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2" r:id="rId3"/>
    <p:sldId id="273" r:id="rId4"/>
    <p:sldId id="276" r:id="rId5"/>
    <p:sldId id="295" r:id="rId6"/>
    <p:sldId id="290" r:id="rId7"/>
    <p:sldId id="296" r:id="rId8"/>
    <p:sldId id="301" r:id="rId9"/>
    <p:sldId id="293" r:id="rId10"/>
    <p:sldId id="280" r:id="rId11"/>
    <p:sldId id="282" r:id="rId12"/>
    <p:sldId id="283" r:id="rId13"/>
    <p:sldId id="299" r:id="rId14"/>
    <p:sldId id="298" r:id="rId15"/>
    <p:sldId id="286" r:id="rId16"/>
    <p:sldId id="300" r:id="rId17"/>
    <p:sldId id="303" r:id="rId18"/>
    <p:sldId id="278" r:id="rId19"/>
    <p:sldId id="292" r:id="rId20"/>
    <p:sldId id="304" r:id="rId21"/>
    <p:sldId id="302" r:id="rId22"/>
  </p:sldIdLst>
  <p:sldSz cx="9144000" cy="6858000" type="screen4x3"/>
  <p:notesSz cx="10234613" cy="70993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99"/>
    <a:srgbClr val="FF0000"/>
    <a:srgbClr val="FFFF99"/>
    <a:srgbClr val="CCCCFF"/>
    <a:srgbClr val="1AA103"/>
    <a:srgbClr val="FC7B10"/>
    <a:srgbClr val="595959"/>
    <a:srgbClr val="00FF00"/>
    <a:srgbClr val="FFA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956" autoAdjust="0"/>
    <p:restoredTop sz="93727" autoAdjust="0"/>
  </p:normalViewPr>
  <p:slideViewPr>
    <p:cSldViewPr snapToGrid="0">
      <p:cViewPr varScale="1">
        <p:scale>
          <a:sx n="64" d="100"/>
          <a:sy n="64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5B0EE694-D038-45D7-A4F5-7B567D8824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7357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525" y="0"/>
            <a:ext cx="4357688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2163" y="546100"/>
            <a:ext cx="3557587" cy="2668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77950" y="3378200"/>
            <a:ext cx="745648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57988"/>
            <a:ext cx="44735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525" y="6757988"/>
            <a:ext cx="435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673B8863-8C27-43FA-8486-8EBAA479E38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 with, I would like to talk about two things. </a:t>
            </a:r>
          </a:p>
          <a:p>
            <a:r>
              <a:rPr lang="en-US" dirty="0"/>
              <a:t>First</a:t>
            </a:r>
            <a:r>
              <a:rPr lang="en-US" baseline="0" dirty="0"/>
              <a:t> the big picture.</a:t>
            </a:r>
          </a:p>
          <a:p>
            <a:r>
              <a:rPr lang="en-US" baseline="0" dirty="0"/>
              <a:t>Advanced bipeds - bent knees and small careful steps.</a:t>
            </a:r>
          </a:p>
          <a:p>
            <a:r>
              <a:rPr lang="en-US" baseline="0" dirty="0"/>
              <a:t>Human-like gait - straight knees, and fast efficient steps.</a:t>
            </a:r>
          </a:p>
          <a:p>
            <a:r>
              <a:rPr lang="en-US" baseline="0" dirty="0"/>
              <a:t>Neural oscillators such as the Matsuoka oscillator can be used. </a:t>
            </a:r>
          </a:p>
          <a:p>
            <a:r>
              <a:rPr lang="en-US" baseline="0" dirty="0"/>
              <a:t>These can take advantage of the dynamics of the robot structure.</a:t>
            </a:r>
          </a:p>
          <a:p>
            <a:r>
              <a:rPr lang="en-US" baseline="0" dirty="0"/>
              <a:t>Circuits which generate rhythmic patterns that can be used to move joints</a:t>
            </a:r>
          </a:p>
          <a:p>
            <a:endParaRPr lang="en-US" baseline="0" dirty="0"/>
          </a:p>
          <a:p>
            <a:r>
              <a:rPr lang="en-US" baseline="0" dirty="0"/>
              <a:t>However, the Matsuoka oscillator generates torques and cannot be directly used on position controlled robots like the </a:t>
            </a:r>
            <a:r>
              <a:rPr lang="en-US" baseline="0" dirty="0" err="1"/>
              <a:t>nao</a:t>
            </a:r>
            <a:r>
              <a:rPr lang="en-US" baseline="0" dirty="0"/>
              <a:t> or the </a:t>
            </a:r>
            <a:r>
              <a:rPr lang="en-US" baseline="0" dirty="0" err="1"/>
              <a:t>nico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Hence its use was limited to custom made torque controlled robots only.</a:t>
            </a:r>
          </a:p>
          <a:p>
            <a:r>
              <a:rPr lang="en-US" baseline="0" dirty="0"/>
              <a:t>The specific problem of this study was to find a way so that the torque generating Matsuoka oscillator can be used on any position controlled robot.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7241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with properties useful for walking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7582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with properties useful for walking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7214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Circuits in spinal cord</a:t>
            </a:r>
          </a:p>
          <a:p>
            <a:r>
              <a:rPr lang="en-US" dirty="0"/>
              <a:t>Rhythmic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6860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938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Feedback is in terms of angle, not torque</a:t>
            </a:r>
          </a:p>
          <a:p>
            <a:r>
              <a:rPr lang="en-US" dirty="0"/>
              <a:t>After torque equation – </a:t>
            </a:r>
            <a:r>
              <a:rPr lang="en-US" b="1" dirty="0"/>
              <a:t>torque controlled robots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7666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2945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8217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oscillator has multiple parameters </a:t>
            </a:r>
          </a:p>
          <a:p>
            <a:r>
              <a:rPr lang="en-US" dirty="0"/>
              <a:t>Around 70 to 80 parameters in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5144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355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5, 8, 10,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0076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435350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88" y="5357813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defRPr/>
            </a:pPr>
            <a:r>
              <a:rPr kumimoji="1" lang="en-AU" kern="0" dirty="0">
                <a:latin typeface="Arial" charset="0"/>
              </a:rPr>
              <a:t>http://www.informatik.uni-hamburg.de/WTM/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59" y="642918"/>
            <a:ext cx="8286808" cy="1143008"/>
          </a:xfrm>
        </p:spPr>
        <p:txBody>
          <a:bodyPr/>
          <a:lstStyle>
            <a:lvl1pPr>
              <a:defRPr b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58" y="1857364"/>
            <a:ext cx="8286808" cy="1285884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0" y="6286499"/>
            <a:ext cx="1815548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1880152" y="6286499"/>
            <a:ext cx="6216926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5F259CF-6904-4198-969C-73F70D22FFD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4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44340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47259" y="1370256"/>
            <a:ext cx="4248823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fld id="{0469AB76-A044-4136-8890-F9B0448B2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1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944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buClr>
                <a:srgbClr val="800000"/>
              </a:buClr>
              <a:defRPr sz="2000"/>
            </a:lvl3pPr>
            <a:lvl4pPr>
              <a:spcBef>
                <a:spcPts val="600"/>
              </a:spcBef>
              <a:buClr>
                <a:srgbClr val="800000"/>
              </a:buClr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0"/>
          </p:nvPr>
        </p:nvSpPr>
        <p:spPr>
          <a:xfrm>
            <a:off x="642938" y="6286500"/>
            <a:ext cx="2071687" cy="474663"/>
          </a:xfrm>
        </p:spPr>
        <p:txBody>
          <a:bodyPr/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42F068-BAC5-453A-99A8-557E93181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out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8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idx="2"/>
          </p:nvPr>
        </p:nvSpPr>
        <p:spPr>
          <a:xfrm>
            <a:off x="142875" y="6286500"/>
            <a:ext cx="2571750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2857500" y="6286500"/>
            <a:ext cx="5357813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4"/>
          </p:nvPr>
        </p:nvSpPr>
        <p:spPr>
          <a:xfrm>
            <a:off x="8358188" y="6286500"/>
            <a:ext cx="665162" cy="4746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fld id="{23B20E92-C185-4796-92EF-134F71C56B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7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3300"/>
        </a:buClr>
        <a:buChar char="•"/>
        <a:defRPr kumimoji="1" sz="22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Char char="•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0066FF"/>
        </a:buClr>
        <a:buChar char="•"/>
        <a:defRPr kumimoji="1"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video" Target="NULL" TargetMode="External"/><Relationship Id="rId1" Type="http://schemas.openxmlformats.org/officeDocument/2006/relationships/tags" Target="../tags/tag6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5.png"/><Relationship Id="rId12" Type="http://schemas.openxmlformats.org/officeDocument/2006/relationships/image" Target="../media/image131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png"/><Relationship Id="rId20" Type="http://schemas.openxmlformats.org/officeDocument/2006/relationships/image" Target="../media/image14.png"/><Relationship Id="rId1" Type="http://schemas.openxmlformats.org/officeDocument/2006/relationships/tags" Target="../tags/tag2.xml"/><Relationship Id="rId11" Type="http://schemas.openxmlformats.org/officeDocument/2006/relationships/image" Target="../media/image121.png"/><Relationship Id="rId15" Type="http://schemas.openxmlformats.org/officeDocument/2006/relationships/image" Target="../media/image16.png"/><Relationship Id="rId10" Type="http://schemas.openxmlformats.org/officeDocument/2006/relationships/image" Target="../media/image54.png"/><Relationship Id="rId19" Type="http://schemas.openxmlformats.org/officeDocument/2006/relationships/image" Target="../media/image13.png"/><Relationship Id="rId4" Type="http://schemas.openxmlformats.org/officeDocument/2006/relationships/image" Target="../media/image11.png"/><Relationship Id="rId14" Type="http://schemas.openxmlformats.org/officeDocument/2006/relationships/image" Target="../media/image150.pn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8" y="642938"/>
            <a:ext cx="8286750" cy="1143000"/>
          </a:xfrm>
        </p:spPr>
        <p:txBody>
          <a:bodyPr/>
          <a:lstStyle/>
          <a:p>
            <a:r>
              <a:rPr lang="en-US" altLang="en-US" sz="2900" dirty="0"/>
              <a:t>A Neural Oscillator for Position Controlled Joints</a:t>
            </a:r>
            <a:endParaRPr lang="de-DE" altLang="en-US" sz="29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88" y="1857375"/>
            <a:ext cx="8286750" cy="1285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en-US" b="1" dirty="0"/>
              <a:t>Independent Study</a:t>
            </a:r>
          </a:p>
          <a:p>
            <a:pPr eaLnBrk="1" hangingPunct="1">
              <a:spcBef>
                <a:spcPct val="0"/>
              </a:spcBef>
            </a:pPr>
            <a:endParaRPr lang="de-DE" altLang="en-US" b="1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Sayantan Auddy</a:t>
            </a:r>
          </a:p>
          <a:p>
            <a:pPr eaLnBrk="1" hangingPunct="1">
              <a:spcBef>
                <a:spcPct val="0"/>
              </a:spcBef>
            </a:pPr>
            <a:endParaRPr lang="de-DE" altLang="en-US" sz="800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Advisor – Dr. Sven Magg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07">
        <p:fade/>
      </p:transition>
    </mc:Choice>
    <mc:Fallback>
      <p:transition spd="med" advTm="690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 Neural Oscillator for Position Controlled Join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47983" end="16151.31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761" y="1166018"/>
            <a:ext cx="8610600" cy="4843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Joint Control Demonstration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901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461">
        <p:fade/>
      </p:transition>
    </mc:Choice>
    <mc:Fallback>
      <p:transition spd="med" advTm="39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920" objId="7"/>
        <p14:stopEvt time="37577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1371600"/>
            <a:ext cx="8730343" cy="4876800"/>
          </a:xfrm>
        </p:spPr>
        <p:txBody>
          <a:bodyPr/>
          <a:lstStyle/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Neural oscillators – bio-inspired joint control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Use of Matsuoka oscillator limited to torque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Presented joint control technique adapts Matsuoka oscillator to position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Can serve as a base for a framework of biped locomotion</a:t>
            </a:r>
          </a:p>
          <a:p>
            <a:pPr marL="0" indent="0">
              <a:buNone/>
              <a:defRPr/>
            </a:pPr>
            <a:endParaRPr lang="en-AU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93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205">
        <p:fade/>
      </p:transition>
    </mc:Choice>
    <mc:Fallback>
      <p:transition spd="med" advTm="36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7268" y="1409699"/>
            <a:ext cx="5085832" cy="4876800"/>
          </a:xfrm>
        </p:spPr>
        <p:txBody>
          <a:bodyPr/>
          <a:lstStyle/>
          <a:p>
            <a:r>
              <a:rPr lang="en-US" dirty="0"/>
              <a:t>Development of a bio-inspired framework for walking</a:t>
            </a:r>
          </a:p>
          <a:p>
            <a:endParaRPr lang="en-US" sz="1100" dirty="0"/>
          </a:p>
          <a:p>
            <a:pPr lvl="1"/>
            <a:r>
              <a:rPr lang="en-US" sz="2400" dirty="0"/>
              <a:t>Can be implemented on any position controlled robot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Uses Matsuoka oscillators for controlling joints</a:t>
            </a:r>
          </a:p>
          <a:p>
            <a:pPr lvl="1"/>
            <a:endParaRPr lang="en-US" sz="1100" dirty="0"/>
          </a:p>
          <a:p>
            <a:pPr lvl="1"/>
            <a:r>
              <a:rPr lang="en-US" sz="2400" dirty="0"/>
              <a:t>Balance maintained using a neural network based controller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35" y="1142755"/>
            <a:ext cx="2555943" cy="4648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5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712">
        <p:fade/>
      </p:transition>
    </mc:Choice>
    <mc:Fallback>
      <p:transition spd="med" advTm="2471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4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Neural oscillator network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122218" y="802330"/>
            <a:ext cx="6774873" cy="379133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412764" y="4580146"/>
            <a:ext cx="261161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Adapted from [</a:t>
            </a:r>
            <a:r>
              <a:rPr lang="en-US" sz="1400" dirty="0" err="1">
                <a:solidFill>
                  <a:schemeClr val="bg2"/>
                </a:solidFill>
              </a:rPr>
              <a:t>Kieboom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2318532" y="5650874"/>
            <a:ext cx="4556866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Optimization of oscillator parameters using PSO variants (high dimensional problem spaces)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1122219" y="5203115"/>
            <a:ext cx="6774872" cy="102201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3950045" y="5203116"/>
            <a:ext cx="1119217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PSO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253346" y="4699284"/>
            <a:ext cx="412773" cy="412773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6801012" y="5904906"/>
            <a:ext cx="1149674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[Pant, 2007]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24240" y="1905983"/>
            <a:ext cx="3690460" cy="2397299"/>
            <a:chOff x="4363973" y="2110763"/>
            <a:chExt cx="3372551" cy="2190787"/>
          </a:xfrm>
        </p:grpSpPr>
        <p:sp>
          <p:nvSpPr>
            <p:cNvPr id="9" name="Rectangle 8"/>
            <p:cNvSpPr/>
            <p:nvPr/>
          </p:nvSpPr>
          <p:spPr bwMode="auto">
            <a:xfrm>
              <a:off x="4363973" y="2110763"/>
              <a:ext cx="3352799" cy="21907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 rot="4227600">
              <a:off x="7129272" y="3060913"/>
              <a:ext cx="899777" cy="3147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62">
                  <a:moveTo>
                    <a:pt x="0" y="0"/>
                  </a:moveTo>
                  <a:cubicBezTo>
                    <a:pt x="2207" y="-5"/>
                    <a:pt x="3892" y="1362"/>
                    <a:pt x="3892" y="1362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87288" y="2340414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R1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87520" y="3021895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R2</a:t>
              </a: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387750" y="3683027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R3</a:t>
              </a: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679214" y="2340645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R4</a:t>
              </a: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67967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R5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503743" y="2340645"/>
              <a:ext cx="429655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L1</a:t>
              </a: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504206" y="3021895"/>
              <a:ext cx="429192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L2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650420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L3</a:t>
              </a: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234017" y="2341107"/>
              <a:ext cx="429192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L4</a:t>
              </a: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255755" y="3683720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L5</a:t>
              </a:r>
            </a:p>
          </p:txBody>
        </p:sp>
        <p:sp>
          <p:nvSpPr>
            <p:cNvPr id="27" name="Freeform: Shape 26"/>
            <p:cNvSpPr/>
            <p:nvPr/>
          </p:nvSpPr>
          <p:spPr>
            <a:xfrm rot="9428400">
              <a:off x="5792940" y="2530226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 rot="4221000">
              <a:off x="4553248" y="3060204"/>
              <a:ext cx="900008" cy="3165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1370">
                  <a:moveTo>
                    <a:pt x="0" y="0"/>
                  </a:moveTo>
                  <a:cubicBezTo>
                    <a:pt x="2207" y="-1"/>
                    <a:pt x="3893" y="1370"/>
                    <a:pt x="3893" y="137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 rot="15123805">
              <a:off x="4341874" y="3063221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IN" sz="1400" b="0" i="0" u="none" strike="noStrike" kern="1200" cap="none" dirty="0">
                <a:ln>
                  <a:noFill/>
                </a:ln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 rot="20312027">
              <a:off x="5055449" y="2293795"/>
              <a:ext cx="395199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50">
                  <a:moveTo>
                    <a:pt x="0" y="0"/>
                  </a:moveTo>
                  <a:cubicBezTo>
                    <a:pt x="991" y="0"/>
                    <a:pt x="1710" y="650"/>
                    <a:pt x="1710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rot="20483030">
              <a:off x="6899163" y="2320603"/>
              <a:ext cx="394274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50">
                  <a:moveTo>
                    <a:pt x="0" y="0"/>
                  </a:moveTo>
                  <a:cubicBezTo>
                    <a:pt x="991" y="0"/>
                    <a:pt x="1706" y="650"/>
                    <a:pt x="1706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rot="9571200">
              <a:off x="5037505" y="2642454"/>
              <a:ext cx="395199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49">
                  <a:moveTo>
                    <a:pt x="0" y="0"/>
                  </a:moveTo>
                  <a:cubicBezTo>
                    <a:pt x="991" y="-1"/>
                    <a:pt x="1710" y="649"/>
                    <a:pt x="1710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rot="9570000">
              <a:off x="6889677" y="2629744"/>
              <a:ext cx="394274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49">
                  <a:moveTo>
                    <a:pt x="0" y="0"/>
                  </a:moveTo>
                  <a:cubicBezTo>
                    <a:pt x="991" y="0"/>
                    <a:pt x="1706" y="649"/>
                    <a:pt x="1706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4449600">
              <a:off x="5530392" y="2845001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4524600">
              <a:off x="6633790" y="2862252"/>
              <a:ext cx="273101" cy="705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06">
                  <a:moveTo>
                    <a:pt x="0" y="0"/>
                  </a:moveTo>
                  <a:cubicBezTo>
                    <a:pt x="717" y="-5"/>
                    <a:pt x="1182" y="306"/>
                    <a:pt x="1182" y="30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 rot="4449600">
              <a:off x="5517726" y="3521295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 rot="4480800">
              <a:off x="6642617" y="3537370"/>
              <a:ext cx="273333" cy="73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21">
                  <a:moveTo>
                    <a:pt x="0" y="0"/>
                  </a:moveTo>
                  <a:cubicBezTo>
                    <a:pt x="718" y="4"/>
                    <a:pt x="1183" y="321"/>
                    <a:pt x="1183" y="32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 rot="15246120">
              <a:off x="5403067" y="2845454"/>
              <a:ext cx="272870" cy="721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3">
                  <a:moveTo>
                    <a:pt x="0" y="0"/>
                  </a:moveTo>
                  <a:cubicBezTo>
                    <a:pt x="717" y="-1"/>
                    <a:pt x="1181" y="313"/>
                    <a:pt x="1181" y="313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 rot="15061744">
              <a:off x="5389364" y="3524874"/>
              <a:ext cx="273101" cy="774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36">
                  <a:moveTo>
                    <a:pt x="0" y="0"/>
                  </a:moveTo>
                  <a:cubicBezTo>
                    <a:pt x="718" y="13"/>
                    <a:pt x="1182" y="336"/>
                    <a:pt x="1182" y="33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15387519">
              <a:off x="6521941" y="3538644"/>
              <a:ext cx="272870" cy="6798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295">
                  <a:moveTo>
                    <a:pt x="0" y="0"/>
                  </a:moveTo>
                  <a:cubicBezTo>
                    <a:pt x="717" y="-12"/>
                    <a:pt x="1181" y="295"/>
                    <a:pt x="1181" y="29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5433126">
              <a:off x="6506521" y="2849405"/>
              <a:ext cx="272870" cy="730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7">
                  <a:moveTo>
                    <a:pt x="0" y="0"/>
                  </a:moveTo>
                  <a:cubicBezTo>
                    <a:pt x="718" y="2"/>
                    <a:pt x="1181" y="317"/>
                    <a:pt x="1181" y="317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5123805">
              <a:off x="6958206" y="3054168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 rot="9428400" flipH="1" flipV="1">
              <a:off x="5806525" y="2198324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</p:grpSp>
      <p:pic>
        <p:nvPicPr>
          <p:cNvPr id="93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5" b="66726"/>
          <a:stretch/>
        </p:blipFill>
        <p:spPr bwMode="auto">
          <a:xfrm>
            <a:off x="4268212" y="830040"/>
            <a:ext cx="3202517" cy="11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1"/>
          <a:stretch/>
        </p:blipFill>
        <p:spPr>
          <a:xfrm>
            <a:off x="1444671" y="830040"/>
            <a:ext cx="2808676" cy="3592752"/>
          </a:xfrm>
        </p:spPr>
      </p:pic>
      <p:sp>
        <p:nvSpPr>
          <p:cNvPr id="10" name="TextBox 9"/>
          <p:cNvSpPr txBox="1"/>
          <p:nvPr/>
        </p:nvSpPr>
        <p:spPr bwMode="auto">
          <a:xfrm>
            <a:off x="1954770" y="4255114"/>
            <a:ext cx="6067689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Neural oscillator network controlling joints for walking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93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586">
        <p:fade/>
      </p:transition>
    </mc:Choice>
    <mc:Fallback>
      <p:transition spd="med" advTm="39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44" grpId="0"/>
      <p:bldP spid="45" grpId="0" animBg="1"/>
      <p:bldP spid="46" grpId="0"/>
      <p:bldP spid="47" grpId="0" animBg="1"/>
      <p:bldP spid="51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Balance Controller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913214" y="4515934"/>
            <a:ext cx="5528697" cy="641964"/>
            <a:chOff x="913214" y="4515934"/>
            <a:chExt cx="5528697" cy="641964"/>
          </a:xfrm>
        </p:grpSpPr>
        <p:grpSp>
          <p:nvGrpSpPr>
            <p:cNvPr id="85" name="Group 84"/>
            <p:cNvGrpSpPr/>
            <p:nvPr/>
          </p:nvGrpSpPr>
          <p:grpSpPr>
            <a:xfrm>
              <a:off x="2989118" y="4545500"/>
              <a:ext cx="3452793" cy="343932"/>
              <a:chOff x="2951018" y="4710600"/>
              <a:chExt cx="3452793" cy="343932"/>
            </a:xfrm>
          </p:grpSpPr>
          <p:cxnSp>
            <p:nvCxnSpPr>
              <p:cNvPr id="83" name="Straight Arrow Connector 82"/>
              <p:cNvCxnSpPr/>
              <p:nvPr/>
            </p:nvCxnSpPr>
            <p:spPr bwMode="auto">
              <a:xfrm flipH="1">
                <a:off x="2951018" y="5054532"/>
                <a:ext cx="3452793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84" name="TextBox 83"/>
              <p:cNvSpPr txBox="1"/>
              <p:nvPr/>
            </p:nvSpPr>
            <p:spPr bwMode="auto">
              <a:xfrm>
                <a:off x="3297018" y="4710600"/>
                <a:ext cx="2723319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/>
                  <a:t>Vestibular information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 bwMode="auto">
            <a:xfrm>
              <a:off x="913214" y="4515934"/>
              <a:ext cx="2075904" cy="641964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/>
                <a:t>State Estimation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423131" y="673100"/>
            <a:ext cx="3944995" cy="5642790"/>
            <a:chOff x="5423131" y="673100"/>
            <a:chExt cx="3944995" cy="564279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423131" y="673100"/>
              <a:ext cx="3944995" cy="5295760"/>
              <a:chOff x="5423131" y="673100"/>
              <a:chExt cx="3944995" cy="52957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5766" y="3810004"/>
                <a:ext cx="1187045" cy="215885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grpSp>
            <p:nvGrpSpPr>
              <p:cNvPr id="73" name="Group 72"/>
              <p:cNvGrpSpPr/>
              <p:nvPr/>
            </p:nvGrpSpPr>
            <p:grpSpPr>
              <a:xfrm>
                <a:off x="5583139" y="965555"/>
                <a:ext cx="2813149" cy="1791616"/>
                <a:chOff x="5545039" y="1130655"/>
                <a:chExt cx="2813149" cy="1791616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653633" y="1239739"/>
                  <a:ext cx="2575967" cy="1565340"/>
                  <a:chOff x="4367218" y="2217787"/>
                  <a:chExt cx="3103512" cy="1885914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4367218" y="2313258"/>
                    <a:ext cx="3103512" cy="1790443"/>
                    <a:chOff x="4367218" y="2313258"/>
                    <a:chExt cx="3103512" cy="1790443"/>
                  </a:xfrm>
                </p:grpSpPr>
                <p:sp>
                  <p:nvSpPr>
                    <p:cNvPr id="45" name="Freeform: Shape 44"/>
                    <p:cNvSpPr/>
                    <p:nvPr/>
                  </p:nvSpPr>
                  <p:spPr>
                    <a:xfrm rot="4227600">
                      <a:off x="6863478" y="3080376"/>
                      <a:ext cx="899777" cy="31472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62">
                          <a:moveTo>
                            <a:pt x="0" y="0"/>
                          </a:moveTo>
                          <a:cubicBezTo>
                            <a:pt x="2207" y="-5"/>
                            <a:pt x="3892" y="1362"/>
                            <a:pt x="3892" y="136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46" name="Freeform: Shape 45"/>
                    <p:cNvSpPr/>
                    <p:nvPr/>
                  </p:nvSpPr>
                  <p:spPr>
                    <a:xfrm>
                      <a:off x="5121494" y="2359877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R1</a:t>
                      </a:r>
                    </a:p>
                  </p:txBody>
                </p:sp>
                <p:sp>
                  <p:nvSpPr>
                    <p:cNvPr id="47" name="Freeform: Shape 46"/>
                    <p:cNvSpPr/>
                    <p:nvPr/>
                  </p:nvSpPr>
                  <p:spPr>
                    <a:xfrm>
                      <a:off x="5121726" y="3041358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R2</a:t>
                      </a:r>
                    </a:p>
                  </p:txBody>
                </p:sp>
                <p:sp>
                  <p:nvSpPr>
                    <p:cNvPr id="48" name="Freeform: Shape 47"/>
                    <p:cNvSpPr/>
                    <p:nvPr/>
                  </p:nvSpPr>
                  <p:spPr>
                    <a:xfrm>
                      <a:off x="5121956" y="3702490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R3</a:t>
                      </a:r>
                    </a:p>
                  </p:txBody>
                </p:sp>
                <p:sp>
                  <p:nvSpPr>
                    <p:cNvPr id="49" name="Freeform: Shape 48"/>
                    <p:cNvSpPr/>
                    <p:nvPr/>
                  </p:nvSpPr>
                  <p:spPr>
                    <a:xfrm>
                      <a:off x="4413420" y="2360108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R4</a:t>
                      </a:r>
                    </a:p>
                  </p:txBody>
                </p:sp>
                <p:sp>
                  <p:nvSpPr>
                    <p:cNvPr id="50" name="Freeform: Shape 49"/>
                    <p:cNvSpPr/>
                    <p:nvPr/>
                  </p:nvSpPr>
                  <p:spPr>
                    <a:xfrm>
                      <a:off x="441388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R5</a:t>
                      </a:r>
                    </a:p>
                  </p:txBody>
                </p:sp>
                <p:sp>
                  <p:nvSpPr>
                    <p:cNvPr id="51" name="Freeform: Shape 50"/>
                    <p:cNvSpPr/>
                    <p:nvPr/>
                  </p:nvSpPr>
                  <p:spPr>
                    <a:xfrm>
                      <a:off x="6237949" y="2360108"/>
                      <a:ext cx="429655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L1</a:t>
                      </a:r>
                    </a:p>
                  </p:txBody>
                </p:sp>
                <p:sp>
                  <p:nvSpPr>
                    <p:cNvPr id="52" name="Freeform: Shape 51"/>
                    <p:cNvSpPr/>
                    <p:nvPr/>
                  </p:nvSpPr>
                  <p:spPr>
                    <a:xfrm>
                      <a:off x="6238412" y="3041358"/>
                      <a:ext cx="429192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L2</a:t>
                      </a:r>
                    </a:p>
                  </p:txBody>
                </p:sp>
                <p:sp>
                  <p:nvSpPr>
                    <p:cNvPr id="53" name="Freeform: Shape 52"/>
                    <p:cNvSpPr/>
                    <p:nvPr/>
                  </p:nvSpPr>
                  <p:spPr>
                    <a:xfrm>
                      <a:off x="623841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L3</a:t>
                      </a:r>
                    </a:p>
                  </p:txBody>
                </p:sp>
                <p:sp>
                  <p:nvSpPr>
                    <p:cNvPr id="54" name="Freeform: Shape 53"/>
                    <p:cNvSpPr/>
                    <p:nvPr/>
                  </p:nvSpPr>
                  <p:spPr>
                    <a:xfrm>
                      <a:off x="6968223" y="2360570"/>
                      <a:ext cx="429192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L4</a:t>
                      </a:r>
                    </a:p>
                  </p:txBody>
                </p:sp>
                <p:sp>
                  <p:nvSpPr>
                    <p:cNvPr id="55" name="Freeform: Shape 54"/>
                    <p:cNvSpPr/>
                    <p:nvPr/>
                  </p:nvSpPr>
                  <p:spPr>
                    <a:xfrm>
                      <a:off x="6989961" y="3703183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L5</a:t>
                      </a:r>
                    </a:p>
                  </p:txBody>
                </p:sp>
                <p:sp>
                  <p:nvSpPr>
                    <p:cNvPr id="56" name="Freeform: Shape 55"/>
                    <p:cNvSpPr/>
                    <p:nvPr/>
                  </p:nvSpPr>
                  <p:spPr>
                    <a:xfrm rot="9428400">
                      <a:off x="5527146" y="2549689"/>
                      <a:ext cx="747386" cy="35010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233" h="1515">
                          <a:moveTo>
                            <a:pt x="0" y="0"/>
                          </a:moveTo>
                          <a:cubicBezTo>
                            <a:pt x="2004" y="0"/>
                            <a:pt x="3233" y="1515"/>
                            <a:pt x="3233" y="151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7" name="Freeform: Shape 56"/>
                    <p:cNvSpPr/>
                    <p:nvPr/>
                  </p:nvSpPr>
                  <p:spPr>
                    <a:xfrm rot="4221000">
                      <a:off x="4287454" y="3079667"/>
                      <a:ext cx="900008" cy="31657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3" h="1370">
                          <a:moveTo>
                            <a:pt x="0" y="0"/>
                          </a:moveTo>
                          <a:cubicBezTo>
                            <a:pt x="2207" y="-1"/>
                            <a:pt x="3893" y="1370"/>
                            <a:pt x="3893" y="137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8" name="Freeform: Shape 57"/>
                    <p:cNvSpPr/>
                    <p:nvPr/>
                  </p:nvSpPr>
                  <p:spPr>
                    <a:xfrm rot="15123805">
                      <a:off x="4076080" y="3082684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IN" sz="1400" b="0" i="0" u="none" strike="noStrike" kern="1200" cap="none" dirty="0">
                        <a:ln>
                          <a:noFill/>
                        </a:ln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9" name="Freeform: Shape 58"/>
                    <p:cNvSpPr/>
                    <p:nvPr/>
                  </p:nvSpPr>
                  <p:spPr>
                    <a:xfrm rot="20312027">
                      <a:off x="4789655" y="2313258"/>
                      <a:ext cx="395199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50">
                          <a:moveTo>
                            <a:pt x="0" y="0"/>
                          </a:moveTo>
                          <a:cubicBezTo>
                            <a:pt x="991" y="0"/>
                            <a:pt x="1710" y="650"/>
                            <a:pt x="1710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0" name="Freeform: Shape 59"/>
                    <p:cNvSpPr/>
                    <p:nvPr/>
                  </p:nvSpPr>
                  <p:spPr>
                    <a:xfrm rot="20483030">
                      <a:off x="6633369" y="2340066"/>
                      <a:ext cx="394274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50">
                          <a:moveTo>
                            <a:pt x="0" y="0"/>
                          </a:moveTo>
                          <a:cubicBezTo>
                            <a:pt x="991" y="0"/>
                            <a:pt x="1706" y="650"/>
                            <a:pt x="1706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1" name="Freeform: Shape 60"/>
                    <p:cNvSpPr/>
                    <p:nvPr/>
                  </p:nvSpPr>
                  <p:spPr>
                    <a:xfrm rot="9571200">
                      <a:off x="4771711" y="2661917"/>
                      <a:ext cx="395199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49">
                          <a:moveTo>
                            <a:pt x="0" y="0"/>
                          </a:moveTo>
                          <a:cubicBezTo>
                            <a:pt x="991" y="-1"/>
                            <a:pt x="1710" y="649"/>
                            <a:pt x="1710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2" name="Freeform: Shape 61"/>
                    <p:cNvSpPr/>
                    <p:nvPr/>
                  </p:nvSpPr>
                  <p:spPr>
                    <a:xfrm rot="9570000">
                      <a:off x="6623883" y="2649207"/>
                      <a:ext cx="394274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49">
                          <a:moveTo>
                            <a:pt x="0" y="0"/>
                          </a:moveTo>
                          <a:cubicBezTo>
                            <a:pt x="991" y="0"/>
                            <a:pt x="1706" y="649"/>
                            <a:pt x="1706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3" name="Freeform: Shape 62"/>
                    <p:cNvSpPr/>
                    <p:nvPr/>
                  </p:nvSpPr>
                  <p:spPr>
                    <a:xfrm rot="4449600">
                      <a:off x="5264598" y="2864464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4" name="Freeform: Shape 63"/>
                    <p:cNvSpPr/>
                    <p:nvPr/>
                  </p:nvSpPr>
                  <p:spPr>
                    <a:xfrm rot="4524600">
                      <a:off x="6367996" y="2881715"/>
                      <a:ext cx="273101" cy="7053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06">
                          <a:moveTo>
                            <a:pt x="0" y="0"/>
                          </a:moveTo>
                          <a:cubicBezTo>
                            <a:pt x="717" y="-5"/>
                            <a:pt x="1182" y="306"/>
                            <a:pt x="1182" y="30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5" name="Freeform: Shape 64"/>
                    <p:cNvSpPr/>
                    <p:nvPr/>
                  </p:nvSpPr>
                  <p:spPr>
                    <a:xfrm rot="4449600">
                      <a:off x="5251932" y="3540758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6" name="Freeform: Shape 65"/>
                    <p:cNvSpPr/>
                    <p:nvPr/>
                  </p:nvSpPr>
                  <p:spPr>
                    <a:xfrm rot="4480800">
                      <a:off x="6376823" y="3556833"/>
                      <a:ext cx="273333" cy="7399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21">
                          <a:moveTo>
                            <a:pt x="0" y="0"/>
                          </a:moveTo>
                          <a:cubicBezTo>
                            <a:pt x="718" y="4"/>
                            <a:pt x="1183" y="321"/>
                            <a:pt x="1183" y="32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7" name="Freeform: Shape 66"/>
                    <p:cNvSpPr/>
                    <p:nvPr/>
                  </p:nvSpPr>
                  <p:spPr>
                    <a:xfrm rot="15246120">
                      <a:off x="5137273" y="2864917"/>
                      <a:ext cx="272870" cy="7214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3">
                          <a:moveTo>
                            <a:pt x="0" y="0"/>
                          </a:moveTo>
                          <a:cubicBezTo>
                            <a:pt x="717" y="-1"/>
                            <a:pt x="1181" y="313"/>
                            <a:pt x="1181" y="313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8" name="Freeform: Shape 67"/>
                    <p:cNvSpPr/>
                    <p:nvPr/>
                  </p:nvSpPr>
                  <p:spPr>
                    <a:xfrm rot="15061744">
                      <a:off x="5123570" y="3544337"/>
                      <a:ext cx="273101" cy="7746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36">
                          <a:moveTo>
                            <a:pt x="0" y="0"/>
                          </a:moveTo>
                          <a:cubicBezTo>
                            <a:pt x="718" y="13"/>
                            <a:pt x="1182" y="336"/>
                            <a:pt x="1182" y="33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9" name="Freeform: Shape 68"/>
                    <p:cNvSpPr/>
                    <p:nvPr/>
                  </p:nvSpPr>
                  <p:spPr>
                    <a:xfrm rot="15387519">
                      <a:off x="6256147" y="3558107"/>
                      <a:ext cx="272870" cy="6798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295">
                          <a:moveTo>
                            <a:pt x="0" y="0"/>
                          </a:moveTo>
                          <a:cubicBezTo>
                            <a:pt x="717" y="-12"/>
                            <a:pt x="1181" y="295"/>
                            <a:pt x="1181" y="29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0" name="Freeform: Shape 69"/>
                    <p:cNvSpPr/>
                    <p:nvPr/>
                  </p:nvSpPr>
                  <p:spPr>
                    <a:xfrm rot="15433126">
                      <a:off x="6240727" y="2868868"/>
                      <a:ext cx="272870" cy="73074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7">
                          <a:moveTo>
                            <a:pt x="0" y="0"/>
                          </a:moveTo>
                          <a:cubicBezTo>
                            <a:pt x="718" y="2"/>
                            <a:pt x="1181" y="317"/>
                            <a:pt x="1181" y="317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1" name="Freeform: Shape 70"/>
                    <p:cNvSpPr/>
                    <p:nvPr/>
                  </p:nvSpPr>
                  <p:spPr>
                    <a:xfrm rot="15123805">
                      <a:off x="6692412" y="3073631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</p:grpSp>
              <p:sp>
                <p:nvSpPr>
                  <p:cNvPr id="44" name="Freeform: Shape 43"/>
                  <p:cNvSpPr/>
                  <p:nvPr/>
                </p:nvSpPr>
                <p:spPr>
                  <a:xfrm rot="9428400" flipH="1" flipV="1">
                    <a:off x="5540731" y="2217787"/>
                    <a:ext cx="747386" cy="350106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233" h="1515">
                        <a:moveTo>
                          <a:pt x="0" y="0"/>
                        </a:moveTo>
                        <a:cubicBezTo>
                          <a:pt x="2004" y="0"/>
                          <a:pt x="3233" y="1515"/>
                          <a:pt x="3233" y="1515"/>
                        </a:cubicBezTo>
                      </a:path>
                    </a:pathLst>
                  </a:custGeom>
                  <a:noFill/>
                  <a:ln w="34925">
                    <a:solidFill>
                      <a:srgbClr val="000000"/>
                    </a:solidFill>
                    <a:prstDash val="solid"/>
                    <a:tailEnd type="triangle" w="med" len="med"/>
                  </a:ln>
                </p:spPr>
                <p:txBody>
                  <a:bodyPr vert="horz" wrap="none" lIns="108000" tIns="63000" rIns="108000" bIns="63000" anchor="ctr" anchorCtr="0" compatLnSpc="0"/>
                  <a:lstStyle/>
                  <a:p>
                    <a:pPr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IN" sz="1400" dirty="0">
                      <a:latin typeface="+mn-lt"/>
                      <a:ea typeface="Droid Sans Fallback" pitchFamily="2"/>
                      <a:cs typeface="FreeSans" pitchFamily="2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5545039" y="1130655"/>
                  <a:ext cx="2813149" cy="179161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7432659" y="2743315"/>
                <a:ext cx="1935467" cy="1052833"/>
                <a:chOff x="7381859" y="2908415"/>
                <a:chExt cx="1935467" cy="1052833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 bwMode="auto">
                <a:xfrm flipV="1">
                  <a:off x="7381859" y="2908415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7399050" y="3154527"/>
                  <a:ext cx="1918276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Proprioceptive feedback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423131" y="2757171"/>
                <a:ext cx="1203195" cy="1052833"/>
                <a:chOff x="5359631" y="2922271"/>
                <a:chExt cx="1203195" cy="1052833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 bwMode="auto">
                <a:xfrm>
                  <a:off x="6562826" y="2922271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5359631" y="3099106"/>
                  <a:ext cx="1180180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Target angles</a:t>
                  </a: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6067409" y="673100"/>
                <a:ext cx="2428870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>
                    <a:solidFill>
                      <a:schemeClr val="bg2"/>
                    </a:solidFill>
                  </a:rPr>
                  <a:t>Neural oscillator network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 bwMode="auto">
            <a:xfrm>
              <a:off x="6521037" y="5977336"/>
              <a:ext cx="1233030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Biped robot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0500" y="1112095"/>
            <a:ext cx="2352311" cy="980764"/>
            <a:chOff x="190500" y="1112095"/>
            <a:chExt cx="2352311" cy="980764"/>
          </a:xfrm>
        </p:grpSpPr>
        <p:sp>
          <p:nvSpPr>
            <p:cNvPr id="100" name="TextBox 99"/>
            <p:cNvSpPr txBox="1"/>
            <p:nvPr/>
          </p:nvSpPr>
          <p:spPr bwMode="auto">
            <a:xfrm>
              <a:off x="190500" y="1112095"/>
              <a:ext cx="2352311" cy="33855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Walking speed/direction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>
              <a:off x="1269448" y="145277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14" name="Group 113"/>
          <p:cNvGrpSpPr/>
          <p:nvPr/>
        </p:nvGrpSpPr>
        <p:grpSpPr>
          <a:xfrm>
            <a:off x="2989118" y="1806252"/>
            <a:ext cx="2598882" cy="609888"/>
            <a:chOff x="2989118" y="1806252"/>
            <a:chExt cx="2598882" cy="609888"/>
          </a:xfrm>
        </p:grpSpPr>
        <p:cxnSp>
          <p:nvCxnSpPr>
            <p:cNvPr id="96" name="Straight Arrow Connector 95"/>
            <p:cNvCxnSpPr/>
            <p:nvPr/>
          </p:nvCxnSpPr>
          <p:spPr bwMode="auto">
            <a:xfrm flipV="1">
              <a:off x="3153605" y="2392212"/>
              <a:ext cx="2434395" cy="239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4" name="TextBox 103"/>
            <p:cNvSpPr txBox="1"/>
            <p:nvPr/>
          </p:nvSpPr>
          <p:spPr bwMode="auto">
            <a:xfrm>
              <a:off x="2989118" y="1806252"/>
              <a:ext cx="1910574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Parameter adjustment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51314" y="1784659"/>
            <a:ext cx="2422998" cy="2730297"/>
            <a:chOff x="951314" y="1784659"/>
            <a:chExt cx="2422998" cy="2730297"/>
          </a:xfrm>
        </p:grpSpPr>
        <p:grpSp>
          <p:nvGrpSpPr>
            <p:cNvPr id="112" name="Group 111"/>
            <p:cNvGrpSpPr/>
            <p:nvPr/>
          </p:nvGrpSpPr>
          <p:grpSpPr>
            <a:xfrm>
              <a:off x="951314" y="2113655"/>
              <a:ext cx="2422998" cy="2401301"/>
              <a:chOff x="951314" y="2113655"/>
              <a:chExt cx="2422998" cy="2401301"/>
            </a:xfrm>
          </p:grpSpPr>
          <p:pic>
            <p:nvPicPr>
              <p:cNvPr id="1026" name="Picture 2" descr="Image result for neural network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168"/>
              <a:stretch/>
            </p:blipFill>
            <p:spPr bwMode="auto">
              <a:xfrm>
                <a:off x="951314" y="2113655"/>
                <a:ext cx="2192961" cy="11211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1918252" y="3234796"/>
                <a:ext cx="1456060" cy="1280160"/>
                <a:chOff x="7394509" y="3576678"/>
                <a:chExt cx="1456060" cy="1280160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 bwMode="auto">
                <a:xfrm flipV="1">
                  <a:off x="7394509" y="3576678"/>
                  <a:ext cx="0" cy="128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7431192" y="3796281"/>
                  <a:ext cx="1419377" cy="83099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Filtered vestibular information</a:t>
                  </a:r>
                </a:p>
              </p:txBody>
            </p:sp>
          </p:grpSp>
        </p:grpSp>
        <p:sp>
          <p:nvSpPr>
            <p:cNvPr id="107" name="TextBox 106"/>
            <p:cNvSpPr txBox="1"/>
            <p:nvPr/>
          </p:nvSpPr>
          <p:spPr bwMode="auto">
            <a:xfrm>
              <a:off x="1422904" y="1784659"/>
              <a:ext cx="18245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Balance controller</a:t>
              </a:r>
            </a:p>
          </p:txBody>
        </p:sp>
      </p:grpSp>
      <p:sp>
        <p:nvSpPr>
          <p:cNvPr id="116" name="TextBox 115"/>
          <p:cNvSpPr txBox="1"/>
          <p:nvPr/>
        </p:nvSpPr>
        <p:spPr bwMode="auto">
          <a:xfrm>
            <a:off x="190500" y="6020626"/>
            <a:ext cx="253146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Adapted from [</a:t>
            </a:r>
            <a:r>
              <a:rPr lang="en-US" dirty="0" err="1"/>
              <a:t>Missura</a:t>
            </a:r>
            <a:r>
              <a:rPr lang="en-US" dirty="0"/>
              <a:t>, 2015]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01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845">
        <p:fade/>
      </p:transition>
    </mc:Choice>
    <mc:Fallback>
      <p:transition spd="med" advTm="66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94347"/>
            <a:ext cx="8501744" cy="5945414"/>
          </a:xfrm>
        </p:spPr>
        <p:txBody>
          <a:bodyPr/>
          <a:lstStyle/>
          <a:p>
            <a:pPr algn="ctr">
              <a:buNone/>
            </a:pPr>
            <a:endParaRPr lang="en-AU" altLang="en-US" sz="1600" dirty="0"/>
          </a:p>
          <a:p>
            <a:pPr>
              <a:buNone/>
            </a:pPr>
            <a:endParaRPr lang="en-AU" altLang="en-US" dirty="0"/>
          </a:p>
          <a:p>
            <a:endParaRPr lang="en-AU" altLang="en-US" sz="1600" b="1" dirty="0"/>
          </a:p>
          <a:p>
            <a:r>
              <a:rPr lang="en-AU" altLang="en-US" sz="1600" b="1" dirty="0"/>
              <a:t>[Brown, 1914] </a:t>
            </a:r>
            <a:r>
              <a:rPr lang="en-AU" altLang="en-US" sz="1600" dirty="0"/>
              <a:t>T G Brown. On the nature of the fundamental activity of the nervous centres. The Journal of Physiology, 1914.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Kieboom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J V D </a:t>
            </a:r>
            <a:r>
              <a:rPr lang="en-AU" altLang="en-US" sz="1600" dirty="0" err="1"/>
              <a:t>Kieboom</a:t>
            </a:r>
            <a:r>
              <a:rPr lang="en-AU" altLang="en-US" sz="1600" dirty="0"/>
              <a:t>. Biped Locomotion and Stability - A Practical Approach. Master’s thesis, University of Groningen, 2009.</a:t>
            </a:r>
          </a:p>
          <a:p>
            <a:r>
              <a:rPr lang="en-AU" altLang="en-US" sz="1600" b="1" dirty="0"/>
              <a:t>[Matsuoka, 1985] </a:t>
            </a:r>
            <a:r>
              <a:rPr lang="en-AU" altLang="en-US" sz="1600" dirty="0"/>
              <a:t>K Matsuoka. Sustained oscillations generated by mutually inhibiting neurons with adaptation. Biological cybernetics, 1985.</a:t>
            </a:r>
          </a:p>
          <a:p>
            <a:r>
              <a:rPr lang="en-AU" altLang="en-US" sz="1600" b="1" dirty="0"/>
              <a:t>[Matsuoka, 1987] </a:t>
            </a:r>
            <a:r>
              <a:rPr lang="en-AU" altLang="en-US" sz="1600" dirty="0"/>
              <a:t>K Matsuoka. Mechanisms of frequency and pattern control in the neural rhythm generators. Biological Cybernetics, 1987.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Missura</a:t>
            </a:r>
            <a:r>
              <a:rPr lang="en-AU" altLang="en-US" sz="1600" b="1" dirty="0"/>
              <a:t>, 2015] </a:t>
            </a:r>
            <a:r>
              <a:rPr lang="en-AU" altLang="en-US" sz="1600" dirty="0"/>
              <a:t>M </a:t>
            </a:r>
            <a:r>
              <a:rPr lang="en-AU" altLang="en-US" sz="1600" dirty="0" err="1"/>
              <a:t>Missura</a:t>
            </a:r>
            <a:r>
              <a:rPr lang="en-AU" altLang="en-US" sz="1600" dirty="0"/>
              <a:t> and S </a:t>
            </a:r>
            <a:r>
              <a:rPr lang="en-AU" altLang="en-US" sz="1600" dirty="0" err="1"/>
              <a:t>Behnke</a:t>
            </a:r>
            <a:r>
              <a:rPr lang="en-AU" altLang="en-US" sz="1600" dirty="0"/>
              <a:t>. Gradient-driven online learning of bipedal push recovery. IROS, 2015.</a:t>
            </a:r>
          </a:p>
          <a:p>
            <a:r>
              <a:rPr lang="en-AU" altLang="en-US" sz="1600" b="1" dirty="0"/>
              <a:t>[Pant, 2007] </a:t>
            </a:r>
            <a:r>
              <a:rPr lang="en-AU" altLang="en-US" sz="1600" dirty="0"/>
              <a:t>M Pant, T Radha, and V P Singh. A Simple Diversity Guided Particle Swarm Optimization. In IEEE Congress on Evolutionary Computation, 2007.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Ronsse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R </a:t>
            </a:r>
            <a:r>
              <a:rPr lang="en-AU" altLang="en-US" sz="1600" dirty="0" err="1"/>
              <a:t>Ronsse</a:t>
            </a:r>
            <a:r>
              <a:rPr lang="en-AU" altLang="en-US" sz="1600" dirty="0"/>
              <a:t>, D </a:t>
            </a:r>
            <a:r>
              <a:rPr lang="en-AU" altLang="en-US" sz="1600" dirty="0" err="1"/>
              <a:t>Sternad</a:t>
            </a:r>
            <a:r>
              <a:rPr lang="en-AU" altLang="en-US" sz="1600" dirty="0"/>
              <a:t>, and P </a:t>
            </a:r>
            <a:r>
              <a:rPr lang="en-AU" altLang="en-US" sz="1600" dirty="0" err="1"/>
              <a:t>Lefevre</a:t>
            </a:r>
            <a:r>
              <a:rPr lang="en-AU" altLang="en-US" sz="1600" dirty="0"/>
              <a:t>. A computational model for rhythmic and discrete movements in </a:t>
            </a:r>
            <a:r>
              <a:rPr lang="en-AU" altLang="en-US" sz="1600" dirty="0" err="1"/>
              <a:t>uni</a:t>
            </a:r>
            <a:r>
              <a:rPr lang="en-AU" altLang="en-US" sz="1600" dirty="0"/>
              <a:t>-and bimanual coordination. Neural computation, 2009.</a:t>
            </a:r>
          </a:p>
          <a:p>
            <a:r>
              <a:rPr lang="en-AU" altLang="en-US" sz="1600" b="1" dirty="0"/>
              <a:t>[Shepherd, 1994] </a:t>
            </a:r>
            <a:r>
              <a:rPr lang="en-AU" altLang="en-US" sz="1600" dirty="0"/>
              <a:t>Gordon M. Shepherd. Neurobiology. Oxford University Press, 1994.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Literature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233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85">
        <p:fade/>
      </p:transition>
    </mc:Choice>
    <mc:Fallback>
      <p:transition spd="med" advTm="168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951" t="16565" r="24754" b="11439"/>
          <a:stretch/>
        </p:blipFill>
        <p:spPr>
          <a:xfrm>
            <a:off x="4777640" y="931266"/>
            <a:ext cx="3319438" cy="25693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38622" y="3542884"/>
            <a:ext cx="3876156" cy="2586883"/>
            <a:chOff x="4818743" y="159657"/>
            <a:chExt cx="4219121" cy="28157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4286" t="16615" r="13968" b="7157"/>
            <a:stretch/>
          </p:blipFill>
          <p:spPr>
            <a:xfrm>
              <a:off x="4952242" y="311343"/>
              <a:ext cx="4071108" cy="2431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818743" y="159657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638625" y="871935"/>
            <a:ext cx="3876156" cy="259107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95168" y="871936"/>
            <a:ext cx="3876156" cy="2601025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95365" y="3542884"/>
            <a:ext cx="3876156" cy="2586883"/>
            <a:chOff x="4833454" y="3625188"/>
            <a:chExt cx="4219121" cy="28157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13650" t="9557" r="14444" b="12239"/>
            <a:stretch/>
          </p:blipFill>
          <p:spPr>
            <a:xfrm>
              <a:off x="4891061" y="3759692"/>
              <a:ext cx="4132289" cy="252680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833454" y="3625188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3607" t="26746" r="13442" b="8230"/>
          <a:stretch/>
        </p:blipFill>
        <p:spPr>
          <a:xfrm>
            <a:off x="770547" y="1277441"/>
            <a:ext cx="3682333" cy="1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0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39">
        <p:fade/>
      </p:transition>
    </mc:Choice>
    <mc:Fallback>
      <p:transition spd="med" advTm="8239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610600" cy="6858000"/>
          </a:xfrm>
        </p:spPr>
        <p:txBody>
          <a:bodyPr anchor="ctr"/>
          <a:lstStyle/>
          <a:p>
            <a:r>
              <a:rPr lang="en-US" sz="4800" dirty="0"/>
              <a:t>Extra slides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7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Different Coupling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2496312" cy="2002536"/>
                <a:chOff x="1249680" y="1611717"/>
                <a:chExt cx="5087528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4" name="Straight Connector 53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5" name="Straight Connector 54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3" name="Straight Connector 52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374092" y="1368850"/>
                <a:ext cx="1598818" cy="340572"/>
                <a:chOff x="4374092" y="1368850"/>
                <a:chExt cx="1598818" cy="340572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4374092" y="1368850"/>
                  <a:ext cx="1174220" cy="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77989"/>
                  <a:ext cx="340235" cy="24041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497526" cy="2002992"/>
                <a:chOff x="1249680" y="1611717"/>
                <a:chExt cx="5087528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6" name="Straight Connector 95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4" name="Straight Connector 93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67391" y="3766508"/>
                <a:ext cx="2107142" cy="332933"/>
                <a:chOff x="4386725" y="1916239"/>
                <a:chExt cx="2107142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386725" y="1916239"/>
                  <a:ext cx="2107142" cy="324675"/>
                  <a:chOff x="4386725" y="1523503"/>
                  <a:chExt cx="2107142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 flipV="1">
                    <a:off x="4386725" y="1523503"/>
                    <a:ext cx="2107142" cy="462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14" name="Group 113"/>
          <p:cNvGrpSpPr/>
          <p:nvPr/>
        </p:nvGrpSpPr>
        <p:grpSpPr>
          <a:xfrm>
            <a:off x="152405" y="2194966"/>
            <a:ext cx="2988723" cy="2730451"/>
            <a:chOff x="0" y="1987141"/>
            <a:chExt cx="2988723" cy="2730451"/>
          </a:xfrm>
        </p:grpSpPr>
        <p:sp>
          <p:nvSpPr>
            <p:cNvPr id="112" name="Arc 111"/>
            <p:cNvSpPr/>
            <p:nvPr/>
          </p:nvSpPr>
          <p:spPr bwMode="auto">
            <a:xfrm rot="16002379">
              <a:off x="968598" y="2697467"/>
              <a:ext cx="2730451" cy="1309799"/>
            </a:xfrm>
            <a:prstGeom prst="arc">
              <a:avLst>
                <a:gd name="adj1" fmla="val 12422995"/>
                <a:gd name="adj2" fmla="val 20288970"/>
              </a:avLst>
            </a:prstGeom>
            <a:noFill/>
            <a:ln w="31750" cap="flat" cmpd="sng" algn="ctr">
              <a:solidFill>
                <a:srgbClr val="1AA103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0" y="3007396"/>
              <a:ext cx="170028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Coupling at the input level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289553" y="2955788"/>
            <a:ext cx="4544388" cy="992320"/>
            <a:chOff x="137148" y="2761818"/>
            <a:chExt cx="4544388" cy="9923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137148" y="2761818"/>
              <a:ext cx="2693947" cy="980965"/>
              <a:chOff x="137148" y="2761818"/>
              <a:chExt cx="2693947" cy="980965"/>
            </a:xfrm>
          </p:grpSpPr>
          <p:sp>
            <p:nvSpPr>
              <p:cNvPr id="118" name="Arc 117"/>
              <p:cNvSpPr/>
              <p:nvPr/>
            </p:nvSpPr>
            <p:spPr bwMode="auto">
              <a:xfrm flipH="1" flipV="1">
                <a:off x="2026176" y="2768012"/>
                <a:ext cx="804919" cy="974771"/>
              </a:xfrm>
              <a:prstGeom prst="arc">
                <a:avLst>
                  <a:gd name="adj1" fmla="val 16371822"/>
                  <a:gd name="adj2" fmla="val 5298047"/>
                </a:avLst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round/>
                <a:headEnd type="triangle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 bwMode="auto">
              <a:xfrm>
                <a:off x="137148" y="2761818"/>
                <a:ext cx="1700283" cy="83099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/>
                  <a:t>Coupling at the level of internal state variables</a:t>
                </a:r>
              </a:p>
            </p:txBody>
          </p:sp>
        </p:grpSp>
        <p:sp>
          <p:nvSpPr>
            <p:cNvPr id="143" name="Arc 142"/>
            <p:cNvSpPr/>
            <p:nvPr/>
          </p:nvSpPr>
          <p:spPr bwMode="auto">
            <a:xfrm>
              <a:off x="2981862" y="2779367"/>
              <a:ext cx="804919" cy="974771"/>
            </a:xfrm>
            <a:prstGeom prst="arc">
              <a:avLst>
                <a:gd name="adj1" fmla="val 16274055"/>
                <a:gd name="adj2" fmla="val 5298047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961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88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3036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Output Pattern Modulation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195" name="AutoShape 186"/>
          <p:cNvSpPr>
            <a:spLocks noChangeAspect="1" noChangeArrowheads="1" noTextEdit="1"/>
          </p:cNvSpPr>
          <p:nvPr/>
        </p:nvSpPr>
        <p:spPr bwMode="auto">
          <a:xfrm>
            <a:off x="65250" y="2782079"/>
            <a:ext cx="33845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Rectangle 191"/>
          <p:cNvSpPr>
            <a:spLocks noChangeArrowheads="1"/>
          </p:cNvSpPr>
          <p:nvPr/>
        </p:nvSpPr>
        <p:spPr bwMode="auto">
          <a:xfrm>
            <a:off x="435812" y="2181209"/>
            <a:ext cx="2624138" cy="136366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4" name="Group 583"/>
          <p:cNvGrpSpPr/>
          <p:nvPr/>
        </p:nvGrpSpPr>
        <p:grpSpPr>
          <a:xfrm>
            <a:off x="121603" y="1231778"/>
            <a:ext cx="9187595" cy="2268051"/>
            <a:chOff x="121603" y="616303"/>
            <a:chExt cx="9187595" cy="2268051"/>
          </a:xfrm>
        </p:grpSpPr>
        <p:sp>
          <p:nvSpPr>
            <p:cNvPr id="551" name="TextBox 550"/>
            <p:cNvSpPr txBox="1"/>
            <p:nvPr/>
          </p:nvSpPr>
          <p:spPr bwMode="auto">
            <a:xfrm>
              <a:off x="5290746" y="656183"/>
              <a:ext cx="1402797" cy="307777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rgbClr val="0000FF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joint angle</a:t>
              </a:r>
            </a:p>
            <a:p>
              <a:pPr algn="l"/>
              <a:r>
                <a:rPr lang="en-US" sz="1000" dirty="0">
                  <a:solidFill>
                    <a:srgbClr val="FF0000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reference position</a:t>
              </a:r>
            </a:p>
          </p:txBody>
        </p:sp>
        <p:sp>
          <p:nvSpPr>
            <p:cNvPr id="572" name="TextBox 571"/>
            <p:cNvSpPr txBox="1"/>
            <p:nvPr/>
          </p:nvSpPr>
          <p:spPr bwMode="auto">
            <a:xfrm>
              <a:off x="3806943" y="616303"/>
              <a:ext cx="153118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angles</a:t>
              </a:r>
            </a:p>
          </p:txBody>
        </p:sp>
        <p:sp>
          <p:nvSpPr>
            <p:cNvPr id="573" name="TextBox 572"/>
            <p:cNvSpPr txBox="1"/>
            <p:nvPr/>
          </p:nvSpPr>
          <p:spPr bwMode="auto">
            <a:xfrm>
              <a:off x="1010237" y="624281"/>
              <a:ext cx="1646605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torques</a:t>
              </a:r>
            </a:p>
          </p:txBody>
        </p:sp>
        <p:grpSp>
          <p:nvGrpSpPr>
            <p:cNvPr id="579" name="Group 578"/>
            <p:cNvGrpSpPr/>
            <p:nvPr/>
          </p:nvGrpSpPr>
          <p:grpSpPr>
            <a:xfrm>
              <a:off x="121603" y="1095242"/>
              <a:ext cx="9187595" cy="1789112"/>
              <a:chOff x="121603" y="1225868"/>
              <a:chExt cx="9187595" cy="1789112"/>
            </a:xfrm>
          </p:grpSpPr>
          <p:grpSp>
            <p:nvGrpSpPr>
              <p:cNvPr id="574" name="Group 573"/>
              <p:cNvGrpSpPr/>
              <p:nvPr/>
            </p:nvGrpSpPr>
            <p:grpSpPr>
              <a:xfrm>
                <a:off x="121603" y="1225868"/>
                <a:ext cx="6171768" cy="1789112"/>
                <a:chOff x="121603" y="1225868"/>
                <a:chExt cx="6171768" cy="1789112"/>
              </a:xfrm>
            </p:grpSpPr>
            <p:sp>
              <p:nvSpPr>
                <p:cNvPr id="1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21603" y="1225868"/>
                  <a:ext cx="3384550" cy="1789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62413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4988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4155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7970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1626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5441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69097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12912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0" cy="2540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5"/>
                <p:cNvSpPr>
                  <a:spLocks noEditPoints="1"/>
                </p:cNvSpPr>
                <p:nvPr/>
              </p:nvSpPr>
              <p:spPr bwMode="auto">
                <a:xfrm>
                  <a:off x="474825" y="2716490"/>
                  <a:ext cx="49213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6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1 w 61"/>
                    <a:gd name="T17" fmla="*/ 0 h 95"/>
                    <a:gd name="T18" fmla="*/ 37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9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2 w 61"/>
                    <a:gd name="T47" fmla="*/ 93 h 95"/>
                    <a:gd name="T48" fmla="*/ 37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1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6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1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912975" y="2718078"/>
                  <a:ext cx="49213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5 w 62"/>
                    <a:gd name="T5" fmla="*/ 72 h 94"/>
                    <a:gd name="T6" fmla="*/ 16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30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7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7 w 62"/>
                    <a:gd name="T31" fmla="*/ 51 h 94"/>
                    <a:gd name="T32" fmla="*/ 44 w 62"/>
                    <a:gd name="T33" fmla="*/ 47 h 94"/>
                    <a:gd name="T34" fmla="*/ 42 w 62"/>
                    <a:gd name="T35" fmla="*/ 43 h 94"/>
                    <a:gd name="T36" fmla="*/ 36 w 62"/>
                    <a:gd name="T37" fmla="*/ 42 h 94"/>
                    <a:gd name="T38" fmla="*/ 30 w 62"/>
                    <a:gd name="T39" fmla="*/ 42 h 94"/>
                    <a:gd name="T40" fmla="*/ 25 w 62"/>
                    <a:gd name="T41" fmla="*/ 42 h 94"/>
                    <a:gd name="T42" fmla="*/ 21 w 62"/>
                    <a:gd name="T43" fmla="*/ 43 h 94"/>
                    <a:gd name="T44" fmla="*/ 17 w 62"/>
                    <a:gd name="T45" fmla="*/ 46 h 94"/>
                    <a:gd name="T46" fmla="*/ 15 w 62"/>
                    <a:gd name="T47" fmla="*/ 50 h 94"/>
                    <a:gd name="T48" fmla="*/ 2 w 62"/>
                    <a:gd name="T49" fmla="*/ 48 h 94"/>
                    <a:gd name="T50" fmla="*/ 12 w 62"/>
                    <a:gd name="T51" fmla="*/ 0 h 94"/>
                    <a:gd name="T52" fmla="*/ 56 w 62"/>
                    <a:gd name="T53" fmla="*/ 0 h 94"/>
                    <a:gd name="T54" fmla="*/ 56 w 62"/>
                    <a:gd name="T55" fmla="*/ 12 h 94"/>
                    <a:gd name="T56" fmla="*/ 21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4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60 w 62"/>
                    <a:gd name="T75" fmla="*/ 48 h 94"/>
                    <a:gd name="T76" fmla="*/ 62 w 62"/>
                    <a:gd name="T77" fmla="*/ 61 h 94"/>
                    <a:gd name="T78" fmla="*/ 60 w 62"/>
                    <a:gd name="T79" fmla="*/ 73 h 94"/>
                    <a:gd name="T80" fmla="*/ 55 w 62"/>
                    <a:gd name="T81" fmla="*/ 83 h 94"/>
                    <a:gd name="T82" fmla="*/ 44 w 62"/>
                    <a:gd name="T83" fmla="*/ 91 h 94"/>
                    <a:gd name="T84" fmla="*/ 30 w 62"/>
                    <a:gd name="T85" fmla="*/ 94 h 94"/>
                    <a:gd name="T86" fmla="*/ 25 w 62"/>
                    <a:gd name="T87" fmla="*/ 94 h 94"/>
                    <a:gd name="T88" fmla="*/ 18 w 62"/>
                    <a:gd name="T89" fmla="*/ 92 h 94"/>
                    <a:gd name="T90" fmla="*/ 15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2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2" y="43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5" y="94"/>
                      </a:lnTo>
                      <a:lnTo>
                        <a:pt x="18" y="92"/>
                      </a:lnTo>
                      <a:lnTo>
                        <a:pt x="15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1324138" y="2716490"/>
                  <a:ext cx="2698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9 w 35"/>
                    <a:gd name="T7" fmla="*/ 25 h 93"/>
                    <a:gd name="T8" fmla="*/ 12 w 35"/>
                    <a:gd name="T9" fmla="*/ 29 h 93"/>
                    <a:gd name="T10" fmla="*/ 7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7 w 35"/>
                    <a:gd name="T19" fmla="*/ 13 h 93"/>
                    <a:gd name="T20" fmla="*/ 24 w 35"/>
                    <a:gd name="T21" fmla="*/ 7 h 93"/>
                    <a:gd name="T22" fmla="*/ 28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9" y="25"/>
                      </a:lnTo>
                      <a:lnTo>
                        <a:pt x="12" y="29"/>
                      </a:lnTo>
                      <a:lnTo>
                        <a:pt x="7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7" y="13"/>
                      </a:lnTo>
                      <a:lnTo>
                        <a:pt x="24" y="7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1374938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3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59 w 61"/>
                    <a:gd name="T37" fmla="*/ 62 h 95"/>
                    <a:gd name="T38" fmla="*/ 57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59" y="62"/>
                      </a:lnTo>
                      <a:lnTo>
                        <a:pt x="57" y="74"/>
                      </a:lnTo>
                      <a:lnTo>
                        <a:pt x="54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1762288" y="2716490"/>
                  <a:ext cx="25400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1811500" y="2718078"/>
                  <a:ext cx="49213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1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1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10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10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1"/>
                <p:cNvSpPr>
                  <a:spLocks/>
                </p:cNvSpPr>
                <p:nvPr/>
              </p:nvSpPr>
              <p:spPr bwMode="auto">
                <a:xfrm>
                  <a:off x="2190913" y="2716490"/>
                  <a:ext cx="49213" cy="74612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1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3 h 93"/>
                    <a:gd name="T18" fmla="*/ 22 w 60"/>
                    <a:gd name="T19" fmla="*/ 58 h 93"/>
                    <a:gd name="T20" fmla="*/ 29 w 60"/>
                    <a:gd name="T21" fmla="*/ 53 h 93"/>
                    <a:gd name="T22" fmla="*/ 34 w 60"/>
                    <a:gd name="T23" fmla="*/ 48 h 93"/>
                    <a:gd name="T24" fmla="*/ 38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31 w 60"/>
                    <a:gd name="T45" fmla="*/ 10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4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10 w 60"/>
                    <a:gd name="T67" fmla="*/ 7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8 h 93"/>
                    <a:gd name="T94" fmla="*/ 33 w 60"/>
                    <a:gd name="T95" fmla="*/ 65 h 93"/>
                    <a:gd name="T96" fmla="*/ 28 w 60"/>
                    <a:gd name="T97" fmla="*/ 69 h 93"/>
                    <a:gd name="T98" fmla="*/ 25 w 60"/>
                    <a:gd name="T99" fmla="*/ 71 h 93"/>
                    <a:gd name="T100" fmla="*/ 22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29" y="53"/>
                      </a:lnTo>
                      <a:lnTo>
                        <a:pt x="34" y="48"/>
                      </a:lnTo>
                      <a:lnTo>
                        <a:pt x="38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6" y="36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8"/>
                      </a:lnTo>
                      <a:lnTo>
                        <a:pt x="33" y="65"/>
                      </a:lnTo>
                      <a:lnTo>
                        <a:pt x="28" y="69"/>
                      </a:lnTo>
                      <a:lnTo>
                        <a:pt x="25" y="71"/>
                      </a:lnTo>
                      <a:lnTo>
                        <a:pt x="22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2"/>
                <p:cNvSpPr>
                  <a:spLocks noEditPoints="1"/>
                </p:cNvSpPr>
                <p:nvPr/>
              </p:nvSpPr>
              <p:spPr bwMode="auto">
                <a:xfrm>
                  <a:off x="2248063" y="2716490"/>
                  <a:ext cx="49213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2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8 h 95"/>
                    <a:gd name="T30" fmla="*/ 59 w 62"/>
                    <a:gd name="T31" fmla="*/ 26 h 95"/>
                    <a:gd name="T32" fmla="*/ 61 w 62"/>
                    <a:gd name="T33" fmla="*/ 35 h 95"/>
                    <a:gd name="T34" fmla="*/ 62 w 62"/>
                    <a:gd name="T35" fmla="*/ 48 h 95"/>
                    <a:gd name="T36" fmla="*/ 61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2 w 62"/>
                    <a:gd name="T43" fmla="*/ 85 h 95"/>
                    <a:gd name="T44" fmla="*/ 48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6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3"/>
                <p:cNvSpPr>
                  <a:spLocks/>
                </p:cNvSpPr>
                <p:nvPr/>
              </p:nvSpPr>
              <p:spPr bwMode="auto">
                <a:xfrm>
                  <a:off x="2629063" y="2716490"/>
                  <a:ext cx="47625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2686213" y="2718078"/>
                  <a:ext cx="49213" cy="73025"/>
                </a:xfrm>
                <a:custGeom>
                  <a:avLst/>
                  <a:gdLst>
                    <a:gd name="T0" fmla="*/ 0 w 60"/>
                    <a:gd name="T1" fmla="*/ 69 h 94"/>
                    <a:gd name="T2" fmla="*/ 11 w 60"/>
                    <a:gd name="T3" fmla="*/ 66 h 94"/>
                    <a:gd name="T4" fmla="*/ 13 w 60"/>
                    <a:gd name="T5" fmla="*/ 72 h 94"/>
                    <a:gd name="T6" fmla="*/ 15 w 60"/>
                    <a:gd name="T7" fmla="*/ 75 h 94"/>
                    <a:gd name="T8" fmla="*/ 18 w 60"/>
                    <a:gd name="T9" fmla="*/ 79 h 94"/>
                    <a:gd name="T10" fmla="*/ 20 w 60"/>
                    <a:gd name="T11" fmla="*/ 82 h 94"/>
                    <a:gd name="T12" fmla="*/ 24 w 60"/>
                    <a:gd name="T13" fmla="*/ 83 h 94"/>
                    <a:gd name="T14" fmla="*/ 29 w 60"/>
                    <a:gd name="T15" fmla="*/ 83 h 94"/>
                    <a:gd name="T16" fmla="*/ 35 w 60"/>
                    <a:gd name="T17" fmla="*/ 83 h 94"/>
                    <a:gd name="T18" fmla="*/ 40 w 60"/>
                    <a:gd name="T19" fmla="*/ 81 h 94"/>
                    <a:gd name="T20" fmla="*/ 44 w 60"/>
                    <a:gd name="T21" fmla="*/ 77 h 94"/>
                    <a:gd name="T22" fmla="*/ 46 w 60"/>
                    <a:gd name="T23" fmla="*/ 73 h 94"/>
                    <a:gd name="T24" fmla="*/ 47 w 60"/>
                    <a:gd name="T25" fmla="*/ 68 h 94"/>
                    <a:gd name="T26" fmla="*/ 49 w 60"/>
                    <a:gd name="T27" fmla="*/ 61 h 94"/>
                    <a:gd name="T28" fmla="*/ 47 w 60"/>
                    <a:gd name="T29" fmla="*/ 56 h 94"/>
                    <a:gd name="T30" fmla="*/ 46 w 60"/>
                    <a:gd name="T31" fmla="*/ 51 h 94"/>
                    <a:gd name="T32" fmla="*/ 44 w 60"/>
                    <a:gd name="T33" fmla="*/ 47 h 94"/>
                    <a:gd name="T34" fmla="*/ 40 w 60"/>
                    <a:gd name="T35" fmla="*/ 43 h 94"/>
                    <a:gd name="T36" fmla="*/ 35 w 60"/>
                    <a:gd name="T37" fmla="*/ 42 h 94"/>
                    <a:gd name="T38" fmla="*/ 29 w 60"/>
                    <a:gd name="T39" fmla="*/ 42 h 94"/>
                    <a:gd name="T40" fmla="*/ 24 w 60"/>
                    <a:gd name="T41" fmla="*/ 42 h 94"/>
                    <a:gd name="T42" fmla="*/ 19 w 60"/>
                    <a:gd name="T43" fmla="*/ 43 h 94"/>
                    <a:gd name="T44" fmla="*/ 16 w 60"/>
                    <a:gd name="T45" fmla="*/ 46 h 94"/>
                    <a:gd name="T46" fmla="*/ 13 w 60"/>
                    <a:gd name="T47" fmla="*/ 50 h 94"/>
                    <a:gd name="T48" fmla="*/ 1 w 60"/>
                    <a:gd name="T49" fmla="*/ 48 h 94"/>
                    <a:gd name="T50" fmla="*/ 10 w 60"/>
                    <a:gd name="T51" fmla="*/ 0 h 94"/>
                    <a:gd name="T52" fmla="*/ 55 w 60"/>
                    <a:gd name="T53" fmla="*/ 0 h 94"/>
                    <a:gd name="T54" fmla="*/ 55 w 60"/>
                    <a:gd name="T55" fmla="*/ 12 h 94"/>
                    <a:gd name="T56" fmla="*/ 20 w 60"/>
                    <a:gd name="T57" fmla="*/ 12 h 94"/>
                    <a:gd name="T58" fmla="*/ 15 w 60"/>
                    <a:gd name="T59" fmla="*/ 37 h 94"/>
                    <a:gd name="T60" fmla="*/ 22 w 60"/>
                    <a:gd name="T61" fmla="*/ 33 h 94"/>
                    <a:gd name="T62" fmla="*/ 27 w 60"/>
                    <a:gd name="T63" fmla="*/ 31 h 94"/>
                    <a:gd name="T64" fmla="*/ 32 w 60"/>
                    <a:gd name="T65" fmla="*/ 30 h 94"/>
                    <a:gd name="T66" fmla="*/ 38 w 60"/>
                    <a:gd name="T67" fmla="*/ 31 h 94"/>
                    <a:gd name="T68" fmla="*/ 44 w 60"/>
                    <a:gd name="T69" fmla="*/ 33 h 94"/>
                    <a:gd name="T70" fmla="*/ 49 w 60"/>
                    <a:gd name="T71" fmla="*/ 35 h 94"/>
                    <a:gd name="T72" fmla="*/ 53 w 60"/>
                    <a:gd name="T73" fmla="*/ 39 h 94"/>
                    <a:gd name="T74" fmla="*/ 59 w 60"/>
                    <a:gd name="T75" fmla="*/ 48 h 94"/>
                    <a:gd name="T76" fmla="*/ 60 w 60"/>
                    <a:gd name="T77" fmla="*/ 61 h 94"/>
                    <a:gd name="T78" fmla="*/ 59 w 60"/>
                    <a:gd name="T79" fmla="*/ 73 h 94"/>
                    <a:gd name="T80" fmla="*/ 53 w 60"/>
                    <a:gd name="T81" fmla="*/ 83 h 94"/>
                    <a:gd name="T82" fmla="*/ 42 w 60"/>
                    <a:gd name="T83" fmla="*/ 91 h 94"/>
                    <a:gd name="T84" fmla="*/ 29 w 60"/>
                    <a:gd name="T85" fmla="*/ 94 h 94"/>
                    <a:gd name="T86" fmla="*/ 23 w 60"/>
                    <a:gd name="T87" fmla="*/ 94 h 94"/>
                    <a:gd name="T88" fmla="*/ 18 w 60"/>
                    <a:gd name="T89" fmla="*/ 92 h 94"/>
                    <a:gd name="T90" fmla="*/ 13 w 60"/>
                    <a:gd name="T91" fmla="*/ 90 h 94"/>
                    <a:gd name="T92" fmla="*/ 9 w 60"/>
                    <a:gd name="T93" fmla="*/ 87 h 94"/>
                    <a:gd name="T94" fmla="*/ 4 w 60"/>
                    <a:gd name="T95" fmla="*/ 82 h 94"/>
                    <a:gd name="T96" fmla="*/ 1 w 60"/>
                    <a:gd name="T97" fmla="*/ 75 h 94"/>
                    <a:gd name="T98" fmla="*/ 0 w 60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4">
                      <a:moveTo>
                        <a:pt x="0" y="69"/>
                      </a:moveTo>
                      <a:lnTo>
                        <a:pt x="11" y="66"/>
                      </a:lnTo>
                      <a:lnTo>
                        <a:pt x="13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0" y="82"/>
                      </a:lnTo>
                      <a:lnTo>
                        <a:pt x="24" y="83"/>
                      </a:lnTo>
                      <a:lnTo>
                        <a:pt x="29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7" y="68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19" y="43"/>
                      </a:lnTo>
                      <a:lnTo>
                        <a:pt x="16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8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0" y="61"/>
                      </a:lnTo>
                      <a:lnTo>
                        <a:pt x="59" y="73"/>
                      </a:lnTo>
                      <a:lnTo>
                        <a:pt x="53" y="83"/>
                      </a:lnTo>
                      <a:lnTo>
                        <a:pt x="42" y="91"/>
                      </a:lnTo>
                      <a:lnTo>
                        <a:pt x="29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3067213" y="2716490"/>
                  <a:ext cx="47625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2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1 w 61"/>
                    <a:gd name="T41" fmla="*/ 25 h 95"/>
                    <a:gd name="T42" fmla="*/ 6 w 61"/>
                    <a:gd name="T43" fmla="*/ 12 h 95"/>
                    <a:gd name="T44" fmla="*/ 16 w 61"/>
                    <a:gd name="T45" fmla="*/ 3 h 95"/>
                    <a:gd name="T46" fmla="*/ 28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4 w 61"/>
                    <a:gd name="T53" fmla="*/ 18 h 95"/>
                    <a:gd name="T54" fmla="*/ 54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59 w 61"/>
                    <a:gd name="T63" fmla="*/ 60 h 95"/>
                    <a:gd name="T64" fmla="*/ 58 w 61"/>
                    <a:gd name="T65" fmla="*/ 76 h 95"/>
                    <a:gd name="T66" fmla="*/ 41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1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2" y="12"/>
                      </a:lnTo>
                      <a:lnTo>
                        <a:pt x="28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5"/>
                      </a:lnTo>
                      <a:lnTo>
                        <a:pt x="3" y="17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4" y="18"/>
                      </a:lnTo>
                      <a:lnTo>
                        <a:pt x="56" y="23"/>
                      </a:lnTo>
                      <a:lnTo>
                        <a:pt x="54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59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1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1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6"/>
                <p:cNvSpPr>
                  <a:spLocks noEditPoints="1"/>
                </p:cNvSpPr>
                <p:nvPr/>
              </p:nvSpPr>
              <p:spPr bwMode="auto">
                <a:xfrm>
                  <a:off x="3124363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0 w 61"/>
                    <a:gd name="T9" fmla="*/ 9 h 95"/>
                    <a:gd name="T10" fmla="*/ 14 w 61"/>
                    <a:gd name="T11" fmla="*/ 5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4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4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1597188" y="2846665"/>
                  <a:ext cx="28575" cy="80962"/>
                </a:xfrm>
                <a:custGeom>
                  <a:avLst/>
                  <a:gdLst>
                    <a:gd name="T0" fmla="*/ 35 w 37"/>
                    <a:gd name="T1" fmla="*/ 90 h 102"/>
                    <a:gd name="T2" fmla="*/ 37 w 37"/>
                    <a:gd name="T3" fmla="*/ 102 h 102"/>
                    <a:gd name="T4" fmla="*/ 31 w 37"/>
                    <a:gd name="T5" fmla="*/ 102 h 102"/>
                    <a:gd name="T6" fmla="*/ 28 w 37"/>
                    <a:gd name="T7" fmla="*/ 102 h 102"/>
                    <a:gd name="T8" fmla="*/ 21 w 37"/>
                    <a:gd name="T9" fmla="*/ 102 h 102"/>
                    <a:gd name="T10" fmla="*/ 17 w 37"/>
                    <a:gd name="T11" fmla="*/ 101 h 102"/>
                    <a:gd name="T12" fmla="*/ 13 w 37"/>
                    <a:gd name="T13" fmla="*/ 98 h 102"/>
                    <a:gd name="T14" fmla="*/ 11 w 37"/>
                    <a:gd name="T15" fmla="*/ 96 h 102"/>
                    <a:gd name="T16" fmla="*/ 11 w 37"/>
                    <a:gd name="T17" fmla="*/ 92 h 102"/>
                    <a:gd name="T18" fmla="*/ 9 w 37"/>
                    <a:gd name="T19" fmla="*/ 87 h 102"/>
                    <a:gd name="T20" fmla="*/ 9 w 37"/>
                    <a:gd name="T21" fmla="*/ 80 h 102"/>
                    <a:gd name="T22" fmla="*/ 9 w 37"/>
                    <a:gd name="T23" fmla="*/ 39 h 102"/>
                    <a:gd name="T24" fmla="*/ 0 w 37"/>
                    <a:gd name="T25" fmla="*/ 39 h 102"/>
                    <a:gd name="T26" fmla="*/ 0 w 37"/>
                    <a:gd name="T27" fmla="*/ 27 h 102"/>
                    <a:gd name="T28" fmla="*/ 9 w 37"/>
                    <a:gd name="T29" fmla="*/ 27 h 102"/>
                    <a:gd name="T30" fmla="*/ 9 w 37"/>
                    <a:gd name="T31" fmla="*/ 8 h 102"/>
                    <a:gd name="T32" fmla="*/ 24 w 37"/>
                    <a:gd name="T33" fmla="*/ 0 h 102"/>
                    <a:gd name="T34" fmla="*/ 24 w 37"/>
                    <a:gd name="T35" fmla="*/ 27 h 102"/>
                    <a:gd name="T36" fmla="*/ 35 w 37"/>
                    <a:gd name="T37" fmla="*/ 27 h 102"/>
                    <a:gd name="T38" fmla="*/ 35 w 37"/>
                    <a:gd name="T39" fmla="*/ 39 h 102"/>
                    <a:gd name="T40" fmla="*/ 24 w 37"/>
                    <a:gd name="T41" fmla="*/ 39 h 102"/>
                    <a:gd name="T42" fmla="*/ 24 w 37"/>
                    <a:gd name="T43" fmla="*/ 80 h 102"/>
                    <a:gd name="T44" fmla="*/ 24 w 37"/>
                    <a:gd name="T45" fmla="*/ 85 h 102"/>
                    <a:gd name="T46" fmla="*/ 24 w 37"/>
                    <a:gd name="T47" fmla="*/ 88 h 102"/>
                    <a:gd name="T48" fmla="*/ 25 w 37"/>
                    <a:gd name="T49" fmla="*/ 89 h 102"/>
                    <a:gd name="T50" fmla="*/ 26 w 37"/>
                    <a:gd name="T51" fmla="*/ 90 h 102"/>
                    <a:gd name="T52" fmla="*/ 28 w 37"/>
                    <a:gd name="T53" fmla="*/ 90 h 102"/>
                    <a:gd name="T54" fmla="*/ 30 w 37"/>
                    <a:gd name="T55" fmla="*/ 90 h 102"/>
                    <a:gd name="T56" fmla="*/ 33 w 37"/>
                    <a:gd name="T57" fmla="*/ 90 h 102"/>
                    <a:gd name="T58" fmla="*/ 35 w 37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102">
                      <a:moveTo>
                        <a:pt x="35" y="90"/>
                      </a:moveTo>
                      <a:lnTo>
                        <a:pt x="37" y="102"/>
                      </a:lnTo>
                      <a:lnTo>
                        <a:pt x="31" y="102"/>
                      </a:lnTo>
                      <a:lnTo>
                        <a:pt x="28" y="102"/>
                      </a:lnTo>
                      <a:lnTo>
                        <a:pt x="21" y="102"/>
                      </a:lnTo>
                      <a:lnTo>
                        <a:pt x="17" y="101"/>
                      </a:lnTo>
                      <a:lnTo>
                        <a:pt x="13" y="98"/>
                      </a:lnTo>
                      <a:lnTo>
                        <a:pt x="11" y="96"/>
                      </a:lnTo>
                      <a:lnTo>
                        <a:pt x="11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4" y="0"/>
                      </a:lnTo>
                      <a:lnTo>
                        <a:pt x="24" y="27"/>
                      </a:lnTo>
                      <a:lnTo>
                        <a:pt x="35" y="27"/>
                      </a:lnTo>
                      <a:lnTo>
                        <a:pt x="35" y="39"/>
                      </a:lnTo>
                      <a:lnTo>
                        <a:pt x="24" y="39"/>
                      </a:lnTo>
                      <a:lnTo>
                        <a:pt x="24" y="80"/>
                      </a:lnTo>
                      <a:lnTo>
                        <a:pt x="24" y="85"/>
                      </a:lnTo>
                      <a:lnTo>
                        <a:pt x="24" y="88"/>
                      </a:lnTo>
                      <a:lnTo>
                        <a:pt x="25" y="89"/>
                      </a:lnTo>
                      <a:lnTo>
                        <a:pt x="26" y="90"/>
                      </a:lnTo>
                      <a:lnTo>
                        <a:pt x="28" y="90"/>
                      </a:lnTo>
                      <a:lnTo>
                        <a:pt x="30" y="90"/>
                      </a:lnTo>
                      <a:lnTo>
                        <a:pt x="33" y="90"/>
                      </a:lnTo>
                      <a:lnTo>
                        <a:pt x="35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38"/>
                <p:cNvSpPr>
                  <a:spLocks noEditPoints="1"/>
                </p:cNvSpPr>
                <p:nvPr/>
              </p:nvSpPr>
              <p:spPr bwMode="auto">
                <a:xfrm>
                  <a:off x="1635288" y="2845078"/>
                  <a:ext cx="11113" cy="80962"/>
                </a:xfrm>
                <a:custGeom>
                  <a:avLst/>
                  <a:gdLst>
                    <a:gd name="T0" fmla="*/ 0 w 14"/>
                    <a:gd name="T1" fmla="*/ 13 h 102"/>
                    <a:gd name="T2" fmla="*/ 0 w 14"/>
                    <a:gd name="T3" fmla="*/ 0 h 102"/>
                    <a:gd name="T4" fmla="*/ 14 w 14"/>
                    <a:gd name="T5" fmla="*/ 0 h 102"/>
                    <a:gd name="T6" fmla="*/ 14 w 14"/>
                    <a:gd name="T7" fmla="*/ 13 h 102"/>
                    <a:gd name="T8" fmla="*/ 0 w 14"/>
                    <a:gd name="T9" fmla="*/ 13 h 102"/>
                    <a:gd name="T10" fmla="*/ 0 w 14"/>
                    <a:gd name="T11" fmla="*/ 102 h 102"/>
                    <a:gd name="T12" fmla="*/ 0 w 14"/>
                    <a:gd name="T13" fmla="*/ 28 h 102"/>
                    <a:gd name="T14" fmla="*/ 14 w 14"/>
                    <a:gd name="T15" fmla="*/ 28 h 102"/>
                    <a:gd name="T16" fmla="*/ 14 w 14"/>
                    <a:gd name="T17" fmla="*/ 102 h 102"/>
                    <a:gd name="T18" fmla="*/ 0 w 14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4" y="28"/>
                      </a:lnTo>
                      <a:lnTo>
                        <a:pt x="14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1"/>
                <p:cNvSpPr>
                  <a:spLocks/>
                </p:cNvSpPr>
                <p:nvPr/>
              </p:nvSpPr>
              <p:spPr bwMode="auto">
                <a:xfrm>
                  <a:off x="1851188" y="2845078"/>
                  <a:ext cx="26988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3"/>
                <p:cNvSpPr>
                  <a:spLocks/>
                </p:cNvSpPr>
                <p:nvPr/>
              </p:nvSpPr>
              <p:spPr bwMode="auto">
                <a:xfrm>
                  <a:off x="1943263" y="2845078"/>
                  <a:ext cx="26988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2 w 33"/>
                    <a:gd name="T5" fmla="*/ 108 h 130"/>
                    <a:gd name="T6" fmla="*/ 18 w 33"/>
                    <a:gd name="T7" fmla="*/ 86 h 130"/>
                    <a:gd name="T8" fmla="*/ 21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2" y="108"/>
                      </a:lnTo>
                      <a:lnTo>
                        <a:pt x="18" y="86"/>
                      </a:lnTo>
                      <a:lnTo>
                        <a:pt x="21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04988" y="1300440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6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04988" y="23926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04988" y="211800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04988" y="184495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04988" y="15734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102138" y="2665690"/>
                  <a:ext cx="2698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58"/>
                <p:cNvSpPr>
                  <a:spLocks noChangeArrowheads="1"/>
                </p:cNvSpPr>
                <p:nvPr/>
              </p:nvSpPr>
              <p:spPr bwMode="auto">
                <a:xfrm>
                  <a:off x="376400" y="26704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9"/>
                <p:cNvSpPr>
                  <a:spLocks noEditPoints="1"/>
                </p:cNvSpPr>
                <p:nvPr/>
              </p:nvSpPr>
              <p:spPr bwMode="auto">
                <a:xfrm>
                  <a:off x="411325" y="2627590"/>
                  <a:ext cx="49213" cy="74612"/>
                </a:xfrm>
                <a:custGeom>
                  <a:avLst/>
                  <a:gdLst>
                    <a:gd name="T0" fmla="*/ 48 w 62"/>
                    <a:gd name="T1" fmla="*/ 26 h 94"/>
                    <a:gd name="T2" fmla="*/ 44 w 62"/>
                    <a:gd name="T3" fmla="*/ 15 h 94"/>
                    <a:gd name="T4" fmla="*/ 37 w 62"/>
                    <a:gd name="T5" fmla="*/ 10 h 94"/>
                    <a:gd name="T6" fmla="*/ 27 w 62"/>
                    <a:gd name="T7" fmla="*/ 11 h 94"/>
                    <a:gd name="T8" fmla="*/ 18 w 62"/>
                    <a:gd name="T9" fmla="*/ 18 h 94"/>
                    <a:gd name="T10" fmla="*/ 13 w 62"/>
                    <a:gd name="T11" fmla="*/ 32 h 94"/>
                    <a:gd name="T12" fmla="*/ 17 w 62"/>
                    <a:gd name="T13" fmla="*/ 38 h 94"/>
                    <a:gd name="T14" fmla="*/ 28 w 62"/>
                    <a:gd name="T15" fmla="*/ 32 h 94"/>
                    <a:gd name="T16" fmla="*/ 40 w 62"/>
                    <a:gd name="T17" fmla="*/ 32 h 94"/>
                    <a:gd name="T18" fmla="*/ 49 w 62"/>
                    <a:gd name="T19" fmla="*/ 36 h 94"/>
                    <a:gd name="T20" fmla="*/ 59 w 62"/>
                    <a:gd name="T21" fmla="*/ 50 h 94"/>
                    <a:gd name="T22" fmla="*/ 60 w 62"/>
                    <a:gd name="T23" fmla="*/ 71 h 94"/>
                    <a:gd name="T24" fmla="*/ 55 w 62"/>
                    <a:gd name="T25" fmla="*/ 84 h 94"/>
                    <a:gd name="T26" fmla="*/ 48 w 62"/>
                    <a:gd name="T27" fmla="*/ 90 h 94"/>
                    <a:gd name="T28" fmla="*/ 37 w 62"/>
                    <a:gd name="T29" fmla="*/ 94 h 94"/>
                    <a:gd name="T30" fmla="*/ 19 w 62"/>
                    <a:gd name="T31" fmla="*/ 91 h 94"/>
                    <a:gd name="T32" fmla="*/ 4 w 62"/>
                    <a:gd name="T33" fmla="*/ 75 h 94"/>
                    <a:gd name="T34" fmla="*/ 0 w 62"/>
                    <a:gd name="T35" fmla="*/ 49 h 94"/>
                    <a:gd name="T36" fmla="*/ 4 w 62"/>
                    <a:gd name="T37" fmla="*/ 19 h 94"/>
                    <a:gd name="T38" fmla="*/ 19 w 62"/>
                    <a:gd name="T39" fmla="*/ 2 h 94"/>
                    <a:gd name="T40" fmla="*/ 40 w 62"/>
                    <a:gd name="T41" fmla="*/ 0 h 94"/>
                    <a:gd name="T42" fmla="*/ 51 w 62"/>
                    <a:gd name="T43" fmla="*/ 6 h 94"/>
                    <a:gd name="T44" fmla="*/ 59 w 62"/>
                    <a:gd name="T45" fmla="*/ 17 h 94"/>
                    <a:gd name="T46" fmla="*/ 11 w 62"/>
                    <a:gd name="T47" fmla="*/ 62 h 94"/>
                    <a:gd name="T48" fmla="*/ 14 w 62"/>
                    <a:gd name="T49" fmla="*/ 73 h 94"/>
                    <a:gd name="T50" fmla="*/ 20 w 62"/>
                    <a:gd name="T51" fmla="*/ 81 h 94"/>
                    <a:gd name="T52" fmla="*/ 31 w 62"/>
                    <a:gd name="T53" fmla="*/ 84 h 94"/>
                    <a:gd name="T54" fmla="*/ 41 w 62"/>
                    <a:gd name="T55" fmla="*/ 81 h 94"/>
                    <a:gd name="T56" fmla="*/ 48 w 62"/>
                    <a:gd name="T57" fmla="*/ 73 h 94"/>
                    <a:gd name="T58" fmla="*/ 49 w 62"/>
                    <a:gd name="T59" fmla="*/ 63 h 94"/>
                    <a:gd name="T60" fmla="*/ 48 w 62"/>
                    <a:gd name="T61" fmla="*/ 51 h 94"/>
                    <a:gd name="T62" fmla="*/ 41 w 62"/>
                    <a:gd name="T63" fmla="*/ 45 h 94"/>
                    <a:gd name="T64" fmla="*/ 31 w 62"/>
                    <a:gd name="T65" fmla="*/ 42 h 94"/>
                    <a:gd name="T66" fmla="*/ 20 w 62"/>
                    <a:gd name="T67" fmla="*/ 45 h 94"/>
                    <a:gd name="T68" fmla="*/ 14 w 62"/>
                    <a:gd name="T69" fmla="*/ 51 h 94"/>
                    <a:gd name="T70" fmla="*/ 11 w 62"/>
                    <a:gd name="T71" fmla="*/ 6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4">
                      <a:moveTo>
                        <a:pt x="60" y="23"/>
                      </a:moveTo>
                      <a:lnTo>
                        <a:pt x="48" y="26"/>
                      </a:lnTo>
                      <a:lnTo>
                        <a:pt x="46" y="19"/>
                      </a:lnTo>
                      <a:lnTo>
                        <a:pt x="44" y="15"/>
                      </a:lnTo>
                      <a:lnTo>
                        <a:pt x="40" y="13"/>
                      </a:lnTo>
                      <a:lnTo>
                        <a:pt x="37" y="10"/>
                      </a:lnTo>
                      <a:lnTo>
                        <a:pt x="32" y="10"/>
                      </a:lnTo>
                      <a:lnTo>
                        <a:pt x="27" y="11"/>
                      </a:lnTo>
                      <a:lnTo>
                        <a:pt x="22" y="13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32"/>
                      </a:lnTo>
                      <a:lnTo>
                        <a:pt x="11" y="44"/>
                      </a:lnTo>
                      <a:lnTo>
                        <a:pt x="17" y="38"/>
                      </a:lnTo>
                      <a:lnTo>
                        <a:pt x="22" y="35"/>
                      </a:lnTo>
                      <a:lnTo>
                        <a:pt x="28" y="32"/>
                      </a:lnTo>
                      <a:lnTo>
                        <a:pt x="33" y="32"/>
                      </a:lnTo>
                      <a:lnTo>
                        <a:pt x="40" y="32"/>
                      </a:lnTo>
                      <a:lnTo>
                        <a:pt x="45" y="33"/>
                      </a:lnTo>
                      <a:lnTo>
                        <a:pt x="49" y="36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62" y="62"/>
                      </a:lnTo>
                      <a:lnTo>
                        <a:pt x="60" y="71"/>
                      </a:lnTo>
                      <a:lnTo>
                        <a:pt x="58" y="79"/>
                      </a:lnTo>
                      <a:lnTo>
                        <a:pt x="55" y="84"/>
                      </a:lnTo>
                      <a:lnTo>
                        <a:pt x="51" y="88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4"/>
                      </a:lnTo>
                      <a:lnTo>
                        <a:pt x="32" y="94"/>
                      </a:lnTo>
                      <a:lnTo>
                        <a:pt x="19" y="91"/>
                      </a:lnTo>
                      <a:lnTo>
                        <a:pt x="9" y="84"/>
                      </a:lnTo>
                      <a:lnTo>
                        <a:pt x="4" y="75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3"/>
                      </a:lnTo>
                      <a:lnTo>
                        <a:pt x="4" y="19"/>
                      </a:lnTo>
                      <a:lnTo>
                        <a:pt x="9" y="10"/>
                      </a:lnTo>
                      <a:lnTo>
                        <a:pt x="19" y="2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7"/>
                      </a:lnTo>
                      <a:lnTo>
                        <a:pt x="60" y="23"/>
                      </a:lnTo>
                      <a:close/>
                      <a:moveTo>
                        <a:pt x="11" y="62"/>
                      </a:moveTo>
                      <a:lnTo>
                        <a:pt x="11" y="67"/>
                      </a:lnTo>
                      <a:lnTo>
                        <a:pt x="14" y="73"/>
                      </a:lnTo>
                      <a:lnTo>
                        <a:pt x="17" y="77"/>
                      </a:lnTo>
                      <a:lnTo>
                        <a:pt x="20" y="81"/>
                      </a:lnTo>
                      <a:lnTo>
                        <a:pt x="26" y="82"/>
                      </a:lnTo>
                      <a:lnTo>
                        <a:pt x="31" y="84"/>
                      </a:lnTo>
                      <a:lnTo>
                        <a:pt x="36" y="82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8" y="73"/>
                      </a:lnTo>
                      <a:lnTo>
                        <a:pt x="49" y="68"/>
                      </a:lnTo>
                      <a:lnTo>
                        <a:pt x="49" y="63"/>
                      </a:lnTo>
                      <a:lnTo>
                        <a:pt x="49" y="57"/>
                      </a:lnTo>
                      <a:lnTo>
                        <a:pt x="48" y="51"/>
                      </a:lnTo>
                      <a:lnTo>
                        <a:pt x="45" y="48"/>
                      </a:lnTo>
                      <a:lnTo>
                        <a:pt x="41" y="45"/>
                      </a:lnTo>
                      <a:lnTo>
                        <a:pt x="36" y="44"/>
                      </a:lnTo>
                      <a:lnTo>
                        <a:pt x="31" y="42"/>
                      </a:lnTo>
                      <a:lnTo>
                        <a:pt x="26" y="44"/>
                      </a:lnTo>
                      <a:lnTo>
                        <a:pt x="20" y="45"/>
                      </a:lnTo>
                      <a:lnTo>
                        <a:pt x="17" y="48"/>
                      </a:lnTo>
                      <a:lnTo>
                        <a:pt x="14" y="51"/>
                      </a:lnTo>
                      <a:lnTo>
                        <a:pt x="11" y="57"/>
                      </a:lnTo>
                      <a:lnTo>
                        <a:pt x="11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0"/>
                <p:cNvSpPr>
                  <a:spLocks noChangeArrowheads="1"/>
                </p:cNvSpPr>
                <p:nvPr/>
              </p:nvSpPr>
              <p:spPr bwMode="auto">
                <a:xfrm>
                  <a:off x="376400" y="2395815"/>
                  <a:ext cx="28575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/>
                <p:cNvSpPr>
                  <a:spLocks noEditPoints="1"/>
                </p:cNvSpPr>
                <p:nvPr/>
              </p:nvSpPr>
              <p:spPr bwMode="auto">
                <a:xfrm>
                  <a:off x="408150" y="2354540"/>
                  <a:ext cx="52388" cy="73025"/>
                </a:xfrm>
                <a:custGeom>
                  <a:avLst/>
                  <a:gdLst>
                    <a:gd name="T0" fmla="*/ 43 w 66"/>
                    <a:gd name="T1" fmla="*/ 93 h 93"/>
                    <a:gd name="T2" fmla="*/ 43 w 66"/>
                    <a:gd name="T3" fmla="*/ 71 h 93"/>
                    <a:gd name="T4" fmla="*/ 0 w 66"/>
                    <a:gd name="T5" fmla="*/ 71 h 93"/>
                    <a:gd name="T6" fmla="*/ 0 w 66"/>
                    <a:gd name="T7" fmla="*/ 59 h 93"/>
                    <a:gd name="T8" fmla="*/ 45 w 66"/>
                    <a:gd name="T9" fmla="*/ 0 h 93"/>
                    <a:gd name="T10" fmla="*/ 54 w 66"/>
                    <a:gd name="T11" fmla="*/ 0 h 93"/>
                    <a:gd name="T12" fmla="*/ 54 w 66"/>
                    <a:gd name="T13" fmla="*/ 59 h 93"/>
                    <a:gd name="T14" fmla="*/ 66 w 66"/>
                    <a:gd name="T15" fmla="*/ 59 h 93"/>
                    <a:gd name="T16" fmla="*/ 66 w 66"/>
                    <a:gd name="T17" fmla="*/ 71 h 93"/>
                    <a:gd name="T18" fmla="*/ 54 w 66"/>
                    <a:gd name="T19" fmla="*/ 71 h 93"/>
                    <a:gd name="T20" fmla="*/ 54 w 66"/>
                    <a:gd name="T21" fmla="*/ 93 h 93"/>
                    <a:gd name="T22" fmla="*/ 43 w 66"/>
                    <a:gd name="T23" fmla="*/ 93 h 93"/>
                    <a:gd name="T24" fmla="*/ 43 w 66"/>
                    <a:gd name="T25" fmla="*/ 59 h 93"/>
                    <a:gd name="T26" fmla="*/ 43 w 66"/>
                    <a:gd name="T27" fmla="*/ 23 h 93"/>
                    <a:gd name="T28" fmla="*/ 15 w 66"/>
                    <a:gd name="T29" fmla="*/ 59 h 93"/>
                    <a:gd name="T30" fmla="*/ 43 w 66"/>
                    <a:gd name="T31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3">
                      <a:moveTo>
                        <a:pt x="43" y="93"/>
                      </a:moveTo>
                      <a:lnTo>
                        <a:pt x="43" y="71"/>
                      </a:lnTo>
                      <a:lnTo>
                        <a:pt x="0" y="71"/>
                      </a:lnTo>
                      <a:lnTo>
                        <a:pt x="0" y="59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54" y="59"/>
                      </a:lnTo>
                      <a:lnTo>
                        <a:pt x="66" y="59"/>
                      </a:lnTo>
                      <a:lnTo>
                        <a:pt x="66" y="71"/>
                      </a:lnTo>
                      <a:lnTo>
                        <a:pt x="54" y="71"/>
                      </a:lnTo>
                      <a:lnTo>
                        <a:pt x="54" y="93"/>
                      </a:lnTo>
                      <a:lnTo>
                        <a:pt x="43" y="93"/>
                      </a:lnTo>
                      <a:close/>
                      <a:moveTo>
                        <a:pt x="43" y="59"/>
                      </a:moveTo>
                      <a:lnTo>
                        <a:pt x="43" y="23"/>
                      </a:lnTo>
                      <a:lnTo>
                        <a:pt x="15" y="59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6400" y="21243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3"/>
                <p:cNvSpPr>
                  <a:spLocks/>
                </p:cNvSpPr>
                <p:nvPr/>
              </p:nvSpPr>
              <p:spPr bwMode="auto">
                <a:xfrm>
                  <a:off x="411325" y="2079903"/>
                  <a:ext cx="49213" cy="76200"/>
                </a:xfrm>
                <a:custGeom>
                  <a:avLst/>
                  <a:gdLst>
                    <a:gd name="T0" fmla="*/ 60 w 60"/>
                    <a:gd name="T1" fmla="*/ 81 h 94"/>
                    <a:gd name="T2" fmla="*/ 60 w 60"/>
                    <a:gd name="T3" fmla="*/ 94 h 94"/>
                    <a:gd name="T4" fmla="*/ 0 w 60"/>
                    <a:gd name="T5" fmla="*/ 94 h 94"/>
                    <a:gd name="T6" fmla="*/ 0 w 60"/>
                    <a:gd name="T7" fmla="*/ 89 h 94"/>
                    <a:gd name="T8" fmla="*/ 0 w 60"/>
                    <a:gd name="T9" fmla="*/ 85 h 94"/>
                    <a:gd name="T10" fmla="*/ 4 w 60"/>
                    <a:gd name="T11" fmla="*/ 79 h 94"/>
                    <a:gd name="T12" fmla="*/ 7 w 60"/>
                    <a:gd name="T13" fmla="*/ 72 h 94"/>
                    <a:gd name="T14" fmla="*/ 11 w 60"/>
                    <a:gd name="T15" fmla="*/ 68 h 94"/>
                    <a:gd name="T16" fmla="*/ 15 w 60"/>
                    <a:gd name="T17" fmla="*/ 63 h 94"/>
                    <a:gd name="T18" fmla="*/ 22 w 60"/>
                    <a:gd name="T19" fmla="*/ 59 h 94"/>
                    <a:gd name="T20" fmla="*/ 28 w 60"/>
                    <a:gd name="T21" fmla="*/ 53 h 94"/>
                    <a:gd name="T22" fmla="*/ 35 w 60"/>
                    <a:gd name="T23" fmla="*/ 48 h 94"/>
                    <a:gd name="T24" fmla="*/ 39 w 60"/>
                    <a:gd name="T25" fmla="*/ 42 h 94"/>
                    <a:gd name="T26" fmla="*/ 41 w 60"/>
                    <a:gd name="T27" fmla="*/ 39 h 94"/>
                    <a:gd name="T28" fmla="*/ 45 w 60"/>
                    <a:gd name="T29" fmla="*/ 35 h 94"/>
                    <a:gd name="T30" fmla="*/ 46 w 60"/>
                    <a:gd name="T31" fmla="*/ 31 h 94"/>
                    <a:gd name="T32" fmla="*/ 46 w 60"/>
                    <a:gd name="T33" fmla="*/ 26 h 94"/>
                    <a:gd name="T34" fmla="*/ 46 w 60"/>
                    <a:gd name="T35" fmla="*/ 22 h 94"/>
                    <a:gd name="T36" fmla="*/ 45 w 60"/>
                    <a:gd name="T37" fmla="*/ 18 h 94"/>
                    <a:gd name="T38" fmla="*/ 42 w 60"/>
                    <a:gd name="T39" fmla="*/ 15 h 94"/>
                    <a:gd name="T40" fmla="*/ 39 w 60"/>
                    <a:gd name="T41" fmla="*/ 13 h 94"/>
                    <a:gd name="T42" fmla="*/ 35 w 60"/>
                    <a:gd name="T43" fmla="*/ 11 h 94"/>
                    <a:gd name="T44" fmla="*/ 29 w 60"/>
                    <a:gd name="T45" fmla="*/ 11 h 94"/>
                    <a:gd name="T46" fmla="*/ 26 w 60"/>
                    <a:gd name="T47" fmla="*/ 11 h 94"/>
                    <a:gd name="T48" fmla="*/ 20 w 60"/>
                    <a:gd name="T49" fmla="*/ 13 h 94"/>
                    <a:gd name="T50" fmla="*/ 18 w 60"/>
                    <a:gd name="T51" fmla="*/ 15 h 94"/>
                    <a:gd name="T52" fmla="*/ 15 w 60"/>
                    <a:gd name="T53" fmla="*/ 19 h 94"/>
                    <a:gd name="T54" fmla="*/ 13 w 60"/>
                    <a:gd name="T55" fmla="*/ 23 h 94"/>
                    <a:gd name="T56" fmla="*/ 13 w 60"/>
                    <a:gd name="T57" fmla="*/ 27 h 94"/>
                    <a:gd name="T58" fmla="*/ 1 w 60"/>
                    <a:gd name="T59" fmla="*/ 26 h 94"/>
                    <a:gd name="T60" fmla="*/ 1 w 60"/>
                    <a:gd name="T61" fmla="*/ 21 h 94"/>
                    <a:gd name="T62" fmla="*/ 4 w 60"/>
                    <a:gd name="T63" fmla="*/ 15 h 94"/>
                    <a:gd name="T64" fmla="*/ 6 w 60"/>
                    <a:gd name="T65" fmla="*/ 10 h 94"/>
                    <a:gd name="T66" fmla="*/ 9 w 60"/>
                    <a:gd name="T67" fmla="*/ 6 h 94"/>
                    <a:gd name="T68" fmla="*/ 19 w 60"/>
                    <a:gd name="T69" fmla="*/ 2 h 94"/>
                    <a:gd name="T70" fmla="*/ 31 w 60"/>
                    <a:gd name="T71" fmla="*/ 0 h 94"/>
                    <a:gd name="T72" fmla="*/ 42 w 60"/>
                    <a:gd name="T73" fmla="*/ 2 h 94"/>
                    <a:gd name="T74" fmla="*/ 51 w 60"/>
                    <a:gd name="T75" fmla="*/ 8 h 94"/>
                    <a:gd name="T76" fmla="*/ 55 w 60"/>
                    <a:gd name="T77" fmla="*/ 13 h 94"/>
                    <a:gd name="T78" fmla="*/ 58 w 60"/>
                    <a:gd name="T79" fmla="*/ 19 h 94"/>
                    <a:gd name="T80" fmla="*/ 59 w 60"/>
                    <a:gd name="T81" fmla="*/ 26 h 94"/>
                    <a:gd name="T82" fmla="*/ 58 w 60"/>
                    <a:gd name="T83" fmla="*/ 32 h 94"/>
                    <a:gd name="T84" fmla="*/ 57 w 60"/>
                    <a:gd name="T85" fmla="*/ 37 h 94"/>
                    <a:gd name="T86" fmla="*/ 54 w 60"/>
                    <a:gd name="T87" fmla="*/ 42 h 94"/>
                    <a:gd name="T88" fmla="*/ 50 w 60"/>
                    <a:gd name="T89" fmla="*/ 49 h 94"/>
                    <a:gd name="T90" fmla="*/ 46 w 60"/>
                    <a:gd name="T91" fmla="*/ 53 h 94"/>
                    <a:gd name="T92" fmla="*/ 40 w 60"/>
                    <a:gd name="T93" fmla="*/ 58 h 94"/>
                    <a:gd name="T94" fmla="*/ 33 w 60"/>
                    <a:gd name="T95" fmla="*/ 64 h 94"/>
                    <a:gd name="T96" fmla="*/ 28 w 60"/>
                    <a:gd name="T97" fmla="*/ 68 h 94"/>
                    <a:gd name="T98" fmla="*/ 24 w 60"/>
                    <a:gd name="T99" fmla="*/ 71 h 94"/>
                    <a:gd name="T100" fmla="*/ 22 w 60"/>
                    <a:gd name="T101" fmla="*/ 74 h 94"/>
                    <a:gd name="T102" fmla="*/ 20 w 60"/>
                    <a:gd name="T103" fmla="*/ 76 h 94"/>
                    <a:gd name="T104" fmla="*/ 15 w 60"/>
                    <a:gd name="T105" fmla="*/ 81 h 94"/>
                    <a:gd name="T106" fmla="*/ 60 w 60"/>
                    <a:gd name="T107" fmla="*/ 8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4">
                      <a:moveTo>
                        <a:pt x="60" y="81"/>
                      </a:moveTo>
                      <a:lnTo>
                        <a:pt x="60" y="94"/>
                      </a:lnTo>
                      <a:lnTo>
                        <a:pt x="0" y="94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4" y="79"/>
                      </a:lnTo>
                      <a:lnTo>
                        <a:pt x="7" y="72"/>
                      </a:lnTo>
                      <a:lnTo>
                        <a:pt x="11" y="68"/>
                      </a:lnTo>
                      <a:lnTo>
                        <a:pt x="15" y="63"/>
                      </a:lnTo>
                      <a:lnTo>
                        <a:pt x="22" y="59"/>
                      </a:lnTo>
                      <a:lnTo>
                        <a:pt x="28" y="53"/>
                      </a:lnTo>
                      <a:lnTo>
                        <a:pt x="35" y="48"/>
                      </a:lnTo>
                      <a:lnTo>
                        <a:pt x="39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1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9" y="13"/>
                      </a:lnTo>
                      <a:lnTo>
                        <a:pt x="35" y="11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5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9"/>
                      </a:lnTo>
                      <a:lnTo>
                        <a:pt x="59" y="26"/>
                      </a:lnTo>
                      <a:lnTo>
                        <a:pt x="58" y="32"/>
                      </a:lnTo>
                      <a:lnTo>
                        <a:pt x="57" y="37"/>
                      </a:lnTo>
                      <a:lnTo>
                        <a:pt x="54" y="42"/>
                      </a:lnTo>
                      <a:lnTo>
                        <a:pt x="50" y="49"/>
                      </a:lnTo>
                      <a:lnTo>
                        <a:pt x="46" y="53"/>
                      </a:lnTo>
                      <a:lnTo>
                        <a:pt x="40" y="58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2" y="74"/>
                      </a:lnTo>
                      <a:lnTo>
                        <a:pt x="20" y="76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4"/>
                <p:cNvSpPr>
                  <a:spLocks noEditPoints="1"/>
                </p:cNvSpPr>
                <p:nvPr/>
              </p:nvSpPr>
              <p:spPr bwMode="auto">
                <a:xfrm>
                  <a:off x="414500" y="1808440"/>
                  <a:ext cx="49213" cy="74612"/>
                </a:xfrm>
                <a:custGeom>
                  <a:avLst/>
                  <a:gdLst>
                    <a:gd name="T0" fmla="*/ 0 w 62"/>
                    <a:gd name="T1" fmla="*/ 48 h 96"/>
                    <a:gd name="T2" fmla="*/ 2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1 w 62"/>
                    <a:gd name="T9" fmla="*/ 9 h 96"/>
                    <a:gd name="T10" fmla="*/ 15 w 62"/>
                    <a:gd name="T11" fmla="*/ 5 h 96"/>
                    <a:gd name="T12" fmla="*/ 20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3 h 96"/>
                    <a:gd name="T22" fmla="*/ 48 w 62"/>
                    <a:gd name="T23" fmla="*/ 5 h 96"/>
                    <a:gd name="T24" fmla="*/ 52 w 62"/>
                    <a:gd name="T25" fmla="*/ 8 h 96"/>
                    <a:gd name="T26" fmla="*/ 55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2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1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20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2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7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7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7 h 96"/>
                    <a:gd name="T104" fmla="*/ 15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20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7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7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/>
                <p:cNvSpPr>
                  <a:spLocks/>
                </p:cNvSpPr>
                <p:nvPr/>
              </p:nvSpPr>
              <p:spPr bwMode="auto">
                <a:xfrm>
                  <a:off x="412913" y="1535390"/>
                  <a:ext cx="47625" cy="73025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4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1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3 w 61"/>
                    <a:gd name="T73" fmla="*/ 2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5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4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3" y="2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5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6"/>
                <p:cNvSpPr>
                  <a:spLocks noEditPoints="1"/>
                </p:cNvSpPr>
                <p:nvPr/>
              </p:nvSpPr>
              <p:spPr bwMode="auto">
                <a:xfrm>
                  <a:off x="411325" y="1262340"/>
                  <a:ext cx="52388" cy="73025"/>
                </a:xfrm>
                <a:custGeom>
                  <a:avLst/>
                  <a:gdLst>
                    <a:gd name="T0" fmla="*/ 43 w 66"/>
                    <a:gd name="T1" fmla="*/ 92 h 92"/>
                    <a:gd name="T2" fmla="*/ 43 w 66"/>
                    <a:gd name="T3" fmla="*/ 70 h 92"/>
                    <a:gd name="T4" fmla="*/ 0 w 66"/>
                    <a:gd name="T5" fmla="*/ 70 h 92"/>
                    <a:gd name="T6" fmla="*/ 0 w 66"/>
                    <a:gd name="T7" fmla="*/ 58 h 92"/>
                    <a:gd name="T8" fmla="*/ 46 w 66"/>
                    <a:gd name="T9" fmla="*/ 0 h 92"/>
                    <a:gd name="T10" fmla="*/ 55 w 66"/>
                    <a:gd name="T11" fmla="*/ 0 h 92"/>
                    <a:gd name="T12" fmla="*/ 55 w 66"/>
                    <a:gd name="T13" fmla="*/ 58 h 92"/>
                    <a:gd name="T14" fmla="*/ 66 w 66"/>
                    <a:gd name="T15" fmla="*/ 58 h 92"/>
                    <a:gd name="T16" fmla="*/ 66 w 66"/>
                    <a:gd name="T17" fmla="*/ 70 h 92"/>
                    <a:gd name="T18" fmla="*/ 55 w 66"/>
                    <a:gd name="T19" fmla="*/ 70 h 92"/>
                    <a:gd name="T20" fmla="*/ 55 w 66"/>
                    <a:gd name="T21" fmla="*/ 92 h 92"/>
                    <a:gd name="T22" fmla="*/ 43 w 66"/>
                    <a:gd name="T23" fmla="*/ 92 h 92"/>
                    <a:gd name="T24" fmla="*/ 43 w 66"/>
                    <a:gd name="T25" fmla="*/ 58 h 92"/>
                    <a:gd name="T26" fmla="*/ 43 w 66"/>
                    <a:gd name="T27" fmla="*/ 23 h 92"/>
                    <a:gd name="T28" fmla="*/ 16 w 66"/>
                    <a:gd name="T29" fmla="*/ 58 h 92"/>
                    <a:gd name="T30" fmla="*/ 43 w 66"/>
                    <a:gd name="T31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2">
                      <a:moveTo>
                        <a:pt x="43" y="92"/>
                      </a:moveTo>
                      <a:lnTo>
                        <a:pt x="43" y="70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46" y="0"/>
                      </a:lnTo>
                      <a:lnTo>
                        <a:pt x="55" y="0"/>
                      </a:lnTo>
                      <a:lnTo>
                        <a:pt x="55" y="58"/>
                      </a:lnTo>
                      <a:lnTo>
                        <a:pt x="66" y="58"/>
                      </a:lnTo>
                      <a:lnTo>
                        <a:pt x="66" y="70"/>
                      </a:lnTo>
                      <a:lnTo>
                        <a:pt x="55" y="70"/>
                      </a:lnTo>
                      <a:lnTo>
                        <a:pt x="55" y="92"/>
                      </a:lnTo>
                      <a:lnTo>
                        <a:pt x="43" y="92"/>
                      </a:lnTo>
                      <a:close/>
                      <a:moveTo>
                        <a:pt x="43" y="58"/>
                      </a:moveTo>
                      <a:lnTo>
                        <a:pt x="43" y="23"/>
                      </a:lnTo>
                      <a:lnTo>
                        <a:pt x="16" y="58"/>
                      </a:lnTo>
                      <a:lnTo>
                        <a:pt x="43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"/>
                <p:cNvSpPr>
                  <a:spLocks/>
                </p:cNvSpPr>
                <p:nvPr/>
              </p:nvSpPr>
              <p:spPr bwMode="auto">
                <a:xfrm>
                  <a:off x="255750" y="2300565"/>
                  <a:ext cx="80963" cy="28575"/>
                </a:xfrm>
                <a:custGeom>
                  <a:avLst/>
                  <a:gdLst>
                    <a:gd name="T0" fmla="*/ 90 w 102"/>
                    <a:gd name="T1" fmla="*/ 1 h 35"/>
                    <a:gd name="T2" fmla="*/ 101 w 102"/>
                    <a:gd name="T3" fmla="*/ 0 h 35"/>
                    <a:gd name="T4" fmla="*/ 102 w 102"/>
                    <a:gd name="T5" fmla="*/ 4 h 35"/>
                    <a:gd name="T6" fmla="*/ 102 w 102"/>
                    <a:gd name="T7" fmla="*/ 9 h 35"/>
                    <a:gd name="T8" fmla="*/ 102 w 102"/>
                    <a:gd name="T9" fmla="*/ 15 h 35"/>
                    <a:gd name="T10" fmla="*/ 100 w 102"/>
                    <a:gd name="T11" fmla="*/ 19 h 35"/>
                    <a:gd name="T12" fmla="*/ 98 w 102"/>
                    <a:gd name="T13" fmla="*/ 23 h 35"/>
                    <a:gd name="T14" fmla="*/ 94 w 102"/>
                    <a:gd name="T15" fmla="*/ 24 h 35"/>
                    <a:gd name="T16" fmla="*/ 92 w 102"/>
                    <a:gd name="T17" fmla="*/ 26 h 35"/>
                    <a:gd name="T18" fmla="*/ 87 w 102"/>
                    <a:gd name="T19" fmla="*/ 26 h 35"/>
                    <a:gd name="T20" fmla="*/ 80 w 102"/>
                    <a:gd name="T21" fmla="*/ 26 h 35"/>
                    <a:gd name="T22" fmla="*/ 38 w 102"/>
                    <a:gd name="T23" fmla="*/ 26 h 35"/>
                    <a:gd name="T24" fmla="*/ 38 w 102"/>
                    <a:gd name="T25" fmla="*/ 35 h 35"/>
                    <a:gd name="T26" fmla="*/ 26 w 102"/>
                    <a:gd name="T27" fmla="*/ 35 h 35"/>
                    <a:gd name="T28" fmla="*/ 26 w 102"/>
                    <a:gd name="T29" fmla="*/ 26 h 35"/>
                    <a:gd name="T30" fmla="*/ 8 w 102"/>
                    <a:gd name="T31" fmla="*/ 26 h 35"/>
                    <a:gd name="T32" fmla="*/ 0 w 102"/>
                    <a:gd name="T33" fmla="*/ 13 h 35"/>
                    <a:gd name="T34" fmla="*/ 26 w 102"/>
                    <a:gd name="T35" fmla="*/ 13 h 35"/>
                    <a:gd name="T36" fmla="*/ 26 w 102"/>
                    <a:gd name="T37" fmla="*/ 1 h 35"/>
                    <a:gd name="T38" fmla="*/ 38 w 102"/>
                    <a:gd name="T39" fmla="*/ 1 h 35"/>
                    <a:gd name="T40" fmla="*/ 38 w 102"/>
                    <a:gd name="T41" fmla="*/ 13 h 35"/>
                    <a:gd name="T42" fmla="*/ 80 w 102"/>
                    <a:gd name="T43" fmla="*/ 13 h 35"/>
                    <a:gd name="T44" fmla="*/ 84 w 102"/>
                    <a:gd name="T45" fmla="*/ 13 h 35"/>
                    <a:gd name="T46" fmla="*/ 87 w 102"/>
                    <a:gd name="T47" fmla="*/ 13 h 35"/>
                    <a:gd name="T48" fmla="*/ 88 w 102"/>
                    <a:gd name="T49" fmla="*/ 11 h 35"/>
                    <a:gd name="T50" fmla="*/ 89 w 102"/>
                    <a:gd name="T51" fmla="*/ 10 h 35"/>
                    <a:gd name="T52" fmla="*/ 90 w 102"/>
                    <a:gd name="T53" fmla="*/ 9 h 35"/>
                    <a:gd name="T54" fmla="*/ 90 w 102"/>
                    <a:gd name="T55" fmla="*/ 6 h 35"/>
                    <a:gd name="T56" fmla="*/ 90 w 102"/>
                    <a:gd name="T57" fmla="*/ 4 h 35"/>
                    <a:gd name="T58" fmla="*/ 90 w 102"/>
                    <a:gd name="T5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5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4"/>
                      </a:lnTo>
                      <a:lnTo>
                        <a:pt x="102" y="9"/>
                      </a:lnTo>
                      <a:lnTo>
                        <a:pt x="102" y="15"/>
                      </a:lnTo>
                      <a:lnTo>
                        <a:pt x="100" y="19"/>
                      </a:lnTo>
                      <a:lnTo>
                        <a:pt x="98" y="23"/>
                      </a:lnTo>
                      <a:lnTo>
                        <a:pt x="94" y="24"/>
                      </a:lnTo>
                      <a:lnTo>
                        <a:pt x="92" y="26"/>
                      </a:lnTo>
                      <a:lnTo>
                        <a:pt x="87" y="26"/>
                      </a:lnTo>
                      <a:lnTo>
                        <a:pt x="80" y="26"/>
                      </a:lnTo>
                      <a:lnTo>
                        <a:pt x="38" y="26"/>
                      </a:lnTo>
                      <a:lnTo>
                        <a:pt x="38" y="35"/>
                      </a:lnTo>
                      <a:lnTo>
                        <a:pt x="26" y="35"/>
                      </a:lnTo>
                      <a:lnTo>
                        <a:pt x="26" y="26"/>
                      </a:lnTo>
                      <a:lnTo>
                        <a:pt x="8" y="26"/>
                      </a:lnTo>
                      <a:lnTo>
                        <a:pt x="0" y="13"/>
                      </a:lnTo>
                      <a:lnTo>
                        <a:pt x="26" y="13"/>
                      </a:lnTo>
                      <a:lnTo>
                        <a:pt x="26" y="1"/>
                      </a:lnTo>
                      <a:lnTo>
                        <a:pt x="38" y="1"/>
                      </a:lnTo>
                      <a:lnTo>
                        <a:pt x="38" y="13"/>
                      </a:lnTo>
                      <a:lnTo>
                        <a:pt x="80" y="13"/>
                      </a:lnTo>
                      <a:lnTo>
                        <a:pt x="84" y="13"/>
                      </a:lnTo>
                      <a:lnTo>
                        <a:pt x="87" y="13"/>
                      </a:lnTo>
                      <a:lnTo>
                        <a:pt x="88" y="11"/>
                      </a:lnTo>
                      <a:lnTo>
                        <a:pt x="89" y="10"/>
                      </a:lnTo>
                      <a:lnTo>
                        <a:pt x="90" y="9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274800" y="2241828"/>
                  <a:ext cx="61913" cy="52387"/>
                </a:xfrm>
                <a:custGeom>
                  <a:avLst/>
                  <a:gdLst>
                    <a:gd name="T0" fmla="*/ 38 w 77"/>
                    <a:gd name="T1" fmla="*/ 67 h 67"/>
                    <a:gd name="T2" fmla="*/ 25 w 77"/>
                    <a:gd name="T3" fmla="*/ 66 h 67"/>
                    <a:gd name="T4" fmla="*/ 15 w 77"/>
                    <a:gd name="T5" fmla="*/ 62 h 67"/>
                    <a:gd name="T6" fmla="*/ 7 w 77"/>
                    <a:gd name="T7" fmla="*/ 55 h 67"/>
                    <a:gd name="T8" fmla="*/ 2 w 77"/>
                    <a:gd name="T9" fmla="*/ 45 h 67"/>
                    <a:gd name="T10" fmla="*/ 0 w 77"/>
                    <a:gd name="T11" fmla="*/ 33 h 67"/>
                    <a:gd name="T12" fmla="*/ 2 w 77"/>
                    <a:gd name="T13" fmla="*/ 19 h 67"/>
                    <a:gd name="T14" fmla="*/ 10 w 77"/>
                    <a:gd name="T15" fmla="*/ 9 h 67"/>
                    <a:gd name="T16" fmla="*/ 22 w 77"/>
                    <a:gd name="T17" fmla="*/ 2 h 67"/>
                    <a:gd name="T18" fmla="*/ 37 w 77"/>
                    <a:gd name="T19" fmla="*/ 0 h 67"/>
                    <a:gd name="T20" fmla="*/ 50 w 77"/>
                    <a:gd name="T21" fmla="*/ 1 h 67"/>
                    <a:gd name="T22" fmla="*/ 60 w 77"/>
                    <a:gd name="T23" fmla="*/ 4 h 67"/>
                    <a:gd name="T24" fmla="*/ 65 w 77"/>
                    <a:gd name="T25" fmla="*/ 8 h 67"/>
                    <a:gd name="T26" fmla="*/ 69 w 77"/>
                    <a:gd name="T27" fmla="*/ 11 h 67"/>
                    <a:gd name="T28" fmla="*/ 73 w 77"/>
                    <a:gd name="T29" fmla="*/ 15 h 67"/>
                    <a:gd name="T30" fmla="*/ 76 w 77"/>
                    <a:gd name="T31" fmla="*/ 22 h 67"/>
                    <a:gd name="T32" fmla="*/ 77 w 77"/>
                    <a:gd name="T33" fmla="*/ 27 h 67"/>
                    <a:gd name="T34" fmla="*/ 77 w 77"/>
                    <a:gd name="T35" fmla="*/ 33 h 67"/>
                    <a:gd name="T36" fmla="*/ 75 w 77"/>
                    <a:gd name="T37" fmla="*/ 46 h 67"/>
                    <a:gd name="T38" fmla="*/ 67 w 77"/>
                    <a:gd name="T39" fmla="*/ 58 h 67"/>
                    <a:gd name="T40" fmla="*/ 55 w 77"/>
                    <a:gd name="T41" fmla="*/ 64 h 67"/>
                    <a:gd name="T42" fmla="*/ 38 w 77"/>
                    <a:gd name="T43" fmla="*/ 67 h 67"/>
                    <a:gd name="T44" fmla="*/ 38 w 77"/>
                    <a:gd name="T45" fmla="*/ 53 h 67"/>
                    <a:gd name="T46" fmla="*/ 45 w 77"/>
                    <a:gd name="T47" fmla="*/ 53 h 67"/>
                    <a:gd name="T48" fmla="*/ 50 w 77"/>
                    <a:gd name="T49" fmla="*/ 51 h 67"/>
                    <a:gd name="T50" fmla="*/ 55 w 77"/>
                    <a:gd name="T51" fmla="*/ 50 h 67"/>
                    <a:gd name="T52" fmla="*/ 59 w 77"/>
                    <a:gd name="T53" fmla="*/ 48 h 67"/>
                    <a:gd name="T54" fmla="*/ 63 w 77"/>
                    <a:gd name="T55" fmla="*/ 44 h 67"/>
                    <a:gd name="T56" fmla="*/ 64 w 77"/>
                    <a:gd name="T57" fmla="*/ 39 h 67"/>
                    <a:gd name="T58" fmla="*/ 65 w 77"/>
                    <a:gd name="T59" fmla="*/ 33 h 67"/>
                    <a:gd name="T60" fmla="*/ 64 w 77"/>
                    <a:gd name="T61" fmla="*/ 28 h 67"/>
                    <a:gd name="T62" fmla="*/ 63 w 77"/>
                    <a:gd name="T63" fmla="*/ 23 h 67"/>
                    <a:gd name="T64" fmla="*/ 59 w 77"/>
                    <a:gd name="T65" fmla="*/ 19 h 67"/>
                    <a:gd name="T66" fmla="*/ 55 w 77"/>
                    <a:gd name="T67" fmla="*/ 17 h 67"/>
                    <a:gd name="T68" fmla="*/ 50 w 77"/>
                    <a:gd name="T69" fmla="*/ 14 h 67"/>
                    <a:gd name="T70" fmla="*/ 45 w 77"/>
                    <a:gd name="T71" fmla="*/ 14 h 67"/>
                    <a:gd name="T72" fmla="*/ 38 w 77"/>
                    <a:gd name="T73" fmla="*/ 13 h 67"/>
                    <a:gd name="T74" fmla="*/ 32 w 77"/>
                    <a:gd name="T75" fmla="*/ 14 h 67"/>
                    <a:gd name="T76" fmla="*/ 27 w 77"/>
                    <a:gd name="T77" fmla="*/ 14 h 67"/>
                    <a:gd name="T78" fmla="*/ 22 w 77"/>
                    <a:gd name="T79" fmla="*/ 17 h 67"/>
                    <a:gd name="T80" fmla="*/ 18 w 77"/>
                    <a:gd name="T81" fmla="*/ 19 h 67"/>
                    <a:gd name="T82" fmla="*/ 15 w 77"/>
                    <a:gd name="T83" fmla="*/ 23 h 67"/>
                    <a:gd name="T84" fmla="*/ 13 w 77"/>
                    <a:gd name="T85" fmla="*/ 28 h 67"/>
                    <a:gd name="T86" fmla="*/ 11 w 77"/>
                    <a:gd name="T87" fmla="*/ 33 h 67"/>
                    <a:gd name="T88" fmla="*/ 13 w 77"/>
                    <a:gd name="T89" fmla="*/ 39 h 67"/>
                    <a:gd name="T90" fmla="*/ 15 w 77"/>
                    <a:gd name="T91" fmla="*/ 44 h 67"/>
                    <a:gd name="T92" fmla="*/ 18 w 77"/>
                    <a:gd name="T93" fmla="*/ 48 h 67"/>
                    <a:gd name="T94" fmla="*/ 22 w 77"/>
                    <a:gd name="T95" fmla="*/ 50 h 67"/>
                    <a:gd name="T96" fmla="*/ 27 w 77"/>
                    <a:gd name="T97" fmla="*/ 51 h 67"/>
                    <a:gd name="T98" fmla="*/ 32 w 77"/>
                    <a:gd name="T99" fmla="*/ 53 h 67"/>
                    <a:gd name="T100" fmla="*/ 38 w 77"/>
                    <a:gd name="T101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7" h="67">
                      <a:moveTo>
                        <a:pt x="38" y="67"/>
                      </a:moveTo>
                      <a:lnTo>
                        <a:pt x="25" y="66"/>
                      </a:lnTo>
                      <a:lnTo>
                        <a:pt x="15" y="62"/>
                      </a:lnTo>
                      <a:lnTo>
                        <a:pt x="7" y="55"/>
                      </a:lnTo>
                      <a:lnTo>
                        <a:pt x="2" y="45"/>
                      </a:lnTo>
                      <a:lnTo>
                        <a:pt x="0" y="33"/>
                      </a:lnTo>
                      <a:lnTo>
                        <a:pt x="2" y="19"/>
                      </a:lnTo>
                      <a:lnTo>
                        <a:pt x="10" y="9"/>
                      </a:lnTo>
                      <a:lnTo>
                        <a:pt x="22" y="2"/>
                      </a:lnTo>
                      <a:lnTo>
                        <a:pt x="37" y="0"/>
                      </a:lnTo>
                      <a:lnTo>
                        <a:pt x="50" y="1"/>
                      </a:lnTo>
                      <a:lnTo>
                        <a:pt x="60" y="4"/>
                      </a:lnTo>
                      <a:lnTo>
                        <a:pt x="65" y="8"/>
                      </a:lnTo>
                      <a:lnTo>
                        <a:pt x="69" y="11"/>
                      </a:lnTo>
                      <a:lnTo>
                        <a:pt x="73" y="15"/>
                      </a:lnTo>
                      <a:lnTo>
                        <a:pt x="76" y="22"/>
                      </a:lnTo>
                      <a:lnTo>
                        <a:pt x="77" y="27"/>
                      </a:lnTo>
                      <a:lnTo>
                        <a:pt x="77" y="33"/>
                      </a:lnTo>
                      <a:lnTo>
                        <a:pt x="75" y="46"/>
                      </a:lnTo>
                      <a:lnTo>
                        <a:pt x="67" y="58"/>
                      </a:lnTo>
                      <a:lnTo>
                        <a:pt x="55" y="64"/>
                      </a:lnTo>
                      <a:lnTo>
                        <a:pt x="38" y="67"/>
                      </a:lnTo>
                      <a:close/>
                      <a:moveTo>
                        <a:pt x="38" y="53"/>
                      </a:moveTo>
                      <a:lnTo>
                        <a:pt x="45" y="53"/>
                      </a:lnTo>
                      <a:lnTo>
                        <a:pt x="50" y="51"/>
                      </a:lnTo>
                      <a:lnTo>
                        <a:pt x="55" y="50"/>
                      </a:lnTo>
                      <a:lnTo>
                        <a:pt x="59" y="48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3"/>
                      </a:lnTo>
                      <a:lnTo>
                        <a:pt x="64" y="28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0" y="14"/>
                      </a:lnTo>
                      <a:lnTo>
                        <a:pt x="45" y="14"/>
                      </a:lnTo>
                      <a:lnTo>
                        <a:pt x="38" y="13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2" y="17"/>
                      </a:lnTo>
                      <a:lnTo>
                        <a:pt x="18" y="19"/>
                      </a:lnTo>
                      <a:lnTo>
                        <a:pt x="15" y="23"/>
                      </a:lnTo>
                      <a:lnTo>
                        <a:pt x="13" y="28"/>
                      </a:lnTo>
                      <a:lnTo>
                        <a:pt x="11" y="33"/>
                      </a:lnTo>
                      <a:lnTo>
                        <a:pt x="13" y="39"/>
                      </a:lnTo>
                      <a:lnTo>
                        <a:pt x="15" y="44"/>
                      </a:lnTo>
                      <a:lnTo>
                        <a:pt x="18" y="48"/>
                      </a:lnTo>
                      <a:lnTo>
                        <a:pt x="22" y="50"/>
                      </a:lnTo>
                      <a:lnTo>
                        <a:pt x="27" y="51"/>
                      </a:lnTo>
                      <a:lnTo>
                        <a:pt x="32" y="53"/>
                      </a:lnTo>
                      <a:lnTo>
                        <a:pt x="38" y="5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/>
                <p:cNvSpPr>
                  <a:spLocks/>
                </p:cNvSpPr>
                <p:nvPr/>
              </p:nvSpPr>
              <p:spPr bwMode="auto">
                <a:xfrm>
                  <a:off x="274800" y="2197378"/>
                  <a:ext cx="60325" cy="30162"/>
                </a:xfrm>
                <a:custGeom>
                  <a:avLst/>
                  <a:gdLst>
                    <a:gd name="T0" fmla="*/ 76 w 76"/>
                    <a:gd name="T1" fmla="*/ 39 h 39"/>
                    <a:gd name="T2" fmla="*/ 1 w 76"/>
                    <a:gd name="T3" fmla="*/ 39 h 39"/>
                    <a:gd name="T4" fmla="*/ 1 w 76"/>
                    <a:gd name="T5" fmla="*/ 27 h 39"/>
                    <a:gd name="T6" fmla="*/ 11 w 76"/>
                    <a:gd name="T7" fmla="*/ 27 h 39"/>
                    <a:gd name="T8" fmla="*/ 7 w 76"/>
                    <a:gd name="T9" fmla="*/ 25 h 39"/>
                    <a:gd name="T10" fmla="*/ 3 w 76"/>
                    <a:gd name="T11" fmla="*/ 22 h 39"/>
                    <a:gd name="T12" fmla="*/ 2 w 76"/>
                    <a:gd name="T13" fmla="*/ 20 h 39"/>
                    <a:gd name="T14" fmla="*/ 0 w 76"/>
                    <a:gd name="T15" fmla="*/ 16 h 39"/>
                    <a:gd name="T16" fmla="*/ 0 w 76"/>
                    <a:gd name="T17" fmla="*/ 12 h 39"/>
                    <a:gd name="T18" fmla="*/ 1 w 76"/>
                    <a:gd name="T19" fmla="*/ 7 h 39"/>
                    <a:gd name="T20" fmla="*/ 3 w 76"/>
                    <a:gd name="T21" fmla="*/ 0 h 39"/>
                    <a:gd name="T22" fmla="*/ 15 w 76"/>
                    <a:gd name="T23" fmla="*/ 4 h 39"/>
                    <a:gd name="T24" fmla="*/ 13 w 76"/>
                    <a:gd name="T25" fmla="*/ 8 h 39"/>
                    <a:gd name="T26" fmla="*/ 11 w 76"/>
                    <a:gd name="T27" fmla="*/ 13 h 39"/>
                    <a:gd name="T28" fmla="*/ 13 w 76"/>
                    <a:gd name="T29" fmla="*/ 16 h 39"/>
                    <a:gd name="T30" fmla="*/ 14 w 76"/>
                    <a:gd name="T31" fmla="*/ 20 h 39"/>
                    <a:gd name="T32" fmla="*/ 18 w 76"/>
                    <a:gd name="T33" fmla="*/ 22 h 39"/>
                    <a:gd name="T34" fmla="*/ 22 w 76"/>
                    <a:gd name="T35" fmla="*/ 23 h 39"/>
                    <a:gd name="T36" fmla="*/ 28 w 76"/>
                    <a:gd name="T37" fmla="*/ 25 h 39"/>
                    <a:gd name="T38" fmla="*/ 36 w 76"/>
                    <a:gd name="T39" fmla="*/ 26 h 39"/>
                    <a:gd name="T40" fmla="*/ 76 w 76"/>
                    <a:gd name="T41" fmla="*/ 26 h 39"/>
                    <a:gd name="T42" fmla="*/ 76 w 76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6" h="39">
                      <a:moveTo>
                        <a:pt x="76" y="39"/>
                      </a:moveTo>
                      <a:lnTo>
                        <a:pt x="1" y="39"/>
                      </a:lnTo>
                      <a:lnTo>
                        <a:pt x="1" y="27"/>
                      </a:lnTo>
                      <a:lnTo>
                        <a:pt x="11" y="27"/>
                      </a:lnTo>
                      <a:lnTo>
                        <a:pt x="7" y="25"/>
                      </a:lnTo>
                      <a:lnTo>
                        <a:pt x="3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7"/>
                      </a:lnTo>
                      <a:lnTo>
                        <a:pt x="3" y="0"/>
                      </a:lnTo>
                      <a:lnTo>
                        <a:pt x="15" y="4"/>
                      </a:lnTo>
                      <a:lnTo>
                        <a:pt x="13" y="8"/>
                      </a:lnTo>
                      <a:lnTo>
                        <a:pt x="11" y="13"/>
                      </a:lnTo>
                      <a:lnTo>
                        <a:pt x="13" y="16"/>
                      </a:lnTo>
                      <a:lnTo>
                        <a:pt x="14" y="20"/>
                      </a:lnTo>
                      <a:lnTo>
                        <a:pt x="18" y="22"/>
                      </a:lnTo>
                      <a:lnTo>
                        <a:pt x="22" y="23"/>
                      </a:lnTo>
                      <a:lnTo>
                        <a:pt x="28" y="25"/>
                      </a:lnTo>
                      <a:lnTo>
                        <a:pt x="36" y="26"/>
                      </a:lnTo>
                      <a:lnTo>
                        <a:pt x="76" y="26"/>
                      </a:lnTo>
                      <a:lnTo>
                        <a:pt x="76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0"/>
                <p:cNvSpPr>
                  <a:spLocks noEditPoints="1"/>
                </p:cNvSpPr>
                <p:nvPr/>
              </p:nvSpPr>
              <p:spPr bwMode="auto">
                <a:xfrm>
                  <a:off x="274800" y="2143403"/>
                  <a:ext cx="82550" cy="52387"/>
                </a:xfrm>
                <a:custGeom>
                  <a:avLst/>
                  <a:gdLst>
                    <a:gd name="T0" fmla="*/ 104 w 104"/>
                    <a:gd name="T1" fmla="*/ 14 h 65"/>
                    <a:gd name="T2" fmla="*/ 67 w 104"/>
                    <a:gd name="T3" fmla="*/ 14 h 65"/>
                    <a:gd name="T4" fmla="*/ 71 w 104"/>
                    <a:gd name="T5" fmla="*/ 17 h 65"/>
                    <a:gd name="T6" fmla="*/ 75 w 104"/>
                    <a:gd name="T7" fmla="*/ 22 h 65"/>
                    <a:gd name="T8" fmla="*/ 77 w 104"/>
                    <a:gd name="T9" fmla="*/ 27 h 65"/>
                    <a:gd name="T10" fmla="*/ 77 w 104"/>
                    <a:gd name="T11" fmla="*/ 32 h 65"/>
                    <a:gd name="T12" fmla="*/ 75 w 104"/>
                    <a:gd name="T13" fmla="*/ 45 h 65"/>
                    <a:gd name="T14" fmla="*/ 67 w 104"/>
                    <a:gd name="T15" fmla="*/ 56 h 65"/>
                    <a:gd name="T16" fmla="*/ 54 w 104"/>
                    <a:gd name="T17" fmla="*/ 62 h 65"/>
                    <a:gd name="T18" fmla="*/ 38 w 104"/>
                    <a:gd name="T19" fmla="*/ 65 h 65"/>
                    <a:gd name="T20" fmla="*/ 31 w 104"/>
                    <a:gd name="T21" fmla="*/ 63 h 65"/>
                    <a:gd name="T22" fmla="*/ 24 w 104"/>
                    <a:gd name="T23" fmla="*/ 63 h 65"/>
                    <a:gd name="T24" fmla="*/ 18 w 104"/>
                    <a:gd name="T25" fmla="*/ 61 h 65"/>
                    <a:gd name="T26" fmla="*/ 13 w 104"/>
                    <a:gd name="T27" fmla="*/ 58 h 65"/>
                    <a:gd name="T28" fmla="*/ 7 w 104"/>
                    <a:gd name="T29" fmla="*/ 54 h 65"/>
                    <a:gd name="T30" fmla="*/ 5 w 104"/>
                    <a:gd name="T31" fmla="*/ 50 h 65"/>
                    <a:gd name="T32" fmla="*/ 2 w 104"/>
                    <a:gd name="T33" fmla="*/ 45 h 65"/>
                    <a:gd name="T34" fmla="*/ 0 w 104"/>
                    <a:gd name="T35" fmla="*/ 40 h 65"/>
                    <a:gd name="T36" fmla="*/ 0 w 104"/>
                    <a:gd name="T37" fmla="*/ 35 h 65"/>
                    <a:gd name="T38" fmla="*/ 3 w 104"/>
                    <a:gd name="T39" fmla="*/ 22 h 65"/>
                    <a:gd name="T40" fmla="*/ 13 w 104"/>
                    <a:gd name="T41" fmla="*/ 14 h 65"/>
                    <a:gd name="T42" fmla="*/ 1 w 104"/>
                    <a:gd name="T43" fmla="*/ 14 h 65"/>
                    <a:gd name="T44" fmla="*/ 1 w 104"/>
                    <a:gd name="T45" fmla="*/ 0 h 65"/>
                    <a:gd name="T46" fmla="*/ 104 w 104"/>
                    <a:gd name="T47" fmla="*/ 0 h 65"/>
                    <a:gd name="T48" fmla="*/ 104 w 104"/>
                    <a:gd name="T49" fmla="*/ 14 h 65"/>
                    <a:gd name="T50" fmla="*/ 38 w 104"/>
                    <a:gd name="T51" fmla="*/ 50 h 65"/>
                    <a:gd name="T52" fmla="*/ 45 w 104"/>
                    <a:gd name="T53" fmla="*/ 50 h 65"/>
                    <a:gd name="T54" fmla="*/ 50 w 104"/>
                    <a:gd name="T55" fmla="*/ 49 h 65"/>
                    <a:gd name="T56" fmla="*/ 55 w 104"/>
                    <a:gd name="T57" fmla="*/ 48 h 65"/>
                    <a:gd name="T58" fmla="*/ 59 w 104"/>
                    <a:gd name="T59" fmla="*/ 45 h 65"/>
                    <a:gd name="T60" fmla="*/ 63 w 104"/>
                    <a:gd name="T61" fmla="*/ 41 h 65"/>
                    <a:gd name="T62" fmla="*/ 64 w 104"/>
                    <a:gd name="T63" fmla="*/ 37 h 65"/>
                    <a:gd name="T64" fmla="*/ 65 w 104"/>
                    <a:gd name="T65" fmla="*/ 32 h 65"/>
                    <a:gd name="T66" fmla="*/ 64 w 104"/>
                    <a:gd name="T67" fmla="*/ 27 h 65"/>
                    <a:gd name="T68" fmla="*/ 63 w 104"/>
                    <a:gd name="T69" fmla="*/ 23 h 65"/>
                    <a:gd name="T70" fmla="*/ 59 w 104"/>
                    <a:gd name="T71" fmla="*/ 19 h 65"/>
                    <a:gd name="T72" fmla="*/ 55 w 104"/>
                    <a:gd name="T73" fmla="*/ 17 h 65"/>
                    <a:gd name="T74" fmla="*/ 51 w 104"/>
                    <a:gd name="T75" fmla="*/ 15 h 65"/>
                    <a:gd name="T76" fmla="*/ 46 w 104"/>
                    <a:gd name="T77" fmla="*/ 14 h 65"/>
                    <a:gd name="T78" fmla="*/ 40 w 104"/>
                    <a:gd name="T79" fmla="*/ 14 h 65"/>
                    <a:gd name="T80" fmla="*/ 27 w 104"/>
                    <a:gd name="T81" fmla="*/ 15 h 65"/>
                    <a:gd name="T82" fmla="*/ 19 w 104"/>
                    <a:gd name="T83" fmla="*/ 19 h 65"/>
                    <a:gd name="T84" fmla="*/ 15 w 104"/>
                    <a:gd name="T85" fmla="*/ 23 h 65"/>
                    <a:gd name="T86" fmla="*/ 13 w 104"/>
                    <a:gd name="T87" fmla="*/ 27 h 65"/>
                    <a:gd name="T88" fmla="*/ 11 w 104"/>
                    <a:gd name="T89" fmla="*/ 32 h 65"/>
                    <a:gd name="T90" fmla="*/ 13 w 104"/>
                    <a:gd name="T91" fmla="*/ 37 h 65"/>
                    <a:gd name="T92" fmla="*/ 15 w 104"/>
                    <a:gd name="T93" fmla="*/ 41 h 65"/>
                    <a:gd name="T94" fmla="*/ 18 w 104"/>
                    <a:gd name="T95" fmla="*/ 45 h 65"/>
                    <a:gd name="T96" fmla="*/ 22 w 104"/>
                    <a:gd name="T97" fmla="*/ 48 h 65"/>
                    <a:gd name="T98" fmla="*/ 27 w 104"/>
                    <a:gd name="T99" fmla="*/ 49 h 65"/>
                    <a:gd name="T100" fmla="*/ 32 w 104"/>
                    <a:gd name="T101" fmla="*/ 50 h 65"/>
                    <a:gd name="T102" fmla="*/ 38 w 104"/>
                    <a:gd name="T103" fmla="*/ 5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4" h="65">
                      <a:moveTo>
                        <a:pt x="104" y="14"/>
                      </a:moveTo>
                      <a:lnTo>
                        <a:pt x="67" y="14"/>
                      </a:lnTo>
                      <a:lnTo>
                        <a:pt x="71" y="17"/>
                      </a:lnTo>
                      <a:lnTo>
                        <a:pt x="75" y="22"/>
                      </a:lnTo>
                      <a:lnTo>
                        <a:pt x="77" y="27"/>
                      </a:lnTo>
                      <a:lnTo>
                        <a:pt x="77" y="32"/>
                      </a:lnTo>
                      <a:lnTo>
                        <a:pt x="75" y="45"/>
                      </a:lnTo>
                      <a:lnTo>
                        <a:pt x="67" y="56"/>
                      </a:lnTo>
                      <a:lnTo>
                        <a:pt x="54" y="62"/>
                      </a:lnTo>
                      <a:lnTo>
                        <a:pt x="38" y="65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3" y="14"/>
                      </a:lnTo>
                      <a:lnTo>
                        <a:pt x="1" y="14"/>
                      </a:lnTo>
                      <a:lnTo>
                        <a:pt x="1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38" y="50"/>
                      </a:moveTo>
                      <a:lnTo>
                        <a:pt x="45" y="50"/>
                      </a:lnTo>
                      <a:lnTo>
                        <a:pt x="50" y="49"/>
                      </a:lnTo>
                      <a:lnTo>
                        <a:pt x="55" y="48"/>
                      </a:lnTo>
                      <a:lnTo>
                        <a:pt x="59" y="45"/>
                      </a:lnTo>
                      <a:lnTo>
                        <a:pt x="63" y="41"/>
                      </a:lnTo>
                      <a:lnTo>
                        <a:pt x="64" y="37"/>
                      </a:lnTo>
                      <a:lnTo>
                        <a:pt x="65" y="32"/>
                      </a:lnTo>
                      <a:lnTo>
                        <a:pt x="64" y="27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40" y="14"/>
                      </a:lnTo>
                      <a:lnTo>
                        <a:pt x="27" y="15"/>
                      </a:lnTo>
                      <a:lnTo>
                        <a:pt x="19" y="19"/>
                      </a:lnTo>
                      <a:lnTo>
                        <a:pt x="15" y="23"/>
                      </a:lnTo>
                      <a:lnTo>
                        <a:pt x="13" y="27"/>
                      </a:lnTo>
                      <a:lnTo>
                        <a:pt x="11" y="32"/>
                      </a:lnTo>
                      <a:lnTo>
                        <a:pt x="13" y="37"/>
                      </a:lnTo>
                      <a:lnTo>
                        <a:pt x="15" y="41"/>
                      </a:lnTo>
                      <a:lnTo>
                        <a:pt x="18" y="45"/>
                      </a:lnTo>
                      <a:lnTo>
                        <a:pt x="22" y="48"/>
                      </a:lnTo>
                      <a:lnTo>
                        <a:pt x="27" y="49"/>
                      </a:lnTo>
                      <a:lnTo>
                        <a:pt x="32" y="50"/>
                      </a:lnTo>
                      <a:lnTo>
                        <a:pt x="38" y="5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1"/>
                <p:cNvSpPr>
                  <a:spLocks/>
                </p:cNvSpPr>
                <p:nvPr/>
              </p:nvSpPr>
              <p:spPr bwMode="auto">
                <a:xfrm>
                  <a:off x="274800" y="2081490"/>
                  <a:ext cx="61913" cy="46037"/>
                </a:xfrm>
                <a:custGeom>
                  <a:avLst/>
                  <a:gdLst>
                    <a:gd name="T0" fmla="*/ 75 w 76"/>
                    <a:gd name="T1" fmla="*/ 13 h 58"/>
                    <a:gd name="T2" fmla="*/ 63 w 76"/>
                    <a:gd name="T3" fmla="*/ 13 h 58"/>
                    <a:gd name="T4" fmla="*/ 72 w 76"/>
                    <a:gd name="T5" fmla="*/ 23 h 58"/>
                    <a:gd name="T6" fmla="*/ 76 w 76"/>
                    <a:gd name="T7" fmla="*/ 35 h 58"/>
                    <a:gd name="T8" fmla="*/ 76 w 76"/>
                    <a:gd name="T9" fmla="*/ 40 h 58"/>
                    <a:gd name="T10" fmla="*/ 74 w 76"/>
                    <a:gd name="T11" fmla="*/ 47 h 58"/>
                    <a:gd name="T12" fmla="*/ 71 w 76"/>
                    <a:gd name="T13" fmla="*/ 51 h 58"/>
                    <a:gd name="T14" fmla="*/ 67 w 76"/>
                    <a:gd name="T15" fmla="*/ 54 h 58"/>
                    <a:gd name="T16" fmla="*/ 63 w 76"/>
                    <a:gd name="T17" fmla="*/ 56 h 58"/>
                    <a:gd name="T18" fmla="*/ 58 w 76"/>
                    <a:gd name="T19" fmla="*/ 57 h 58"/>
                    <a:gd name="T20" fmla="*/ 53 w 76"/>
                    <a:gd name="T21" fmla="*/ 58 h 58"/>
                    <a:gd name="T22" fmla="*/ 46 w 76"/>
                    <a:gd name="T23" fmla="*/ 58 h 58"/>
                    <a:gd name="T24" fmla="*/ 0 w 76"/>
                    <a:gd name="T25" fmla="*/ 58 h 58"/>
                    <a:gd name="T26" fmla="*/ 0 w 76"/>
                    <a:gd name="T27" fmla="*/ 45 h 58"/>
                    <a:gd name="T28" fmla="*/ 41 w 76"/>
                    <a:gd name="T29" fmla="*/ 45 h 58"/>
                    <a:gd name="T30" fmla="*/ 46 w 76"/>
                    <a:gd name="T31" fmla="*/ 44 h 58"/>
                    <a:gd name="T32" fmla="*/ 50 w 76"/>
                    <a:gd name="T33" fmla="*/ 44 h 58"/>
                    <a:gd name="T34" fmla="*/ 54 w 76"/>
                    <a:gd name="T35" fmla="*/ 44 h 58"/>
                    <a:gd name="T36" fmla="*/ 58 w 76"/>
                    <a:gd name="T37" fmla="*/ 43 h 58"/>
                    <a:gd name="T38" fmla="*/ 62 w 76"/>
                    <a:gd name="T39" fmla="*/ 40 h 58"/>
                    <a:gd name="T40" fmla="*/ 63 w 76"/>
                    <a:gd name="T41" fmla="*/ 36 h 58"/>
                    <a:gd name="T42" fmla="*/ 64 w 76"/>
                    <a:gd name="T43" fmla="*/ 31 h 58"/>
                    <a:gd name="T44" fmla="*/ 63 w 76"/>
                    <a:gd name="T45" fmla="*/ 26 h 58"/>
                    <a:gd name="T46" fmla="*/ 62 w 76"/>
                    <a:gd name="T47" fmla="*/ 22 h 58"/>
                    <a:gd name="T48" fmla="*/ 58 w 76"/>
                    <a:gd name="T49" fmla="*/ 18 h 58"/>
                    <a:gd name="T50" fmla="*/ 54 w 76"/>
                    <a:gd name="T51" fmla="*/ 16 h 58"/>
                    <a:gd name="T52" fmla="*/ 50 w 76"/>
                    <a:gd name="T53" fmla="*/ 14 h 58"/>
                    <a:gd name="T54" fmla="*/ 45 w 76"/>
                    <a:gd name="T55" fmla="*/ 13 h 58"/>
                    <a:gd name="T56" fmla="*/ 40 w 76"/>
                    <a:gd name="T57" fmla="*/ 13 h 58"/>
                    <a:gd name="T58" fmla="*/ 0 w 76"/>
                    <a:gd name="T59" fmla="*/ 13 h 58"/>
                    <a:gd name="T60" fmla="*/ 0 w 76"/>
                    <a:gd name="T61" fmla="*/ 0 h 58"/>
                    <a:gd name="T62" fmla="*/ 75 w 76"/>
                    <a:gd name="T63" fmla="*/ 0 h 58"/>
                    <a:gd name="T64" fmla="*/ 75 w 76"/>
                    <a:gd name="T6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6" h="58">
                      <a:moveTo>
                        <a:pt x="75" y="13"/>
                      </a:moveTo>
                      <a:lnTo>
                        <a:pt x="63" y="13"/>
                      </a:lnTo>
                      <a:lnTo>
                        <a:pt x="72" y="23"/>
                      </a:lnTo>
                      <a:lnTo>
                        <a:pt x="76" y="35"/>
                      </a:lnTo>
                      <a:lnTo>
                        <a:pt x="76" y="40"/>
                      </a:lnTo>
                      <a:lnTo>
                        <a:pt x="74" y="47"/>
                      </a:lnTo>
                      <a:lnTo>
                        <a:pt x="71" y="51"/>
                      </a:lnTo>
                      <a:lnTo>
                        <a:pt x="67" y="54"/>
                      </a:lnTo>
                      <a:lnTo>
                        <a:pt x="63" y="56"/>
                      </a:lnTo>
                      <a:lnTo>
                        <a:pt x="58" y="57"/>
                      </a:lnTo>
                      <a:lnTo>
                        <a:pt x="53" y="58"/>
                      </a:lnTo>
                      <a:lnTo>
                        <a:pt x="46" y="58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41" y="45"/>
                      </a:lnTo>
                      <a:lnTo>
                        <a:pt x="46" y="44"/>
                      </a:lnTo>
                      <a:lnTo>
                        <a:pt x="50" y="44"/>
                      </a:lnTo>
                      <a:lnTo>
                        <a:pt x="54" y="44"/>
                      </a:lnTo>
                      <a:lnTo>
                        <a:pt x="58" y="43"/>
                      </a:lnTo>
                      <a:lnTo>
                        <a:pt x="62" y="40"/>
                      </a:lnTo>
                      <a:lnTo>
                        <a:pt x="63" y="36"/>
                      </a:lnTo>
                      <a:lnTo>
                        <a:pt x="64" y="31"/>
                      </a:lnTo>
                      <a:lnTo>
                        <a:pt x="63" y="26"/>
                      </a:lnTo>
                      <a:lnTo>
                        <a:pt x="62" y="22"/>
                      </a:lnTo>
                      <a:lnTo>
                        <a:pt x="58" y="18"/>
                      </a:lnTo>
                      <a:lnTo>
                        <a:pt x="54" y="16"/>
                      </a:lnTo>
                      <a:lnTo>
                        <a:pt x="50" y="14"/>
                      </a:lnTo>
                      <a:lnTo>
                        <a:pt x="45" y="13"/>
                      </a:lnTo>
                      <a:lnTo>
                        <a:pt x="40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2"/>
                <p:cNvSpPr>
                  <a:spLocks noEditPoints="1"/>
                </p:cNvSpPr>
                <p:nvPr/>
              </p:nvSpPr>
              <p:spPr bwMode="auto">
                <a:xfrm>
                  <a:off x="274800" y="2014815"/>
                  <a:ext cx="61913" cy="53975"/>
                </a:xfrm>
                <a:custGeom>
                  <a:avLst/>
                  <a:gdLst>
                    <a:gd name="T0" fmla="*/ 54 w 77"/>
                    <a:gd name="T1" fmla="*/ 14 h 69"/>
                    <a:gd name="T2" fmla="*/ 55 w 77"/>
                    <a:gd name="T3" fmla="*/ 1 h 69"/>
                    <a:gd name="T4" fmla="*/ 62 w 77"/>
                    <a:gd name="T5" fmla="*/ 4 h 69"/>
                    <a:gd name="T6" fmla="*/ 67 w 77"/>
                    <a:gd name="T7" fmla="*/ 8 h 69"/>
                    <a:gd name="T8" fmla="*/ 72 w 77"/>
                    <a:gd name="T9" fmla="*/ 12 h 69"/>
                    <a:gd name="T10" fmla="*/ 76 w 77"/>
                    <a:gd name="T11" fmla="*/ 22 h 69"/>
                    <a:gd name="T12" fmla="*/ 77 w 77"/>
                    <a:gd name="T13" fmla="*/ 34 h 69"/>
                    <a:gd name="T14" fmla="*/ 75 w 77"/>
                    <a:gd name="T15" fmla="*/ 48 h 69"/>
                    <a:gd name="T16" fmla="*/ 67 w 77"/>
                    <a:gd name="T17" fmla="*/ 60 h 69"/>
                    <a:gd name="T18" fmla="*/ 55 w 77"/>
                    <a:gd name="T19" fmla="*/ 66 h 69"/>
                    <a:gd name="T20" fmla="*/ 40 w 77"/>
                    <a:gd name="T21" fmla="*/ 69 h 69"/>
                    <a:gd name="T22" fmla="*/ 23 w 77"/>
                    <a:gd name="T23" fmla="*/ 66 h 69"/>
                    <a:gd name="T24" fmla="*/ 10 w 77"/>
                    <a:gd name="T25" fmla="*/ 60 h 69"/>
                    <a:gd name="T26" fmla="*/ 2 w 77"/>
                    <a:gd name="T27" fmla="*/ 48 h 69"/>
                    <a:gd name="T28" fmla="*/ 0 w 77"/>
                    <a:gd name="T29" fmla="*/ 34 h 69"/>
                    <a:gd name="T30" fmla="*/ 2 w 77"/>
                    <a:gd name="T31" fmla="*/ 21 h 69"/>
                    <a:gd name="T32" fmla="*/ 10 w 77"/>
                    <a:gd name="T33" fmla="*/ 10 h 69"/>
                    <a:gd name="T34" fmla="*/ 22 w 77"/>
                    <a:gd name="T35" fmla="*/ 3 h 69"/>
                    <a:gd name="T36" fmla="*/ 38 w 77"/>
                    <a:gd name="T37" fmla="*/ 0 h 69"/>
                    <a:gd name="T38" fmla="*/ 41 w 77"/>
                    <a:gd name="T39" fmla="*/ 0 h 69"/>
                    <a:gd name="T40" fmla="*/ 41 w 77"/>
                    <a:gd name="T41" fmla="*/ 56 h 69"/>
                    <a:gd name="T42" fmla="*/ 49 w 77"/>
                    <a:gd name="T43" fmla="*/ 54 h 69"/>
                    <a:gd name="T44" fmla="*/ 54 w 77"/>
                    <a:gd name="T45" fmla="*/ 52 h 69"/>
                    <a:gd name="T46" fmla="*/ 59 w 77"/>
                    <a:gd name="T47" fmla="*/ 49 h 69"/>
                    <a:gd name="T48" fmla="*/ 63 w 77"/>
                    <a:gd name="T49" fmla="*/ 44 h 69"/>
                    <a:gd name="T50" fmla="*/ 64 w 77"/>
                    <a:gd name="T51" fmla="*/ 39 h 69"/>
                    <a:gd name="T52" fmla="*/ 65 w 77"/>
                    <a:gd name="T53" fmla="*/ 34 h 69"/>
                    <a:gd name="T54" fmla="*/ 64 w 77"/>
                    <a:gd name="T55" fmla="*/ 27 h 69"/>
                    <a:gd name="T56" fmla="*/ 63 w 77"/>
                    <a:gd name="T57" fmla="*/ 22 h 69"/>
                    <a:gd name="T58" fmla="*/ 60 w 77"/>
                    <a:gd name="T59" fmla="*/ 18 h 69"/>
                    <a:gd name="T60" fmla="*/ 58 w 77"/>
                    <a:gd name="T61" fmla="*/ 16 h 69"/>
                    <a:gd name="T62" fmla="*/ 54 w 77"/>
                    <a:gd name="T63" fmla="*/ 14 h 69"/>
                    <a:gd name="T64" fmla="*/ 29 w 77"/>
                    <a:gd name="T65" fmla="*/ 56 h 69"/>
                    <a:gd name="T66" fmla="*/ 29 w 77"/>
                    <a:gd name="T67" fmla="*/ 14 h 69"/>
                    <a:gd name="T68" fmla="*/ 24 w 77"/>
                    <a:gd name="T69" fmla="*/ 14 h 69"/>
                    <a:gd name="T70" fmla="*/ 20 w 77"/>
                    <a:gd name="T71" fmla="*/ 17 h 69"/>
                    <a:gd name="T72" fmla="*/ 18 w 77"/>
                    <a:gd name="T73" fmla="*/ 18 h 69"/>
                    <a:gd name="T74" fmla="*/ 14 w 77"/>
                    <a:gd name="T75" fmla="*/ 23 h 69"/>
                    <a:gd name="T76" fmla="*/ 13 w 77"/>
                    <a:gd name="T77" fmla="*/ 29 h 69"/>
                    <a:gd name="T78" fmla="*/ 11 w 77"/>
                    <a:gd name="T79" fmla="*/ 34 h 69"/>
                    <a:gd name="T80" fmla="*/ 13 w 77"/>
                    <a:gd name="T81" fmla="*/ 40 h 69"/>
                    <a:gd name="T82" fmla="*/ 14 w 77"/>
                    <a:gd name="T83" fmla="*/ 45 h 69"/>
                    <a:gd name="T84" fmla="*/ 16 w 77"/>
                    <a:gd name="T85" fmla="*/ 49 h 69"/>
                    <a:gd name="T86" fmla="*/ 20 w 77"/>
                    <a:gd name="T87" fmla="*/ 52 h 69"/>
                    <a:gd name="T88" fmla="*/ 24 w 77"/>
                    <a:gd name="T89" fmla="*/ 54 h 69"/>
                    <a:gd name="T90" fmla="*/ 29 w 77"/>
                    <a:gd name="T91" fmla="*/ 5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7" h="69">
                      <a:moveTo>
                        <a:pt x="54" y="14"/>
                      </a:moveTo>
                      <a:lnTo>
                        <a:pt x="55" y="1"/>
                      </a:lnTo>
                      <a:lnTo>
                        <a:pt x="62" y="4"/>
                      </a:lnTo>
                      <a:lnTo>
                        <a:pt x="67" y="8"/>
                      </a:ln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77" y="34"/>
                      </a:lnTo>
                      <a:lnTo>
                        <a:pt x="75" y="48"/>
                      </a:lnTo>
                      <a:lnTo>
                        <a:pt x="67" y="60"/>
                      </a:lnTo>
                      <a:lnTo>
                        <a:pt x="55" y="66"/>
                      </a:lnTo>
                      <a:lnTo>
                        <a:pt x="40" y="69"/>
                      </a:lnTo>
                      <a:lnTo>
                        <a:pt x="23" y="66"/>
                      </a:lnTo>
                      <a:lnTo>
                        <a:pt x="10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2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1" y="56"/>
                      </a:lnTo>
                      <a:lnTo>
                        <a:pt x="49" y="54"/>
                      </a:lnTo>
                      <a:lnTo>
                        <a:pt x="54" y="52"/>
                      </a:lnTo>
                      <a:lnTo>
                        <a:pt x="59" y="49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4"/>
                      </a:lnTo>
                      <a:lnTo>
                        <a:pt x="64" y="27"/>
                      </a:lnTo>
                      <a:lnTo>
                        <a:pt x="63" y="22"/>
                      </a:lnTo>
                      <a:lnTo>
                        <a:pt x="60" y="18"/>
                      </a:lnTo>
                      <a:lnTo>
                        <a:pt x="58" y="16"/>
                      </a:lnTo>
                      <a:lnTo>
                        <a:pt x="54" y="14"/>
                      </a:lnTo>
                      <a:close/>
                      <a:moveTo>
                        <a:pt x="29" y="56"/>
                      </a:moveTo>
                      <a:lnTo>
                        <a:pt x="29" y="14"/>
                      </a:lnTo>
                      <a:lnTo>
                        <a:pt x="24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29"/>
                      </a:lnTo>
                      <a:lnTo>
                        <a:pt x="11" y="34"/>
                      </a:lnTo>
                      <a:lnTo>
                        <a:pt x="13" y="40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20" y="52"/>
                      </a:lnTo>
                      <a:lnTo>
                        <a:pt x="24" y="54"/>
                      </a:lnTo>
                      <a:lnTo>
                        <a:pt x="29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3"/>
                <p:cNvSpPr>
                  <a:spLocks/>
                </p:cNvSpPr>
                <p:nvPr/>
              </p:nvSpPr>
              <p:spPr bwMode="auto">
                <a:xfrm>
                  <a:off x="252575" y="1943378"/>
                  <a:ext cx="104775" cy="26987"/>
                </a:xfrm>
                <a:custGeom>
                  <a:avLst/>
                  <a:gdLst>
                    <a:gd name="T0" fmla="*/ 132 w 132"/>
                    <a:gd name="T1" fmla="*/ 9 h 34"/>
                    <a:gd name="T2" fmla="*/ 118 w 132"/>
                    <a:gd name="T3" fmla="*/ 18 h 34"/>
                    <a:gd name="T4" fmla="*/ 103 w 132"/>
                    <a:gd name="T5" fmla="*/ 27 h 34"/>
                    <a:gd name="T6" fmla="*/ 84 w 132"/>
                    <a:gd name="T7" fmla="*/ 32 h 34"/>
                    <a:gd name="T8" fmla="*/ 66 w 132"/>
                    <a:gd name="T9" fmla="*/ 34 h 34"/>
                    <a:gd name="T10" fmla="*/ 51 w 132"/>
                    <a:gd name="T11" fmla="*/ 32 h 34"/>
                    <a:gd name="T12" fmla="*/ 35 w 132"/>
                    <a:gd name="T13" fmla="*/ 28 h 34"/>
                    <a:gd name="T14" fmla="*/ 19 w 132"/>
                    <a:gd name="T15" fmla="*/ 21 h 34"/>
                    <a:gd name="T16" fmla="*/ 0 w 132"/>
                    <a:gd name="T17" fmla="*/ 9 h 34"/>
                    <a:gd name="T18" fmla="*/ 0 w 132"/>
                    <a:gd name="T19" fmla="*/ 0 h 34"/>
                    <a:gd name="T20" fmla="*/ 7 w 132"/>
                    <a:gd name="T21" fmla="*/ 4 h 34"/>
                    <a:gd name="T22" fmla="*/ 13 w 132"/>
                    <a:gd name="T23" fmla="*/ 6 h 34"/>
                    <a:gd name="T24" fmla="*/ 17 w 132"/>
                    <a:gd name="T25" fmla="*/ 9 h 34"/>
                    <a:gd name="T26" fmla="*/ 21 w 132"/>
                    <a:gd name="T27" fmla="*/ 12 h 34"/>
                    <a:gd name="T28" fmla="*/ 30 w 132"/>
                    <a:gd name="T29" fmla="*/ 14 h 34"/>
                    <a:gd name="T30" fmla="*/ 41 w 132"/>
                    <a:gd name="T31" fmla="*/ 18 h 34"/>
                    <a:gd name="T32" fmla="*/ 66 w 132"/>
                    <a:gd name="T33" fmla="*/ 21 h 34"/>
                    <a:gd name="T34" fmla="*/ 88 w 132"/>
                    <a:gd name="T35" fmla="*/ 18 h 34"/>
                    <a:gd name="T36" fmla="*/ 110 w 132"/>
                    <a:gd name="T37" fmla="*/ 12 h 34"/>
                    <a:gd name="T38" fmla="*/ 132 w 132"/>
                    <a:gd name="T39" fmla="*/ 0 h 34"/>
                    <a:gd name="T40" fmla="*/ 132 w 132"/>
                    <a:gd name="T41" fmla="*/ 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4">
                      <a:moveTo>
                        <a:pt x="132" y="9"/>
                      </a:moveTo>
                      <a:lnTo>
                        <a:pt x="118" y="18"/>
                      </a:lnTo>
                      <a:lnTo>
                        <a:pt x="103" y="27"/>
                      </a:lnTo>
                      <a:lnTo>
                        <a:pt x="84" y="32"/>
                      </a:lnTo>
                      <a:lnTo>
                        <a:pt x="66" y="34"/>
                      </a:lnTo>
                      <a:lnTo>
                        <a:pt x="51" y="32"/>
                      </a:lnTo>
                      <a:lnTo>
                        <a:pt x="35" y="28"/>
                      </a:lnTo>
                      <a:lnTo>
                        <a:pt x="19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6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66" y="21"/>
                      </a:lnTo>
                      <a:lnTo>
                        <a:pt x="88" y="18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74"/>
                <p:cNvSpPr>
                  <a:spLocks/>
                </p:cNvSpPr>
                <p:nvPr/>
              </p:nvSpPr>
              <p:spPr bwMode="auto">
                <a:xfrm>
                  <a:off x="252575" y="1868765"/>
                  <a:ext cx="82550" cy="61912"/>
                </a:xfrm>
                <a:custGeom>
                  <a:avLst/>
                  <a:gdLst>
                    <a:gd name="T0" fmla="*/ 104 w 104"/>
                    <a:gd name="T1" fmla="*/ 79 h 79"/>
                    <a:gd name="T2" fmla="*/ 0 w 104"/>
                    <a:gd name="T3" fmla="*/ 79 h 79"/>
                    <a:gd name="T4" fmla="*/ 0 w 104"/>
                    <a:gd name="T5" fmla="*/ 65 h 79"/>
                    <a:gd name="T6" fmla="*/ 81 w 104"/>
                    <a:gd name="T7" fmla="*/ 13 h 79"/>
                    <a:gd name="T8" fmla="*/ 0 w 104"/>
                    <a:gd name="T9" fmla="*/ 13 h 79"/>
                    <a:gd name="T10" fmla="*/ 0 w 104"/>
                    <a:gd name="T11" fmla="*/ 0 h 79"/>
                    <a:gd name="T12" fmla="*/ 104 w 104"/>
                    <a:gd name="T13" fmla="*/ 0 h 79"/>
                    <a:gd name="T14" fmla="*/ 104 w 104"/>
                    <a:gd name="T15" fmla="*/ 15 h 79"/>
                    <a:gd name="T16" fmla="*/ 24 w 104"/>
                    <a:gd name="T17" fmla="*/ 66 h 79"/>
                    <a:gd name="T18" fmla="*/ 104 w 104"/>
                    <a:gd name="T19" fmla="*/ 66 h 79"/>
                    <a:gd name="T20" fmla="*/ 104 w 104"/>
                    <a:gd name="T2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9">
                      <a:moveTo>
                        <a:pt x="104" y="79"/>
                      </a:move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81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lnTo>
                        <a:pt x="24" y="66"/>
                      </a:lnTo>
                      <a:lnTo>
                        <a:pt x="104" y="66"/>
                      </a:lnTo>
                      <a:lnTo>
                        <a:pt x="104" y="7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5"/>
                <p:cNvSpPr>
                  <a:spLocks/>
                </p:cNvSpPr>
                <p:nvPr/>
              </p:nvSpPr>
              <p:spPr bwMode="auto">
                <a:xfrm>
                  <a:off x="274800" y="1770340"/>
                  <a:ext cx="60325" cy="80962"/>
                </a:xfrm>
                <a:custGeom>
                  <a:avLst/>
                  <a:gdLst>
                    <a:gd name="T0" fmla="*/ 76 w 76"/>
                    <a:gd name="T1" fmla="*/ 104 h 104"/>
                    <a:gd name="T2" fmla="*/ 1 w 76"/>
                    <a:gd name="T3" fmla="*/ 104 h 104"/>
                    <a:gd name="T4" fmla="*/ 1 w 76"/>
                    <a:gd name="T5" fmla="*/ 89 h 104"/>
                    <a:gd name="T6" fmla="*/ 13 w 76"/>
                    <a:gd name="T7" fmla="*/ 89 h 104"/>
                    <a:gd name="T8" fmla="*/ 7 w 76"/>
                    <a:gd name="T9" fmla="*/ 86 h 104"/>
                    <a:gd name="T10" fmla="*/ 3 w 76"/>
                    <a:gd name="T11" fmla="*/ 80 h 104"/>
                    <a:gd name="T12" fmla="*/ 1 w 76"/>
                    <a:gd name="T13" fmla="*/ 76 h 104"/>
                    <a:gd name="T14" fmla="*/ 0 w 76"/>
                    <a:gd name="T15" fmla="*/ 73 h 104"/>
                    <a:gd name="T16" fmla="*/ 0 w 76"/>
                    <a:gd name="T17" fmla="*/ 67 h 104"/>
                    <a:gd name="T18" fmla="*/ 0 w 76"/>
                    <a:gd name="T19" fmla="*/ 62 h 104"/>
                    <a:gd name="T20" fmla="*/ 1 w 76"/>
                    <a:gd name="T21" fmla="*/ 58 h 104"/>
                    <a:gd name="T22" fmla="*/ 3 w 76"/>
                    <a:gd name="T23" fmla="*/ 55 h 104"/>
                    <a:gd name="T24" fmla="*/ 6 w 76"/>
                    <a:gd name="T25" fmla="*/ 52 h 104"/>
                    <a:gd name="T26" fmla="*/ 10 w 76"/>
                    <a:gd name="T27" fmla="*/ 49 h 104"/>
                    <a:gd name="T28" fmla="*/ 14 w 76"/>
                    <a:gd name="T29" fmla="*/ 47 h 104"/>
                    <a:gd name="T30" fmla="*/ 3 w 76"/>
                    <a:gd name="T31" fmla="*/ 36 h 104"/>
                    <a:gd name="T32" fmla="*/ 0 w 76"/>
                    <a:gd name="T33" fmla="*/ 24 h 104"/>
                    <a:gd name="T34" fmla="*/ 1 w 76"/>
                    <a:gd name="T35" fmla="*/ 17 h 104"/>
                    <a:gd name="T36" fmla="*/ 2 w 76"/>
                    <a:gd name="T37" fmla="*/ 11 h 104"/>
                    <a:gd name="T38" fmla="*/ 6 w 76"/>
                    <a:gd name="T39" fmla="*/ 7 h 104"/>
                    <a:gd name="T40" fmla="*/ 9 w 76"/>
                    <a:gd name="T41" fmla="*/ 4 h 104"/>
                    <a:gd name="T42" fmla="*/ 14 w 76"/>
                    <a:gd name="T43" fmla="*/ 2 h 104"/>
                    <a:gd name="T44" fmla="*/ 19 w 76"/>
                    <a:gd name="T45" fmla="*/ 0 h 104"/>
                    <a:gd name="T46" fmla="*/ 24 w 76"/>
                    <a:gd name="T47" fmla="*/ 0 h 104"/>
                    <a:gd name="T48" fmla="*/ 76 w 76"/>
                    <a:gd name="T49" fmla="*/ 0 h 104"/>
                    <a:gd name="T50" fmla="*/ 76 w 76"/>
                    <a:gd name="T51" fmla="*/ 13 h 104"/>
                    <a:gd name="T52" fmla="*/ 29 w 76"/>
                    <a:gd name="T53" fmla="*/ 13 h 104"/>
                    <a:gd name="T54" fmla="*/ 25 w 76"/>
                    <a:gd name="T55" fmla="*/ 14 h 104"/>
                    <a:gd name="T56" fmla="*/ 22 w 76"/>
                    <a:gd name="T57" fmla="*/ 14 h 104"/>
                    <a:gd name="T58" fmla="*/ 19 w 76"/>
                    <a:gd name="T59" fmla="*/ 14 h 104"/>
                    <a:gd name="T60" fmla="*/ 16 w 76"/>
                    <a:gd name="T61" fmla="*/ 17 h 104"/>
                    <a:gd name="T62" fmla="*/ 14 w 76"/>
                    <a:gd name="T63" fmla="*/ 20 h 104"/>
                    <a:gd name="T64" fmla="*/ 13 w 76"/>
                    <a:gd name="T65" fmla="*/ 24 h 104"/>
                    <a:gd name="T66" fmla="*/ 11 w 76"/>
                    <a:gd name="T67" fmla="*/ 27 h 104"/>
                    <a:gd name="T68" fmla="*/ 13 w 76"/>
                    <a:gd name="T69" fmla="*/ 33 h 104"/>
                    <a:gd name="T70" fmla="*/ 14 w 76"/>
                    <a:gd name="T71" fmla="*/ 36 h 104"/>
                    <a:gd name="T72" fmla="*/ 16 w 76"/>
                    <a:gd name="T73" fmla="*/ 40 h 104"/>
                    <a:gd name="T74" fmla="*/ 20 w 76"/>
                    <a:gd name="T75" fmla="*/ 43 h 104"/>
                    <a:gd name="T76" fmla="*/ 27 w 76"/>
                    <a:gd name="T77" fmla="*/ 44 h 104"/>
                    <a:gd name="T78" fmla="*/ 33 w 76"/>
                    <a:gd name="T79" fmla="*/ 45 h 104"/>
                    <a:gd name="T80" fmla="*/ 76 w 76"/>
                    <a:gd name="T81" fmla="*/ 45 h 104"/>
                    <a:gd name="T82" fmla="*/ 76 w 76"/>
                    <a:gd name="T83" fmla="*/ 58 h 104"/>
                    <a:gd name="T84" fmla="*/ 28 w 76"/>
                    <a:gd name="T85" fmla="*/ 58 h 104"/>
                    <a:gd name="T86" fmla="*/ 23 w 76"/>
                    <a:gd name="T87" fmla="*/ 58 h 104"/>
                    <a:gd name="T88" fmla="*/ 19 w 76"/>
                    <a:gd name="T89" fmla="*/ 60 h 104"/>
                    <a:gd name="T90" fmla="*/ 15 w 76"/>
                    <a:gd name="T91" fmla="*/ 62 h 104"/>
                    <a:gd name="T92" fmla="*/ 14 w 76"/>
                    <a:gd name="T93" fmla="*/ 64 h 104"/>
                    <a:gd name="T94" fmla="*/ 13 w 76"/>
                    <a:gd name="T95" fmla="*/ 67 h 104"/>
                    <a:gd name="T96" fmla="*/ 11 w 76"/>
                    <a:gd name="T97" fmla="*/ 71 h 104"/>
                    <a:gd name="T98" fmla="*/ 13 w 76"/>
                    <a:gd name="T99" fmla="*/ 76 h 104"/>
                    <a:gd name="T100" fmla="*/ 14 w 76"/>
                    <a:gd name="T101" fmla="*/ 82 h 104"/>
                    <a:gd name="T102" fmla="*/ 18 w 76"/>
                    <a:gd name="T103" fmla="*/ 86 h 104"/>
                    <a:gd name="T104" fmla="*/ 23 w 76"/>
                    <a:gd name="T105" fmla="*/ 88 h 104"/>
                    <a:gd name="T106" fmla="*/ 27 w 76"/>
                    <a:gd name="T107" fmla="*/ 89 h 104"/>
                    <a:gd name="T108" fmla="*/ 32 w 76"/>
                    <a:gd name="T109" fmla="*/ 89 h 104"/>
                    <a:gd name="T110" fmla="*/ 38 w 76"/>
                    <a:gd name="T111" fmla="*/ 89 h 104"/>
                    <a:gd name="T112" fmla="*/ 76 w 76"/>
                    <a:gd name="T113" fmla="*/ 89 h 104"/>
                    <a:gd name="T114" fmla="*/ 76 w 76"/>
                    <a:gd name="T1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6" h="104">
                      <a:moveTo>
                        <a:pt x="76" y="104"/>
                      </a:moveTo>
                      <a:lnTo>
                        <a:pt x="1" y="104"/>
                      </a:lnTo>
                      <a:lnTo>
                        <a:pt x="1" y="89"/>
                      </a:lnTo>
                      <a:lnTo>
                        <a:pt x="13" y="89"/>
                      </a:lnTo>
                      <a:lnTo>
                        <a:pt x="7" y="86"/>
                      </a:lnTo>
                      <a:lnTo>
                        <a:pt x="3" y="80"/>
                      </a:lnTo>
                      <a:lnTo>
                        <a:pt x="1" y="76"/>
                      </a:lnTo>
                      <a:lnTo>
                        <a:pt x="0" y="73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1" y="58"/>
                      </a:lnTo>
                      <a:lnTo>
                        <a:pt x="3" y="55"/>
                      </a:lnTo>
                      <a:lnTo>
                        <a:pt x="6" y="52"/>
                      </a:lnTo>
                      <a:lnTo>
                        <a:pt x="10" y="49"/>
                      </a:lnTo>
                      <a:lnTo>
                        <a:pt x="14" y="47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1" y="17"/>
                      </a:lnTo>
                      <a:lnTo>
                        <a:pt x="2" y="11"/>
                      </a:lnTo>
                      <a:lnTo>
                        <a:pt x="6" y="7"/>
                      </a:lnTo>
                      <a:lnTo>
                        <a:pt x="9" y="4"/>
                      </a:lnTo>
                      <a:lnTo>
                        <a:pt x="14" y="2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76" y="0"/>
                      </a:lnTo>
                      <a:lnTo>
                        <a:pt x="76" y="13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2" y="14"/>
                      </a:lnTo>
                      <a:lnTo>
                        <a:pt x="19" y="14"/>
                      </a:lnTo>
                      <a:lnTo>
                        <a:pt x="16" y="17"/>
                      </a:lnTo>
                      <a:lnTo>
                        <a:pt x="14" y="20"/>
                      </a:lnTo>
                      <a:lnTo>
                        <a:pt x="13" y="24"/>
                      </a:lnTo>
                      <a:lnTo>
                        <a:pt x="11" y="27"/>
                      </a:lnTo>
                      <a:lnTo>
                        <a:pt x="13" y="33"/>
                      </a:lnTo>
                      <a:lnTo>
                        <a:pt x="14" y="36"/>
                      </a:lnTo>
                      <a:lnTo>
                        <a:pt x="16" y="40"/>
                      </a:lnTo>
                      <a:lnTo>
                        <a:pt x="20" y="43"/>
                      </a:lnTo>
                      <a:lnTo>
                        <a:pt x="27" y="44"/>
                      </a:lnTo>
                      <a:lnTo>
                        <a:pt x="33" y="45"/>
                      </a:lnTo>
                      <a:lnTo>
                        <a:pt x="76" y="45"/>
                      </a:lnTo>
                      <a:lnTo>
                        <a:pt x="76" y="58"/>
                      </a:lnTo>
                      <a:lnTo>
                        <a:pt x="28" y="58"/>
                      </a:lnTo>
                      <a:lnTo>
                        <a:pt x="23" y="58"/>
                      </a:lnTo>
                      <a:lnTo>
                        <a:pt x="19" y="60"/>
                      </a:lnTo>
                      <a:lnTo>
                        <a:pt x="15" y="62"/>
                      </a:lnTo>
                      <a:lnTo>
                        <a:pt x="14" y="64"/>
                      </a:lnTo>
                      <a:lnTo>
                        <a:pt x="13" y="67"/>
                      </a:lnTo>
                      <a:lnTo>
                        <a:pt x="11" y="71"/>
                      </a:lnTo>
                      <a:lnTo>
                        <a:pt x="13" y="76"/>
                      </a:lnTo>
                      <a:lnTo>
                        <a:pt x="14" y="82"/>
                      </a:lnTo>
                      <a:lnTo>
                        <a:pt x="18" y="86"/>
                      </a:lnTo>
                      <a:lnTo>
                        <a:pt x="23" y="88"/>
                      </a:lnTo>
                      <a:lnTo>
                        <a:pt x="27" y="89"/>
                      </a:lnTo>
                      <a:lnTo>
                        <a:pt x="32" y="89"/>
                      </a:lnTo>
                      <a:lnTo>
                        <a:pt x="38" y="89"/>
                      </a:lnTo>
                      <a:lnTo>
                        <a:pt x="76" y="89"/>
                      </a:lnTo>
                      <a:lnTo>
                        <a:pt x="76" y="10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76"/>
                <p:cNvSpPr>
                  <a:spLocks/>
                </p:cNvSpPr>
                <p:nvPr/>
              </p:nvSpPr>
              <p:spPr bwMode="auto">
                <a:xfrm>
                  <a:off x="252575" y="1730653"/>
                  <a:ext cx="104775" cy="28575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3 h 35"/>
                    <a:gd name="T10" fmla="*/ 41 w 132"/>
                    <a:gd name="T11" fmla="*/ 17 h 35"/>
                    <a:gd name="T12" fmla="*/ 31 w 132"/>
                    <a:gd name="T13" fmla="*/ 20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9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1 h 35"/>
                    <a:gd name="T36" fmla="*/ 103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3"/>
                      </a:lnTo>
                      <a:lnTo>
                        <a:pt x="41" y="17"/>
                      </a:lnTo>
                      <a:lnTo>
                        <a:pt x="31" y="20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9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1"/>
                      </a:lnTo>
                      <a:lnTo>
                        <a:pt x="103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20752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629812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67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503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940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376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812979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6250564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102"/>
                <p:cNvSpPr>
                  <a:spLocks noEditPoints="1"/>
                </p:cNvSpPr>
                <p:nvPr/>
              </p:nvSpPr>
              <p:spPr bwMode="auto">
                <a:xfrm>
                  <a:off x="3601274" y="2761894"/>
                  <a:ext cx="49149" cy="74612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03"/>
                <p:cNvSpPr>
                  <a:spLocks/>
                </p:cNvSpPr>
                <p:nvPr/>
              </p:nvSpPr>
              <p:spPr bwMode="auto">
                <a:xfrm>
                  <a:off x="4037273" y="2763482"/>
                  <a:ext cx="49149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4"/>
                <p:cNvSpPr>
                  <a:spLocks/>
                </p:cNvSpPr>
                <p:nvPr/>
              </p:nvSpPr>
              <p:spPr bwMode="auto">
                <a:xfrm>
                  <a:off x="4447905" y="2761894"/>
                  <a:ext cx="2853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05"/>
                <p:cNvSpPr>
                  <a:spLocks noEditPoints="1"/>
                </p:cNvSpPr>
                <p:nvPr/>
              </p:nvSpPr>
              <p:spPr bwMode="auto">
                <a:xfrm>
                  <a:off x="4500225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06"/>
                <p:cNvSpPr>
                  <a:spLocks/>
                </p:cNvSpPr>
                <p:nvPr/>
              </p:nvSpPr>
              <p:spPr bwMode="auto">
                <a:xfrm>
                  <a:off x="4885490" y="2761894"/>
                  <a:ext cx="26953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07"/>
                <p:cNvSpPr>
                  <a:spLocks/>
                </p:cNvSpPr>
                <p:nvPr/>
              </p:nvSpPr>
              <p:spPr bwMode="auto">
                <a:xfrm>
                  <a:off x="4936224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08"/>
                <p:cNvSpPr>
                  <a:spLocks/>
                </p:cNvSpPr>
                <p:nvPr/>
              </p:nvSpPr>
              <p:spPr bwMode="auto">
                <a:xfrm>
                  <a:off x="5315147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09"/>
                <p:cNvSpPr>
                  <a:spLocks noEditPoints="1"/>
                </p:cNvSpPr>
                <p:nvPr/>
              </p:nvSpPr>
              <p:spPr bwMode="auto">
                <a:xfrm>
                  <a:off x="5372223" y="2761894"/>
                  <a:ext cx="49149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0"/>
                <p:cNvSpPr>
                  <a:spLocks/>
                </p:cNvSpPr>
                <p:nvPr/>
              </p:nvSpPr>
              <p:spPr bwMode="auto">
                <a:xfrm>
                  <a:off x="5751146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1"/>
                <p:cNvSpPr>
                  <a:spLocks/>
                </p:cNvSpPr>
                <p:nvPr/>
              </p:nvSpPr>
              <p:spPr bwMode="auto">
                <a:xfrm>
                  <a:off x="5809808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2"/>
                <p:cNvSpPr>
                  <a:spLocks/>
                </p:cNvSpPr>
                <p:nvPr/>
              </p:nvSpPr>
              <p:spPr bwMode="auto">
                <a:xfrm>
                  <a:off x="6188731" y="2761894"/>
                  <a:ext cx="47564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3"/>
                <p:cNvSpPr>
                  <a:spLocks noEditPoints="1"/>
                </p:cNvSpPr>
                <p:nvPr/>
              </p:nvSpPr>
              <p:spPr bwMode="auto">
                <a:xfrm>
                  <a:off x="6245807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14"/>
                <p:cNvSpPr>
                  <a:spLocks/>
                </p:cNvSpPr>
                <p:nvPr/>
              </p:nvSpPr>
              <p:spPr bwMode="auto">
                <a:xfrm>
                  <a:off x="4722188" y="2892069"/>
                  <a:ext cx="28538" cy="80962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15"/>
                <p:cNvSpPr>
                  <a:spLocks noEditPoints="1"/>
                </p:cNvSpPr>
                <p:nvPr/>
              </p:nvSpPr>
              <p:spPr bwMode="auto">
                <a:xfrm>
                  <a:off x="4760239" y="2890482"/>
                  <a:ext cx="11098" cy="80962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6"/>
                <p:cNvSpPr>
                  <a:spLocks/>
                </p:cNvSpPr>
                <p:nvPr/>
              </p:nvSpPr>
              <p:spPr bwMode="auto">
                <a:xfrm>
                  <a:off x="4784021" y="2911119"/>
                  <a:ext cx="80858" cy="60325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17"/>
                <p:cNvSpPr>
                  <a:spLocks noEditPoints="1"/>
                </p:cNvSpPr>
                <p:nvPr/>
              </p:nvSpPr>
              <p:spPr bwMode="auto">
                <a:xfrm>
                  <a:off x="4877562" y="2911119"/>
                  <a:ext cx="53905" cy="61912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18"/>
                <p:cNvSpPr>
                  <a:spLocks/>
                </p:cNvSpPr>
                <p:nvPr/>
              </p:nvSpPr>
              <p:spPr bwMode="auto">
                <a:xfrm>
                  <a:off x="4975860" y="2890482"/>
                  <a:ext cx="26953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19"/>
                <p:cNvSpPr>
                  <a:spLocks/>
                </p:cNvSpPr>
                <p:nvPr/>
              </p:nvSpPr>
              <p:spPr bwMode="auto">
                <a:xfrm>
                  <a:off x="5009155" y="2911119"/>
                  <a:ext cx="49149" cy="61912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0"/>
                <p:cNvSpPr>
                  <a:spLocks/>
                </p:cNvSpPr>
                <p:nvPr/>
              </p:nvSpPr>
              <p:spPr bwMode="auto">
                <a:xfrm>
                  <a:off x="5066231" y="2890482"/>
                  <a:ext cx="26953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629812" y="1345844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Line 122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Line 123"/>
                <p:cNvSpPr>
                  <a:spLocks noChangeShapeType="1"/>
                </p:cNvSpPr>
                <p:nvPr/>
              </p:nvSpPr>
              <p:spPr bwMode="auto">
                <a:xfrm>
                  <a:off x="3629812" y="24824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Line 124"/>
                <p:cNvSpPr>
                  <a:spLocks noChangeShapeType="1"/>
                </p:cNvSpPr>
                <p:nvPr/>
              </p:nvSpPr>
              <p:spPr bwMode="auto">
                <a:xfrm>
                  <a:off x="3629812" y="22554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125"/>
                <p:cNvSpPr>
                  <a:spLocks noChangeShapeType="1"/>
                </p:cNvSpPr>
                <p:nvPr/>
              </p:nvSpPr>
              <p:spPr bwMode="auto">
                <a:xfrm>
                  <a:off x="3629812" y="20268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Line 126"/>
                <p:cNvSpPr>
                  <a:spLocks noChangeShapeType="1"/>
                </p:cNvSpPr>
                <p:nvPr/>
              </p:nvSpPr>
              <p:spPr bwMode="auto">
                <a:xfrm>
                  <a:off x="3629812" y="18014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127"/>
                <p:cNvSpPr>
                  <a:spLocks noChangeShapeType="1"/>
                </p:cNvSpPr>
                <p:nvPr/>
              </p:nvSpPr>
              <p:spPr bwMode="auto">
                <a:xfrm>
                  <a:off x="3629812" y="15728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128"/>
                <p:cNvSpPr>
                  <a:spLocks noChangeShapeType="1"/>
                </p:cNvSpPr>
                <p:nvPr/>
              </p:nvSpPr>
              <p:spPr bwMode="auto">
                <a:xfrm>
                  <a:off x="3629812" y="134584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502976" y="2715857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0"/>
                <p:cNvSpPr>
                  <a:spLocks/>
                </p:cNvSpPr>
                <p:nvPr/>
              </p:nvSpPr>
              <p:spPr bwMode="auto">
                <a:xfrm>
                  <a:off x="3539441" y="2672994"/>
                  <a:ext cx="47564" cy="74612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3 h 94"/>
                    <a:gd name="T12" fmla="*/ 48 w 61"/>
                    <a:gd name="T13" fmla="*/ 64 h 94"/>
                    <a:gd name="T14" fmla="*/ 46 w 61"/>
                    <a:gd name="T15" fmla="*/ 55 h 94"/>
                    <a:gd name="T16" fmla="*/ 40 w 61"/>
                    <a:gd name="T17" fmla="*/ 49 h 94"/>
                    <a:gd name="T18" fmla="*/ 31 w 61"/>
                    <a:gd name="T19" fmla="*/ 46 h 94"/>
                    <a:gd name="T20" fmla="*/ 22 w 61"/>
                    <a:gd name="T21" fmla="*/ 48 h 94"/>
                    <a:gd name="T22" fmla="*/ 26 w 61"/>
                    <a:gd name="T23" fmla="*/ 37 h 94"/>
                    <a:gd name="T24" fmla="*/ 37 w 61"/>
                    <a:gd name="T25" fmla="*/ 33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0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2 h 94"/>
                    <a:gd name="T46" fmla="*/ 28 w 61"/>
                    <a:gd name="T47" fmla="*/ 0 h 94"/>
                    <a:gd name="T48" fmla="*/ 42 w 61"/>
                    <a:gd name="T49" fmla="*/ 2 h 94"/>
                    <a:gd name="T50" fmla="*/ 49 w 61"/>
                    <a:gd name="T51" fmla="*/ 7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7 h 94"/>
                    <a:gd name="T58" fmla="*/ 48 w 61"/>
                    <a:gd name="T59" fmla="*/ 42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1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8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2"/>
                      </a:lnTo>
                      <a:lnTo>
                        <a:pt x="30" y="84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7"/>
                      </a:lnTo>
                      <a:lnTo>
                        <a:pt x="46" y="73"/>
                      </a:lnTo>
                      <a:lnTo>
                        <a:pt x="48" y="70"/>
                      </a:lnTo>
                      <a:lnTo>
                        <a:pt x="48" y="64"/>
                      </a:lnTo>
                      <a:lnTo>
                        <a:pt x="48" y="59"/>
                      </a:lnTo>
                      <a:lnTo>
                        <a:pt x="46" y="55"/>
                      </a:lnTo>
                      <a:lnTo>
                        <a:pt x="42" y="51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6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7"/>
                      </a:lnTo>
                      <a:lnTo>
                        <a:pt x="26" y="37"/>
                      </a:lnTo>
                      <a:lnTo>
                        <a:pt x="32" y="36"/>
                      </a:lnTo>
                      <a:lnTo>
                        <a:pt x="37" y="33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1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0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6"/>
                      </a:lnTo>
                      <a:lnTo>
                        <a:pt x="15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2"/>
                      </a:lnTo>
                      <a:lnTo>
                        <a:pt x="46" y="5"/>
                      </a:lnTo>
                      <a:lnTo>
                        <a:pt x="49" y="7"/>
                      </a:lnTo>
                      <a:lnTo>
                        <a:pt x="51" y="11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3"/>
                      </a:lnTo>
                      <a:lnTo>
                        <a:pt x="48" y="37"/>
                      </a:lnTo>
                      <a:lnTo>
                        <a:pt x="42" y="41"/>
                      </a:lnTo>
                      <a:lnTo>
                        <a:pt x="48" y="42"/>
                      </a:lnTo>
                      <a:lnTo>
                        <a:pt x="51" y="46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4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1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1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31"/>
                <p:cNvSpPr>
                  <a:spLocks noChangeArrowheads="1"/>
                </p:cNvSpPr>
                <p:nvPr/>
              </p:nvSpPr>
              <p:spPr bwMode="auto">
                <a:xfrm>
                  <a:off x="3502976" y="24888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2"/>
                <p:cNvSpPr>
                  <a:spLocks/>
                </p:cNvSpPr>
                <p:nvPr/>
              </p:nvSpPr>
              <p:spPr bwMode="auto">
                <a:xfrm>
                  <a:off x="3537856" y="2444394"/>
                  <a:ext cx="49149" cy="74612"/>
                </a:xfrm>
                <a:custGeom>
                  <a:avLst/>
                  <a:gdLst>
                    <a:gd name="T0" fmla="*/ 60 w 60"/>
                    <a:gd name="T1" fmla="*/ 81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0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2 h 93"/>
                    <a:gd name="T14" fmla="*/ 11 w 60"/>
                    <a:gd name="T15" fmla="*/ 67 h 93"/>
                    <a:gd name="T16" fmla="*/ 15 w 60"/>
                    <a:gd name="T17" fmla="*/ 63 h 93"/>
                    <a:gd name="T18" fmla="*/ 21 w 60"/>
                    <a:gd name="T19" fmla="*/ 58 h 93"/>
                    <a:gd name="T20" fmla="*/ 28 w 60"/>
                    <a:gd name="T21" fmla="*/ 51 h 93"/>
                    <a:gd name="T22" fmla="*/ 34 w 60"/>
                    <a:gd name="T23" fmla="*/ 46 h 93"/>
                    <a:gd name="T24" fmla="*/ 38 w 60"/>
                    <a:gd name="T25" fmla="*/ 42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5 h 93"/>
                    <a:gd name="T40" fmla="*/ 38 w 60"/>
                    <a:gd name="T41" fmla="*/ 13 h 93"/>
                    <a:gd name="T42" fmla="*/ 34 w 60"/>
                    <a:gd name="T43" fmla="*/ 11 h 93"/>
                    <a:gd name="T44" fmla="*/ 29 w 60"/>
                    <a:gd name="T45" fmla="*/ 10 h 93"/>
                    <a:gd name="T46" fmla="*/ 25 w 60"/>
                    <a:gd name="T47" fmla="*/ 11 h 93"/>
                    <a:gd name="T48" fmla="*/ 20 w 60"/>
                    <a:gd name="T49" fmla="*/ 13 h 93"/>
                    <a:gd name="T50" fmla="*/ 18 w 60"/>
                    <a:gd name="T51" fmla="*/ 15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1 w 60"/>
                    <a:gd name="T61" fmla="*/ 19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9 w 60"/>
                    <a:gd name="T67" fmla="*/ 6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2 h 93"/>
                    <a:gd name="T88" fmla="*/ 50 w 60"/>
                    <a:gd name="T89" fmla="*/ 48 h 93"/>
                    <a:gd name="T90" fmla="*/ 46 w 60"/>
                    <a:gd name="T91" fmla="*/ 51 h 93"/>
                    <a:gd name="T92" fmla="*/ 40 w 60"/>
                    <a:gd name="T93" fmla="*/ 58 h 93"/>
                    <a:gd name="T94" fmla="*/ 33 w 60"/>
                    <a:gd name="T95" fmla="*/ 63 h 93"/>
                    <a:gd name="T96" fmla="*/ 28 w 60"/>
                    <a:gd name="T97" fmla="*/ 67 h 93"/>
                    <a:gd name="T98" fmla="*/ 24 w 60"/>
                    <a:gd name="T99" fmla="*/ 71 h 93"/>
                    <a:gd name="T100" fmla="*/ 21 w 60"/>
                    <a:gd name="T101" fmla="*/ 73 h 93"/>
                    <a:gd name="T102" fmla="*/ 20 w 60"/>
                    <a:gd name="T103" fmla="*/ 75 h 93"/>
                    <a:gd name="T104" fmla="*/ 15 w 60"/>
                    <a:gd name="T105" fmla="*/ 81 h 93"/>
                    <a:gd name="T106" fmla="*/ 60 w 60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1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3" y="79"/>
                      </a:lnTo>
                      <a:lnTo>
                        <a:pt x="7" y="72"/>
                      </a:lnTo>
                      <a:lnTo>
                        <a:pt x="11" y="67"/>
                      </a:lnTo>
                      <a:lnTo>
                        <a:pt x="15" y="63"/>
                      </a:lnTo>
                      <a:lnTo>
                        <a:pt x="21" y="58"/>
                      </a:lnTo>
                      <a:lnTo>
                        <a:pt x="28" y="51"/>
                      </a:lnTo>
                      <a:lnTo>
                        <a:pt x="34" y="46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8" y="13"/>
                      </a:lnTo>
                      <a:lnTo>
                        <a:pt x="34" y="11"/>
                      </a:lnTo>
                      <a:lnTo>
                        <a:pt x="29" y="10"/>
                      </a:lnTo>
                      <a:lnTo>
                        <a:pt x="25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1" y="19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8"/>
                      </a:lnTo>
                      <a:lnTo>
                        <a:pt x="46" y="51"/>
                      </a:lnTo>
                      <a:lnTo>
                        <a:pt x="40" y="58"/>
                      </a:lnTo>
                      <a:lnTo>
                        <a:pt x="33" y="63"/>
                      </a:lnTo>
                      <a:lnTo>
                        <a:pt x="28" y="67"/>
                      </a:lnTo>
                      <a:lnTo>
                        <a:pt x="24" y="71"/>
                      </a:lnTo>
                      <a:lnTo>
                        <a:pt x="21" y="73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3502976" y="22602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4"/>
                <p:cNvSpPr>
                  <a:spLocks/>
                </p:cNvSpPr>
                <p:nvPr/>
              </p:nvSpPr>
              <p:spPr bwMode="auto">
                <a:xfrm>
                  <a:off x="3545783" y="2217382"/>
                  <a:ext cx="26953" cy="73025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1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35"/>
                <p:cNvSpPr>
                  <a:spLocks noEditPoints="1"/>
                </p:cNvSpPr>
                <p:nvPr/>
              </p:nvSpPr>
              <p:spPr bwMode="auto">
                <a:xfrm>
                  <a:off x="3541026" y="1988782"/>
                  <a:ext cx="49149" cy="76200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36"/>
                <p:cNvSpPr>
                  <a:spLocks/>
                </p:cNvSpPr>
                <p:nvPr/>
              </p:nvSpPr>
              <p:spPr bwMode="auto">
                <a:xfrm>
                  <a:off x="3547368" y="1761769"/>
                  <a:ext cx="26953" cy="74612"/>
                </a:xfrm>
                <a:custGeom>
                  <a:avLst/>
                  <a:gdLst>
                    <a:gd name="T0" fmla="*/ 34 w 34"/>
                    <a:gd name="T1" fmla="*/ 94 h 94"/>
                    <a:gd name="T2" fmla="*/ 21 w 34"/>
                    <a:gd name="T3" fmla="*/ 94 h 94"/>
                    <a:gd name="T4" fmla="*/ 21 w 34"/>
                    <a:gd name="T5" fmla="*/ 21 h 94"/>
                    <a:gd name="T6" fmla="*/ 17 w 34"/>
                    <a:gd name="T7" fmla="*/ 25 h 94"/>
                    <a:gd name="T8" fmla="*/ 10 w 34"/>
                    <a:gd name="T9" fmla="*/ 30 h 94"/>
                    <a:gd name="T10" fmla="*/ 5 w 34"/>
                    <a:gd name="T11" fmla="*/ 32 h 94"/>
                    <a:gd name="T12" fmla="*/ 0 w 34"/>
                    <a:gd name="T13" fmla="*/ 35 h 94"/>
                    <a:gd name="T14" fmla="*/ 0 w 34"/>
                    <a:gd name="T15" fmla="*/ 25 h 94"/>
                    <a:gd name="T16" fmla="*/ 8 w 34"/>
                    <a:gd name="T17" fmla="*/ 19 h 94"/>
                    <a:gd name="T18" fmla="*/ 16 w 34"/>
                    <a:gd name="T19" fmla="*/ 13 h 94"/>
                    <a:gd name="T20" fmla="*/ 22 w 34"/>
                    <a:gd name="T21" fmla="*/ 6 h 94"/>
                    <a:gd name="T22" fmla="*/ 26 w 34"/>
                    <a:gd name="T23" fmla="*/ 0 h 94"/>
                    <a:gd name="T24" fmla="*/ 34 w 34"/>
                    <a:gd name="T25" fmla="*/ 0 h 94"/>
                    <a:gd name="T26" fmla="*/ 34 w 34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4">
                      <a:moveTo>
                        <a:pt x="34" y="94"/>
                      </a:moveTo>
                      <a:lnTo>
                        <a:pt x="21" y="94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19"/>
                      </a:lnTo>
                      <a:lnTo>
                        <a:pt x="16" y="13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7"/>
                <p:cNvSpPr>
                  <a:spLocks/>
                </p:cNvSpPr>
                <p:nvPr/>
              </p:nvSpPr>
              <p:spPr bwMode="auto">
                <a:xfrm>
                  <a:off x="3539441" y="1534757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90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1 w 61"/>
                    <a:gd name="T15" fmla="*/ 68 h 93"/>
                    <a:gd name="T16" fmla="*/ 17 w 61"/>
                    <a:gd name="T17" fmla="*/ 64 h 93"/>
                    <a:gd name="T18" fmla="*/ 23 w 61"/>
                    <a:gd name="T19" fmla="*/ 59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9 h 93"/>
                    <a:gd name="T38" fmla="*/ 42 w 61"/>
                    <a:gd name="T39" fmla="*/ 15 h 93"/>
                    <a:gd name="T40" fmla="*/ 40 w 61"/>
                    <a:gd name="T41" fmla="*/ 13 h 93"/>
                    <a:gd name="T42" fmla="*/ 36 w 61"/>
                    <a:gd name="T43" fmla="*/ 11 h 93"/>
                    <a:gd name="T44" fmla="*/ 31 w 61"/>
                    <a:gd name="T45" fmla="*/ 11 h 93"/>
                    <a:gd name="T46" fmla="*/ 26 w 61"/>
                    <a:gd name="T47" fmla="*/ 11 h 93"/>
                    <a:gd name="T48" fmla="*/ 22 w 61"/>
                    <a:gd name="T49" fmla="*/ 13 h 93"/>
                    <a:gd name="T50" fmla="*/ 18 w 61"/>
                    <a:gd name="T51" fmla="*/ 15 h 93"/>
                    <a:gd name="T52" fmla="*/ 15 w 61"/>
                    <a:gd name="T53" fmla="*/ 19 h 93"/>
                    <a:gd name="T54" fmla="*/ 14 w 61"/>
                    <a:gd name="T55" fmla="*/ 22 h 93"/>
                    <a:gd name="T56" fmla="*/ 14 w 61"/>
                    <a:gd name="T57" fmla="*/ 28 h 93"/>
                    <a:gd name="T58" fmla="*/ 1 w 61"/>
                    <a:gd name="T59" fmla="*/ 26 h 93"/>
                    <a:gd name="T60" fmla="*/ 2 w 61"/>
                    <a:gd name="T61" fmla="*/ 20 h 93"/>
                    <a:gd name="T62" fmla="*/ 4 w 61"/>
                    <a:gd name="T63" fmla="*/ 15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2 w 61"/>
                    <a:gd name="T73" fmla="*/ 2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9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7 h 93"/>
                    <a:gd name="T86" fmla="*/ 55 w 61"/>
                    <a:gd name="T87" fmla="*/ 42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4 h 93"/>
                    <a:gd name="T96" fmla="*/ 30 w 61"/>
                    <a:gd name="T97" fmla="*/ 68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1" y="68"/>
                      </a:lnTo>
                      <a:lnTo>
                        <a:pt x="17" y="64"/>
                      </a:lnTo>
                      <a:lnTo>
                        <a:pt x="23" y="59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9"/>
                      </a:lnTo>
                      <a:lnTo>
                        <a:pt x="42" y="15"/>
                      </a:lnTo>
                      <a:lnTo>
                        <a:pt x="40" y="13"/>
                      </a:lnTo>
                      <a:lnTo>
                        <a:pt x="36" y="11"/>
                      </a:lnTo>
                      <a:lnTo>
                        <a:pt x="31" y="11"/>
                      </a:lnTo>
                      <a:lnTo>
                        <a:pt x="26" y="11"/>
                      </a:lnTo>
                      <a:lnTo>
                        <a:pt x="22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9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2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4"/>
                      </a:lnTo>
                      <a:lnTo>
                        <a:pt x="30" y="68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38"/>
                <p:cNvSpPr>
                  <a:spLocks/>
                </p:cNvSpPr>
                <p:nvPr/>
              </p:nvSpPr>
              <p:spPr bwMode="auto">
                <a:xfrm>
                  <a:off x="3541026" y="1307744"/>
                  <a:ext cx="49149" cy="74612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50 h 95"/>
                    <a:gd name="T18" fmla="*/ 31 w 62"/>
                    <a:gd name="T19" fmla="*/ 48 h 95"/>
                    <a:gd name="T20" fmla="*/ 23 w 62"/>
                    <a:gd name="T21" fmla="*/ 50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4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1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50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50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4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39"/>
                <p:cNvSpPr>
                  <a:spLocks noEditPoints="1"/>
                </p:cNvSpPr>
                <p:nvPr/>
              </p:nvSpPr>
              <p:spPr bwMode="auto">
                <a:xfrm>
                  <a:off x="3379310" y="2468207"/>
                  <a:ext cx="106225" cy="2222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0"/>
                <p:cNvSpPr>
                  <a:spLocks noEditPoints="1"/>
                </p:cNvSpPr>
                <p:nvPr/>
              </p:nvSpPr>
              <p:spPr bwMode="auto">
                <a:xfrm>
                  <a:off x="3401507" y="2401532"/>
                  <a:ext cx="60247" cy="52387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1"/>
                <p:cNvSpPr>
                  <a:spLocks noEditPoints="1"/>
                </p:cNvSpPr>
                <p:nvPr/>
              </p:nvSpPr>
              <p:spPr bwMode="auto">
                <a:xfrm>
                  <a:off x="3379310" y="2377719"/>
                  <a:ext cx="82443" cy="11112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2"/>
                <p:cNvSpPr>
                  <a:spLocks/>
                </p:cNvSpPr>
                <p:nvPr/>
              </p:nvSpPr>
              <p:spPr bwMode="auto">
                <a:xfrm>
                  <a:off x="3401507" y="2317394"/>
                  <a:ext cx="60247" cy="46037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43"/>
                <p:cNvSpPr>
                  <a:spLocks/>
                </p:cNvSpPr>
                <p:nvPr/>
              </p:nvSpPr>
              <p:spPr bwMode="auto">
                <a:xfrm>
                  <a:off x="3380896" y="2277707"/>
                  <a:ext cx="80858" cy="28575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44"/>
                <p:cNvSpPr>
                  <a:spLocks noEditPoints="1"/>
                </p:cNvSpPr>
                <p:nvPr/>
              </p:nvSpPr>
              <p:spPr bwMode="auto">
                <a:xfrm>
                  <a:off x="3401507" y="2187219"/>
                  <a:ext cx="60247" cy="52387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45"/>
                <p:cNvSpPr>
                  <a:spLocks/>
                </p:cNvSpPr>
                <p:nvPr/>
              </p:nvSpPr>
              <p:spPr bwMode="auto">
                <a:xfrm>
                  <a:off x="3401507" y="2128482"/>
                  <a:ext cx="60247" cy="46037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46"/>
                <p:cNvSpPr>
                  <a:spLocks noEditPoints="1"/>
                </p:cNvSpPr>
                <p:nvPr/>
              </p:nvSpPr>
              <p:spPr bwMode="auto">
                <a:xfrm>
                  <a:off x="3401507" y="2064982"/>
                  <a:ext cx="84029" cy="50800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379310" y="2037994"/>
                  <a:ext cx="82443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8"/>
                <p:cNvSpPr>
                  <a:spLocks noEditPoints="1"/>
                </p:cNvSpPr>
                <p:nvPr/>
              </p:nvSpPr>
              <p:spPr bwMode="auto">
                <a:xfrm>
                  <a:off x="3401507" y="1972907"/>
                  <a:ext cx="60247" cy="55562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49"/>
                <p:cNvSpPr>
                  <a:spLocks/>
                </p:cNvSpPr>
                <p:nvPr/>
              </p:nvSpPr>
              <p:spPr bwMode="auto">
                <a:xfrm>
                  <a:off x="3379310" y="1903057"/>
                  <a:ext cx="104640" cy="2698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50"/>
                <p:cNvSpPr>
                  <a:spLocks/>
                </p:cNvSpPr>
                <p:nvPr/>
              </p:nvSpPr>
              <p:spPr bwMode="auto">
                <a:xfrm>
                  <a:off x="3401507" y="1860194"/>
                  <a:ext cx="60247" cy="30162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51"/>
                <p:cNvSpPr>
                  <a:spLocks noEditPoints="1"/>
                </p:cNvSpPr>
                <p:nvPr/>
              </p:nvSpPr>
              <p:spPr bwMode="auto">
                <a:xfrm>
                  <a:off x="3401507" y="1803044"/>
                  <a:ext cx="60247" cy="52387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2"/>
                <p:cNvSpPr>
                  <a:spLocks noEditPoints="1"/>
                </p:cNvSpPr>
                <p:nvPr/>
              </p:nvSpPr>
              <p:spPr bwMode="auto">
                <a:xfrm>
                  <a:off x="3379310" y="1742719"/>
                  <a:ext cx="82443" cy="52387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53"/>
                <p:cNvSpPr>
                  <a:spLocks/>
                </p:cNvSpPr>
                <p:nvPr/>
              </p:nvSpPr>
              <p:spPr bwMode="auto">
                <a:xfrm>
                  <a:off x="3379310" y="1704619"/>
                  <a:ext cx="104640" cy="2698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54"/>
                <p:cNvSpPr>
                  <a:spLocks/>
                </p:cNvSpPr>
                <p:nvPr/>
              </p:nvSpPr>
              <p:spPr bwMode="auto">
                <a:xfrm>
                  <a:off x="3629812" y="1544282"/>
                  <a:ext cx="2623923" cy="968375"/>
                </a:xfrm>
                <a:custGeom>
                  <a:avLst/>
                  <a:gdLst>
                    <a:gd name="T0" fmla="*/ 88 w 3312"/>
                    <a:gd name="T1" fmla="*/ 964 h 1220"/>
                    <a:gd name="T2" fmla="*/ 186 w 3312"/>
                    <a:gd name="T3" fmla="*/ 698 h 1220"/>
                    <a:gd name="T4" fmla="*/ 268 w 3312"/>
                    <a:gd name="T5" fmla="*/ 706 h 1220"/>
                    <a:gd name="T6" fmla="*/ 391 w 3312"/>
                    <a:gd name="T7" fmla="*/ 319 h 1220"/>
                    <a:gd name="T8" fmla="*/ 485 w 3312"/>
                    <a:gd name="T9" fmla="*/ 937 h 1220"/>
                    <a:gd name="T10" fmla="*/ 582 w 3312"/>
                    <a:gd name="T11" fmla="*/ 318 h 1220"/>
                    <a:gd name="T12" fmla="*/ 695 w 3312"/>
                    <a:gd name="T13" fmla="*/ 782 h 1220"/>
                    <a:gd name="T14" fmla="*/ 783 w 3312"/>
                    <a:gd name="T15" fmla="*/ 521 h 1220"/>
                    <a:gd name="T16" fmla="*/ 915 w 3312"/>
                    <a:gd name="T17" fmla="*/ 337 h 1220"/>
                    <a:gd name="T18" fmla="*/ 1008 w 3312"/>
                    <a:gd name="T19" fmla="*/ 928 h 1220"/>
                    <a:gd name="T20" fmla="*/ 1101 w 3312"/>
                    <a:gd name="T21" fmla="*/ 296 h 1220"/>
                    <a:gd name="T22" fmla="*/ 1215 w 3312"/>
                    <a:gd name="T23" fmla="*/ 331 h 1220"/>
                    <a:gd name="T24" fmla="*/ 1292 w 3312"/>
                    <a:gd name="T25" fmla="*/ 349 h 1220"/>
                    <a:gd name="T26" fmla="*/ 1415 w 3312"/>
                    <a:gd name="T27" fmla="*/ 57 h 1220"/>
                    <a:gd name="T28" fmla="*/ 1510 w 3312"/>
                    <a:gd name="T29" fmla="*/ 646 h 1220"/>
                    <a:gd name="T30" fmla="*/ 1602 w 3312"/>
                    <a:gd name="T31" fmla="*/ 9 h 1220"/>
                    <a:gd name="T32" fmla="*/ 1704 w 3312"/>
                    <a:gd name="T33" fmla="*/ 607 h 1220"/>
                    <a:gd name="T34" fmla="*/ 1793 w 3312"/>
                    <a:gd name="T35" fmla="*/ 74 h 1220"/>
                    <a:gd name="T36" fmla="*/ 1911 w 3312"/>
                    <a:gd name="T37" fmla="*/ 381 h 1220"/>
                    <a:gd name="T38" fmla="*/ 2002 w 3312"/>
                    <a:gd name="T39" fmla="*/ 407 h 1220"/>
                    <a:gd name="T40" fmla="*/ 2131 w 3312"/>
                    <a:gd name="T41" fmla="*/ 8 h 1220"/>
                    <a:gd name="T42" fmla="*/ 2223 w 3312"/>
                    <a:gd name="T43" fmla="*/ 655 h 1220"/>
                    <a:gd name="T44" fmla="*/ 2325 w 3312"/>
                    <a:gd name="T45" fmla="*/ 1086 h 1220"/>
                    <a:gd name="T46" fmla="*/ 2413 w 3312"/>
                    <a:gd name="T47" fmla="*/ 726 h 1220"/>
                    <a:gd name="T48" fmla="*/ 2542 w 3312"/>
                    <a:gd name="T49" fmla="*/ 689 h 1220"/>
                    <a:gd name="T50" fmla="*/ 2630 w 3312"/>
                    <a:gd name="T51" fmla="*/ 1158 h 1220"/>
                    <a:gd name="T52" fmla="*/ 2731 w 3312"/>
                    <a:gd name="T53" fmla="*/ 591 h 1220"/>
                    <a:gd name="T54" fmla="*/ 2835 w 3312"/>
                    <a:gd name="T55" fmla="*/ 1214 h 1220"/>
                    <a:gd name="T56" fmla="*/ 2918 w 3312"/>
                    <a:gd name="T57" fmla="*/ 589 h 1220"/>
                    <a:gd name="T58" fmla="*/ 3024 w 3312"/>
                    <a:gd name="T59" fmla="*/ 1165 h 1220"/>
                    <a:gd name="T60" fmla="*/ 3109 w 3312"/>
                    <a:gd name="T61" fmla="*/ 671 h 1220"/>
                    <a:gd name="T62" fmla="*/ 3236 w 3312"/>
                    <a:gd name="T63" fmla="*/ 807 h 1220"/>
                    <a:gd name="T64" fmla="*/ 3290 w 3312"/>
                    <a:gd name="T65" fmla="*/ 645 h 1220"/>
                    <a:gd name="T66" fmla="*/ 3183 w 3312"/>
                    <a:gd name="T67" fmla="*/ 1212 h 1220"/>
                    <a:gd name="T68" fmla="*/ 3079 w 3312"/>
                    <a:gd name="T69" fmla="*/ 589 h 1220"/>
                    <a:gd name="T70" fmla="*/ 2989 w 3312"/>
                    <a:gd name="T71" fmla="*/ 1157 h 1220"/>
                    <a:gd name="T72" fmla="*/ 2874 w 3312"/>
                    <a:gd name="T73" fmla="*/ 860 h 1220"/>
                    <a:gd name="T74" fmla="*/ 2785 w 3312"/>
                    <a:gd name="T75" fmla="*/ 867 h 1220"/>
                    <a:gd name="T76" fmla="*/ 2655 w 3312"/>
                    <a:gd name="T77" fmla="*/ 1205 h 1220"/>
                    <a:gd name="T78" fmla="*/ 2555 w 3312"/>
                    <a:gd name="T79" fmla="*/ 574 h 1220"/>
                    <a:gd name="T80" fmla="*/ 2456 w 3312"/>
                    <a:gd name="T81" fmla="*/ 1135 h 1220"/>
                    <a:gd name="T82" fmla="*/ 2328 w 3312"/>
                    <a:gd name="T83" fmla="*/ 1020 h 1220"/>
                    <a:gd name="T84" fmla="*/ 2236 w 3312"/>
                    <a:gd name="T85" fmla="*/ 671 h 1220"/>
                    <a:gd name="T86" fmla="*/ 2122 w 3312"/>
                    <a:gd name="T87" fmla="*/ 8 h 1220"/>
                    <a:gd name="T88" fmla="*/ 2026 w 3312"/>
                    <a:gd name="T89" fmla="*/ 551 h 1220"/>
                    <a:gd name="T90" fmla="*/ 1886 w 3312"/>
                    <a:gd name="T91" fmla="*/ 573 h 1220"/>
                    <a:gd name="T92" fmla="*/ 1801 w 3312"/>
                    <a:gd name="T93" fmla="*/ 57 h 1220"/>
                    <a:gd name="T94" fmla="*/ 1691 w 3312"/>
                    <a:gd name="T95" fmla="*/ 642 h 1220"/>
                    <a:gd name="T96" fmla="*/ 1584 w 3312"/>
                    <a:gd name="T97" fmla="*/ 49 h 1220"/>
                    <a:gd name="T98" fmla="*/ 1490 w 3312"/>
                    <a:gd name="T99" fmla="*/ 539 h 1220"/>
                    <a:gd name="T100" fmla="*/ 1351 w 3312"/>
                    <a:gd name="T101" fmla="*/ 597 h 1220"/>
                    <a:gd name="T102" fmla="*/ 1264 w 3312"/>
                    <a:gd name="T103" fmla="*/ 32 h 1220"/>
                    <a:gd name="T104" fmla="*/ 1163 w 3312"/>
                    <a:gd name="T105" fmla="*/ 624 h 1220"/>
                    <a:gd name="T106" fmla="*/ 1038 w 3312"/>
                    <a:gd name="T107" fmla="*/ 797 h 1220"/>
                    <a:gd name="T108" fmla="*/ 948 w 3312"/>
                    <a:gd name="T109" fmla="*/ 341 h 1220"/>
                    <a:gd name="T110" fmla="*/ 837 w 3312"/>
                    <a:gd name="T111" fmla="*/ 922 h 1220"/>
                    <a:gd name="T112" fmla="*/ 712 w 3312"/>
                    <a:gd name="T113" fmla="*/ 499 h 1220"/>
                    <a:gd name="T114" fmla="*/ 623 w 3312"/>
                    <a:gd name="T115" fmla="*/ 671 h 1220"/>
                    <a:gd name="T116" fmla="*/ 499 w 3312"/>
                    <a:gd name="T117" fmla="*/ 876 h 1220"/>
                    <a:gd name="T118" fmla="*/ 392 w 3312"/>
                    <a:gd name="T119" fmla="*/ 308 h 1220"/>
                    <a:gd name="T120" fmla="*/ 298 w 3312"/>
                    <a:gd name="T121" fmla="*/ 910 h 1220"/>
                    <a:gd name="T122" fmla="*/ 174 w 3312"/>
                    <a:gd name="T123" fmla="*/ 726 h 1220"/>
                    <a:gd name="T124" fmla="*/ 106 w 3312"/>
                    <a:gd name="T125" fmla="*/ 987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220">
                      <a:moveTo>
                        <a:pt x="2" y="605"/>
                      </a:moveTo>
                      <a:lnTo>
                        <a:pt x="2" y="614"/>
                      </a:lnTo>
                      <a:lnTo>
                        <a:pt x="3" y="614"/>
                      </a:lnTo>
                      <a:lnTo>
                        <a:pt x="3" y="613"/>
                      </a:lnTo>
                      <a:lnTo>
                        <a:pt x="7" y="613"/>
                      </a:lnTo>
                      <a:lnTo>
                        <a:pt x="8" y="611"/>
                      </a:lnTo>
                      <a:lnTo>
                        <a:pt x="7" y="610"/>
                      </a:lnTo>
                      <a:lnTo>
                        <a:pt x="8" y="609"/>
                      </a:lnTo>
                      <a:lnTo>
                        <a:pt x="11" y="601"/>
                      </a:lnTo>
                      <a:lnTo>
                        <a:pt x="12" y="596"/>
                      </a:lnTo>
                      <a:lnTo>
                        <a:pt x="13" y="589"/>
                      </a:lnTo>
                      <a:lnTo>
                        <a:pt x="15" y="588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53"/>
                      </a:lnTo>
                      <a:lnTo>
                        <a:pt x="20" y="553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39"/>
                      </a:lnTo>
                      <a:lnTo>
                        <a:pt x="22" y="538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26" y="511"/>
                      </a:lnTo>
                      <a:lnTo>
                        <a:pt x="29" y="503"/>
                      </a:lnTo>
                      <a:lnTo>
                        <a:pt x="30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7"/>
                      </a:lnTo>
                      <a:lnTo>
                        <a:pt x="37" y="522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67"/>
                      </a:lnTo>
                      <a:lnTo>
                        <a:pt x="46" y="586"/>
                      </a:lnTo>
                      <a:lnTo>
                        <a:pt x="50" y="61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40"/>
                      </a:lnTo>
                      <a:lnTo>
                        <a:pt x="53" y="663"/>
                      </a:lnTo>
                      <a:lnTo>
                        <a:pt x="55" y="676"/>
                      </a:lnTo>
                      <a:lnTo>
                        <a:pt x="56" y="688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26"/>
                      </a:lnTo>
                      <a:lnTo>
                        <a:pt x="60" y="739"/>
                      </a:lnTo>
                      <a:lnTo>
                        <a:pt x="61" y="751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801"/>
                      </a:lnTo>
                      <a:lnTo>
                        <a:pt x="70" y="848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78"/>
                      </a:lnTo>
                      <a:lnTo>
                        <a:pt x="75" y="896"/>
                      </a:lnTo>
                      <a:lnTo>
                        <a:pt x="78" y="911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31"/>
                      </a:lnTo>
                      <a:lnTo>
                        <a:pt x="86" y="951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4"/>
                      </a:lnTo>
                      <a:lnTo>
                        <a:pt x="90" y="968"/>
                      </a:lnTo>
                      <a:lnTo>
                        <a:pt x="90" y="969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2" y="975"/>
                      </a:lnTo>
                      <a:lnTo>
                        <a:pt x="92" y="976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6"/>
                      </a:lnTo>
                      <a:lnTo>
                        <a:pt x="99" y="991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5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3" y="998"/>
                      </a:lnTo>
                      <a:lnTo>
                        <a:pt x="104" y="1000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0" y="1006"/>
                      </a:lnTo>
                      <a:lnTo>
                        <a:pt x="112" y="1008"/>
                      </a:lnTo>
                      <a:lnTo>
                        <a:pt x="114" y="1011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2"/>
                      </a:lnTo>
                      <a:lnTo>
                        <a:pt x="115" y="1011"/>
                      </a:lnTo>
                      <a:lnTo>
                        <a:pt x="118" y="1013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8" y="1013"/>
                      </a:lnTo>
                      <a:lnTo>
                        <a:pt x="118" y="1012"/>
                      </a:lnTo>
                      <a:lnTo>
                        <a:pt x="121" y="1015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9" y="1012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8" y="1011"/>
                      </a:lnTo>
                      <a:lnTo>
                        <a:pt x="119" y="1013"/>
                      </a:lnTo>
                      <a:lnTo>
                        <a:pt x="122" y="1016"/>
                      </a:lnTo>
                      <a:lnTo>
                        <a:pt x="127" y="1016"/>
                      </a:lnTo>
                      <a:lnTo>
                        <a:pt x="127" y="1015"/>
                      </a:lnTo>
                      <a:lnTo>
                        <a:pt x="131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0" y="1015"/>
                      </a:lnTo>
                      <a:lnTo>
                        <a:pt x="130" y="1013"/>
                      </a:lnTo>
                      <a:lnTo>
                        <a:pt x="132" y="1012"/>
                      </a:lnTo>
                      <a:lnTo>
                        <a:pt x="135" y="1009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2" y="1011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5" y="1011"/>
                      </a:lnTo>
                      <a:lnTo>
                        <a:pt x="135" y="1009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7" y="1007"/>
                      </a:lnTo>
                      <a:lnTo>
                        <a:pt x="137" y="1006"/>
                      </a:lnTo>
                      <a:lnTo>
                        <a:pt x="141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41" y="994"/>
                      </a:lnTo>
                      <a:lnTo>
                        <a:pt x="146" y="978"/>
                      </a:lnTo>
                      <a:lnTo>
                        <a:pt x="148" y="973"/>
                      </a:lnTo>
                      <a:lnTo>
                        <a:pt x="149" y="972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52" y="953"/>
                      </a:lnTo>
                      <a:lnTo>
                        <a:pt x="155" y="933"/>
                      </a:lnTo>
                      <a:lnTo>
                        <a:pt x="157" y="932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0"/>
                      </a:lnTo>
                      <a:lnTo>
                        <a:pt x="158" y="920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06"/>
                      </a:lnTo>
                      <a:lnTo>
                        <a:pt x="161" y="906"/>
                      </a:lnTo>
                      <a:lnTo>
                        <a:pt x="164" y="883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6" y="866"/>
                      </a:lnTo>
                      <a:lnTo>
                        <a:pt x="167" y="858"/>
                      </a:lnTo>
                      <a:lnTo>
                        <a:pt x="171" y="831"/>
                      </a:lnTo>
                      <a:lnTo>
                        <a:pt x="172" y="82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6" y="786"/>
                      </a:lnTo>
                      <a:lnTo>
                        <a:pt x="177" y="775"/>
                      </a:lnTo>
                      <a:lnTo>
                        <a:pt x="179" y="766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81" y="737"/>
                      </a:lnTo>
                      <a:lnTo>
                        <a:pt x="183" y="728"/>
                      </a:lnTo>
                      <a:lnTo>
                        <a:pt x="185" y="707"/>
                      </a:lnTo>
                      <a:lnTo>
                        <a:pt x="186" y="69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90" y="657"/>
                      </a:lnTo>
                      <a:lnTo>
                        <a:pt x="192" y="648"/>
                      </a:lnTo>
                      <a:lnTo>
                        <a:pt x="194" y="62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5" y="606"/>
                      </a:lnTo>
                      <a:lnTo>
                        <a:pt x="197" y="597"/>
                      </a:lnTo>
                      <a:lnTo>
                        <a:pt x="202" y="556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3" y="536"/>
                      </a:lnTo>
                      <a:lnTo>
                        <a:pt x="205" y="527"/>
                      </a:lnTo>
                      <a:lnTo>
                        <a:pt x="206" y="517"/>
                      </a:lnTo>
                      <a:lnTo>
                        <a:pt x="210" y="490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1" y="472"/>
                      </a:lnTo>
                      <a:lnTo>
                        <a:pt x="216" y="441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23" y="399"/>
                      </a:lnTo>
                      <a:lnTo>
                        <a:pt x="224" y="398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30" y="380"/>
                      </a:lnTo>
                      <a:lnTo>
                        <a:pt x="229" y="379"/>
                      </a:lnTo>
                      <a:lnTo>
                        <a:pt x="232" y="376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29" y="377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8" y="379"/>
                      </a:lnTo>
                      <a:lnTo>
                        <a:pt x="228" y="377"/>
                      </a:lnTo>
                      <a:lnTo>
                        <a:pt x="230" y="380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29" y="380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0" y="385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4" y="396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7" y="406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7"/>
                      </a:lnTo>
                      <a:lnTo>
                        <a:pt x="243" y="449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67"/>
                      </a:lnTo>
                      <a:lnTo>
                        <a:pt x="246" y="477"/>
                      </a:lnTo>
                      <a:lnTo>
                        <a:pt x="247" y="486"/>
                      </a:lnTo>
                      <a:lnTo>
                        <a:pt x="250" y="507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40"/>
                      </a:lnTo>
                      <a:lnTo>
                        <a:pt x="254" y="552"/>
                      </a:lnTo>
                      <a:lnTo>
                        <a:pt x="255" y="565"/>
                      </a:lnTo>
                      <a:lnTo>
                        <a:pt x="256" y="576"/>
                      </a:lnTo>
                      <a:lnTo>
                        <a:pt x="257" y="589"/>
                      </a:lnTo>
                      <a:lnTo>
                        <a:pt x="259" y="601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27"/>
                      </a:lnTo>
                      <a:lnTo>
                        <a:pt x="263" y="653"/>
                      </a:lnTo>
                      <a:lnTo>
                        <a:pt x="264" y="667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19"/>
                      </a:lnTo>
                      <a:lnTo>
                        <a:pt x="269" y="733"/>
                      </a:lnTo>
                      <a:lnTo>
                        <a:pt x="272" y="759"/>
                      </a:lnTo>
                      <a:lnTo>
                        <a:pt x="273" y="770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95"/>
                      </a:lnTo>
                      <a:lnTo>
                        <a:pt x="278" y="830"/>
                      </a:lnTo>
                      <a:lnTo>
                        <a:pt x="279" y="840"/>
                      </a:lnTo>
                      <a:lnTo>
                        <a:pt x="281" y="849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9"/>
                      </a:lnTo>
                      <a:lnTo>
                        <a:pt x="286" y="892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6"/>
                      </a:lnTo>
                      <a:lnTo>
                        <a:pt x="294" y="93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9"/>
                      </a:lnTo>
                      <a:lnTo>
                        <a:pt x="301" y="956"/>
                      </a:lnTo>
                      <a:lnTo>
                        <a:pt x="307" y="962"/>
                      </a:lnTo>
                      <a:lnTo>
                        <a:pt x="307" y="960"/>
                      </a:lnTo>
                      <a:lnTo>
                        <a:pt x="309" y="963"/>
                      </a:lnTo>
                      <a:lnTo>
                        <a:pt x="310" y="963"/>
                      </a:lnTo>
                      <a:lnTo>
                        <a:pt x="310" y="962"/>
                      </a:lnTo>
                      <a:lnTo>
                        <a:pt x="314" y="962"/>
                      </a:lnTo>
                      <a:lnTo>
                        <a:pt x="318" y="958"/>
                      </a:lnTo>
                      <a:lnTo>
                        <a:pt x="318" y="956"/>
                      </a:lnTo>
                      <a:lnTo>
                        <a:pt x="321" y="951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3" y="938"/>
                      </a:lnTo>
                      <a:lnTo>
                        <a:pt x="327" y="923"/>
                      </a:lnTo>
                      <a:lnTo>
                        <a:pt x="329" y="922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0"/>
                      </a:lnTo>
                      <a:lnTo>
                        <a:pt x="330" y="910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896"/>
                      </a:lnTo>
                      <a:lnTo>
                        <a:pt x="332" y="896"/>
                      </a:lnTo>
                      <a:lnTo>
                        <a:pt x="334" y="888"/>
                      </a:lnTo>
                      <a:lnTo>
                        <a:pt x="335" y="879"/>
                      </a:lnTo>
                      <a:lnTo>
                        <a:pt x="336" y="871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8" y="853"/>
                      </a:lnTo>
                      <a:lnTo>
                        <a:pt x="339" y="843"/>
                      </a:lnTo>
                      <a:lnTo>
                        <a:pt x="340" y="834"/>
                      </a:lnTo>
                      <a:lnTo>
                        <a:pt x="344" y="803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5" y="781"/>
                      </a:lnTo>
                      <a:lnTo>
                        <a:pt x="352" y="723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3" y="699"/>
                      </a:lnTo>
                      <a:lnTo>
                        <a:pt x="354" y="686"/>
                      </a:lnTo>
                      <a:lnTo>
                        <a:pt x="356" y="675"/>
                      </a:lnTo>
                      <a:lnTo>
                        <a:pt x="357" y="662"/>
                      </a:lnTo>
                      <a:lnTo>
                        <a:pt x="358" y="650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60" y="624"/>
                      </a:lnTo>
                      <a:lnTo>
                        <a:pt x="361" y="613"/>
                      </a:lnTo>
                      <a:lnTo>
                        <a:pt x="363" y="587"/>
                      </a:lnTo>
                      <a:lnTo>
                        <a:pt x="365" y="575"/>
                      </a:lnTo>
                      <a:lnTo>
                        <a:pt x="366" y="562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7" y="538"/>
                      </a:lnTo>
                      <a:lnTo>
                        <a:pt x="369" y="525"/>
                      </a:lnTo>
                      <a:lnTo>
                        <a:pt x="370" y="513"/>
                      </a:lnTo>
                      <a:lnTo>
                        <a:pt x="371" y="500"/>
                      </a:lnTo>
                      <a:lnTo>
                        <a:pt x="374" y="477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5" y="455"/>
                      </a:lnTo>
                      <a:lnTo>
                        <a:pt x="376" y="443"/>
                      </a:lnTo>
                      <a:lnTo>
                        <a:pt x="378" y="433"/>
                      </a:lnTo>
                      <a:lnTo>
                        <a:pt x="379" y="424"/>
                      </a:lnTo>
                      <a:lnTo>
                        <a:pt x="380" y="414"/>
                      </a:lnTo>
                      <a:lnTo>
                        <a:pt x="381" y="405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8" y="353"/>
                      </a:lnTo>
                      <a:lnTo>
                        <a:pt x="389" y="352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91" y="337"/>
                      </a:lnTo>
                      <a:lnTo>
                        <a:pt x="392" y="333"/>
                      </a:lnTo>
                      <a:lnTo>
                        <a:pt x="393" y="328"/>
                      </a:lnTo>
                      <a:lnTo>
                        <a:pt x="394" y="324"/>
                      </a:lnTo>
                      <a:lnTo>
                        <a:pt x="396" y="323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6" y="318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400" y="313"/>
                      </a:lnTo>
                      <a:lnTo>
                        <a:pt x="400" y="312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09" y="336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9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96"/>
                      </a:lnTo>
                      <a:lnTo>
                        <a:pt x="418" y="405"/>
                      </a:lnTo>
                      <a:lnTo>
                        <a:pt x="419" y="415"/>
                      </a:lnTo>
                      <a:lnTo>
                        <a:pt x="420" y="42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67"/>
                      </a:lnTo>
                      <a:lnTo>
                        <a:pt x="425" y="477"/>
                      </a:lnTo>
                      <a:lnTo>
                        <a:pt x="429" y="512"/>
                      </a:lnTo>
                      <a:lnTo>
                        <a:pt x="431" y="52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49"/>
                      </a:lnTo>
                      <a:lnTo>
                        <a:pt x="433" y="561"/>
                      </a:lnTo>
                      <a:lnTo>
                        <a:pt x="436" y="587"/>
                      </a:lnTo>
                      <a:lnTo>
                        <a:pt x="437" y="598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37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28"/>
                      </a:lnTo>
                      <a:lnTo>
                        <a:pt x="449" y="739"/>
                      </a:lnTo>
                      <a:lnTo>
                        <a:pt x="450" y="752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97"/>
                      </a:lnTo>
                      <a:lnTo>
                        <a:pt x="458" y="828"/>
                      </a:lnTo>
                      <a:lnTo>
                        <a:pt x="460" y="847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62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4" y="876"/>
                      </a:lnTo>
                      <a:lnTo>
                        <a:pt x="465" y="883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903"/>
                      </a:lnTo>
                      <a:lnTo>
                        <a:pt x="471" y="909"/>
                      </a:lnTo>
                      <a:lnTo>
                        <a:pt x="476" y="924"/>
                      </a:lnTo>
                      <a:lnTo>
                        <a:pt x="476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31"/>
                      </a:lnTo>
                      <a:lnTo>
                        <a:pt x="478" y="933"/>
                      </a:lnTo>
                      <a:lnTo>
                        <a:pt x="482" y="937"/>
                      </a:lnTo>
                      <a:lnTo>
                        <a:pt x="482" y="936"/>
                      </a:lnTo>
                      <a:lnTo>
                        <a:pt x="485" y="938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5" y="938"/>
                      </a:lnTo>
                      <a:lnTo>
                        <a:pt x="485" y="937"/>
                      </a:lnTo>
                      <a:lnTo>
                        <a:pt x="487" y="938"/>
                      </a:lnTo>
                      <a:lnTo>
                        <a:pt x="491" y="938"/>
                      </a:lnTo>
                      <a:lnTo>
                        <a:pt x="494" y="936"/>
                      </a:lnTo>
                      <a:lnTo>
                        <a:pt x="494" y="934"/>
                      </a:lnTo>
                      <a:lnTo>
                        <a:pt x="500" y="922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4" y="898"/>
                      </a:lnTo>
                      <a:lnTo>
                        <a:pt x="507" y="885"/>
                      </a:lnTo>
                      <a:lnTo>
                        <a:pt x="508" y="884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12" y="854"/>
                      </a:lnTo>
                      <a:lnTo>
                        <a:pt x="516" y="82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21" y="775"/>
                      </a:lnTo>
                      <a:lnTo>
                        <a:pt x="522" y="764"/>
                      </a:lnTo>
                      <a:lnTo>
                        <a:pt x="524" y="754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6" y="719"/>
                      </a:lnTo>
                      <a:lnTo>
                        <a:pt x="527" y="706"/>
                      </a:lnTo>
                      <a:lnTo>
                        <a:pt x="530" y="682"/>
                      </a:lnTo>
                      <a:lnTo>
                        <a:pt x="531" y="670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3" y="645"/>
                      </a:lnTo>
                      <a:lnTo>
                        <a:pt x="538" y="593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44" y="517"/>
                      </a:lnTo>
                      <a:lnTo>
                        <a:pt x="545" y="505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52" y="434"/>
                      </a:lnTo>
                      <a:lnTo>
                        <a:pt x="553" y="42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5" y="405"/>
                      </a:lnTo>
                      <a:lnTo>
                        <a:pt x="556" y="394"/>
                      </a:lnTo>
                      <a:lnTo>
                        <a:pt x="557" y="386"/>
                      </a:lnTo>
                      <a:lnTo>
                        <a:pt x="558" y="377"/>
                      </a:lnTo>
                      <a:lnTo>
                        <a:pt x="561" y="362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66" y="327"/>
                      </a:lnTo>
                      <a:lnTo>
                        <a:pt x="567" y="326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5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3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5" y="300"/>
                      </a:lnTo>
                      <a:lnTo>
                        <a:pt x="575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4" y="299"/>
                      </a:lnTo>
                      <a:lnTo>
                        <a:pt x="574" y="297"/>
                      </a:lnTo>
                      <a:lnTo>
                        <a:pt x="578" y="297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3" y="295"/>
                      </a:lnTo>
                      <a:lnTo>
                        <a:pt x="575" y="296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4" y="297"/>
                      </a:lnTo>
                      <a:lnTo>
                        <a:pt x="574" y="296"/>
                      </a:lnTo>
                      <a:lnTo>
                        <a:pt x="576" y="299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5" y="296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4" y="295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9" y="306"/>
                      </a:lnTo>
                      <a:lnTo>
                        <a:pt x="579" y="308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8"/>
                      </a:lnTo>
                      <a:lnTo>
                        <a:pt x="583" y="323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65"/>
                      </a:lnTo>
                      <a:lnTo>
                        <a:pt x="591" y="372"/>
                      </a:lnTo>
                      <a:lnTo>
                        <a:pt x="595" y="399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20"/>
                      </a:lnTo>
                      <a:lnTo>
                        <a:pt x="597" y="429"/>
                      </a:lnTo>
                      <a:lnTo>
                        <a:pt x="598" y="441"/>
                      </a:lnTo>
                      <a:lnTo>
                        <a:pt x="600" y="451"/>
                      </a:lnTo>
                      <a:lnTo>
                        <a:pt x="601" y="463"/>
                      </a:lnTo>
                      <a:lnTo>
                        <a:pt x="602" y="47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96"/>
                      </a:lnTo>
                      <a:lnTo>
                        <a:pt x="605" y="508"/>
                      </a:lnTo>
                      <a:lnTo>
                        <a:pt x="606" y="521"/>
                      </a:lnTo>
                      <a:lnTo>
                        <a:pt x="609" y="544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82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72"/>
                      </a:lnTo>
                      <a:lnTo>
                        <a:pt x="620" y="685"/>
                      </a:lnTo>
                      <a:lnTo>
                        <a:pt x="622" y="697"/>
                      </a:lnTo>
                      <a:lnTo>
                        <a:pt x="624" y="723"/>
                      </a:lnTo>
                      <a:lnTo>
                        <a:pt x="626" y="734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59"/>
                      </a:lnTo>
                      <a:lnTo>
                        <a:pt x="629" y="78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23"/>
                      </a:lnTo>
                      <a:lnTo>
                        <a:pt x="636" y="841"/>
                      </a:lnTo>
                      <a:lnTo>
                        <a:pt x="638" y="857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8"/>
                      </a:lnTo>
                      <a:lnTo>
                        <a:pt x="642" y="883"/>
                      </a:lnTo>
                      <a:lnTo>
                        <a:pt x="644" y="889"/>
                      </a:lnTo>
                      <a:lnTo>
                        <a:pt x="645" y="894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48" y="903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11"/>
                      </a:lnTo>
                      <a:lnTo>
                        <a:pt x="651" y="919"/>
                      </a:lnTo>
                      <a:lnTo>
                        <a:pt x="651" y="920"/>
                      </a:lnTo>
                      <a:lnTo>
                        <a:pt x="655" y="928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7" y="928"/>
                      </a:lnTo>
                      <a:lnTo>
                        <a:pt x="658" y="932"/>
                      </a:lnTo>
                      <a:lnTo>
                        <a:pt x="659" y="933"/>
                      </a:lnTo>
                      <a:lnTo>
                        <a:pt x="659" y="932"/>
                      </a:lnTo>
                      <a:lnTo>
                        <a:pt x="662" y="934"/>
                      </a:lnTo>
                      <a:lnTo>
                        <a:pt x="664" y="934"/>
                      </a:lnTo>
                      <a:lnTo>
                        <a:pt x="664" y="933"/>
                      </a:lnTo>
                      <a:lnTo>
                        <a:pt x="668" y="933"/>
                      </a:lnTo>
                      <a:lnTo>
                        <a:pt x="672" y="929"/>
                      </a:lnTo>
                      <a:lnTo>
                        <a:pt x="671" y="928"/>
                      </a:lnTo>
                      <a:lnTo>
                        <a:pt x="673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73" y="922"/>
                      </a:lnTo>
                      <a:lnTo>
                        <a:pt x="677" y="910"/>
                      </a:lnTo>
                      <a:lnTo>
                        <a:pt x="679" y="905"/>
                      </a:lnTo>
                      <a:lnTo>
                        <a:pt x="680" y="903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81" y="888"/>
                      </a:lnTo>
                      <a:lnTo>
                        <a:pt x="682" y="888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74"/>
                      </a:lnTo>
                      <a:lnTo>
                        <a:pt x="685" y="874"/>
                      </a:lnTo>
                      <a:lnTo>
                        <a:pt x="688" y="858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9" y="841"/>
                      </a:lnTo>
                      <a:lnTo>
                        <a:pt x="690" y="832"/>
                      </a:lnTo>
                      <a:lnTo>
                        <a:pt x="691" y="822"/>
                      </a:lnTo>
                      <a:lnTo>
                        <a:pt x="693" y="813"/>
                      </a:lnTo>
                      <a:lnTo>
                        <a:pt x="695" y="79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7" y="772"/>
                      </a:lnTo>
                      <a:lnTo>
                        <a:pt x="703" y="713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4" y="689"/>
                      </a:lnTo>
                      <a:lnTo>
                        <a:pt x="706" y="677"/>
                      </a:lnTo>
                      <a:lnTo>
                        <a:pt x="707" y="664"/>
                      </a:lnTo>
                      <a:lnTo>
                        <a:pt x="708" y="653"/>
                      </a:lnTo>
                      <a:lnTo>
                        <a:pt x="711" y="627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2" y="601"/>
                      </a:lnTo>
                      <a:lnTo>
                        <a:pt x="713" y="589"/>
                      </a:lnTo>
                      <a:lnTo>
                        <a:pt x="717" y="551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20" y="512"/>
                      </a:lnTo>
                      <a:lnTo>
                        <a:pt x="721" y="500"/>
                      </a:lnTo>
                      <a:lnTo>
                        <a:pt x="722" y="487"/>
                      </a:lnTo>
                      <a:lnTo>
                        <a:pt x="725" y="464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6" y="441"/>
                      </a:lnTo>
                      <a:lnTo>
                        <a:pt x="728" y="430"/>
                      </a:lnTo>
                      <a:lnTo>
                        <a:pt x="729" y="419"/>
                      </a:lnTo>
                      <a:lnTo>
                        <a:pt x="730" y="410"/>
                      </a:lnTo>
                      <a:lnTo>
                        <a:pt x="731" y="399"/>
                      </a:lnTo>
                      <a:lnTo>
                        <a:pt x="733" y="390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9" y="340"/>
                      </a:lnTo>
                      <a:lnTo>
                        <a:pt x="741" y="339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28"/>
                      </a:lnTo>
                      <a:lnTo>
                        <a:pt x="742" y="324"/>
                      </a:lnTo>
                      <a:lnTo>
                        <a:pt x="743" y="319"/>
                      </a:lnTo>
                      <a:lnTo>
                        <a:pt x="746" y="312"/>
                      </a:lnTo>
                      <a:lnTo>
                        <a:pt x="747" y="310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3" y="296"/>
                      </a:lnTo>
                      <a:lnTo>
                        <a:pt x="752" y="295"/>
                      </a:lnTo>
                      <a:lnTo>
                        <a:pt x="755" y="292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0" y="295"/>
                      </a:lnTo>
                      <a:lnTo>
                        <a:pt x="752" y="293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1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0" y="323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5"/>
                      </a:lnTo>
                      <a:lnTo>
                        <a:pt x="762" y="343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6" y="365"/>
                      </a:lnTo>
                      <a:lnTo>
                        <a:pt x="768" y="374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90"/>
                      </a:lnTo>
                      <a:lnTo>
                        <a:pt x="770" y="401"/>
                      </a:lnTo>
                      <a:lnTo>
                        <a:pt x="772" y="410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52"/>
                      </a:lnTo>
                      <a:lnTo>
                        <a:pt x="777" y="463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34"/>
                      </a:lnTo>
                      <a:lnTo>
                        <a:pt x="784" y="545"/>
                      </a:lnTo>
                      <a:lnTo>
                        <a:pt x="787" y="571"/>
                      </a:lnTo>
                      <a:lnTo>
                        <a:pt x="788" y="583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22"/>
                      </a:lnTo>
                      <a:lnTo>
                        <a:pt x="795" y="660"/>
                      </a:lnTo>
                      <a:lnTo>
                        <a:pt x="796" y="672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711"/>
                      </a:lnTo>
                      <a:lnTo>
                        <a:pt x="800" y="724"/>
                      </a:lnTo>
                      <a:lnTo>
                        <a:pt x="803" y="747"/>
                      </a:lnTo>
                      <a:lnTo>
                        <a:pt x="804" y="760"/>
                      </a:lnTo>
                      <a:lnTo>
                        <a:pt x="805" y="770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94"/>
                      </a:lnTo>
                      <a:lnTo>
                        <a:pt x="809" y="814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9"/>
                      </a:lnTo>
                      <a:lnTo>
                        <a:pt x="815" y="865"/>
                      </a:lnTo>
                      <a:lnTo>
                        <a:pt x="818" y="878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93"/>
                      </a:lnTo>
                      <a:lnTo>
                        <a:pt x="823" y="903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23"/>
                      </a:lnTo>
                      <a:lnTo>
                        <a:pt x="830" y="925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9"/>
                      </a:lnTo>
                      <a:lnTo>
                        <a:pt x="835" y="932"/>
                      </a:lnTo>
                      <a:lnTo>
                        <a:pt x="835" y="931"/>
                      </a:lnTo>
                      <a:lnTo>
                        <a:pt x="837" y="933"/>
                      </a:lnTo>
                      <a:lnTo>
                        <a:pt x="840" y="933"/>
                      </a:lnTo>
                      <a:lnTo>
                        <a:pt x="840" y="932"/>
                      </a:lnTo>
                      <a:lnTo>
                        <a:pt x="844" y="932"/>
                      </a:lnTo>
                      <a:lnTo>
                        <a:pt x="848" y="928"/>
                      </a:lnTo>
                      <a:lnTo>
                        <a:pt x="848" y="927"/>
                      </a:lnTo>
                      <a:lnTo>
                        <a:pt x="850" y="922"/>
                      </a:lnTo>
                      <a:lnTo>
                        <a:pt x="850" y="920"/>
                      </a:lnTo>
                      <a:lnTo>
                        <a:pt x="852" y="916"/>
                      </a:lnTo>
                      <a:lnTo>
                        <a:pt x="853" y="915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09"/>
                      </a:lnTo>
                      <a:lnTo>
                        <a:pt x="855" y="898"/>
                      </a:lnTo>
                      <a:lnTo>
                        <a:pt x="858" y="885"/>
                      </a:lnTo>
                      <a:lnTo>
                        <a:pt x="859" y="884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65"/>
                      </a:lnTo>
                      <a:lnTo>
                        <a:pt x="862" y="865"/>
                      </a:lnTo>
                      <a:lnTo>
                        <a:pt x="863" y="856"/>
                      </a:lnTo>
                      <a:lnTo>
                        <a:pt x="865" y="848"/>
                      </a:lnTo>
                      <a:lnTo>
                        <a:pt x="867" y="830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74" y="769"/>
                      </a:lnTo>
                      <a:lnTo>
                        <a:pt x="875" y="757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80" y="699"/>
                      </a:lnTo>
                      <a:lnTo>
                        <a:pt x="881" y="686"/>
                      </a:lnTo>
                      <a:lnTo>
                        <a:pt x="883" y="675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4" y="650"/>
                      </a:lnTo>
                      <a:lnTo>
                        <a:pt x="889" y="598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90" y="574"/>
                      </a:lnTo>
                      <a:lnTo>
                        <a:pt x="897" y="509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8" y="485"/>
                      </a:lnTo>
                      <a:lnTo>
                        <a:pt x="903" y="438"/>
                      </a:lnTo>
                      <a:lnTo>
                        <a:pt x="905" y="428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7" y="397"/>
                      </a:lnTo>
                      <a:lnTo>
                        <a:pt x="908" y="388"/>
                      </a:lnTo>
                      <a:lnTo>
                        <a:pt x="910" y="380"/>
                      </a:lnTo>
                      <a:lnTo>
                        <a:pt x="911" y="371"/>
                      </a:lnTo>
                      <a:lnTo>
                        <a:pt x="912" y="363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7" y="327"/>
                      </a:lnTo>
                      <a:lnTo>
                        <a:pt x="919" y="323"/>
                      </a:lnTo>
                      <a:lnTo>
                        <a:pt x="920" y="322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6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6" y="293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5" y="292"/>
                      </a:lnTo>
                      <a:lnTo>
                        <a:pt x="926" y="296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14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6" y="324"/>
                      </a:lnTo>
                      <a:lnTo>
                        <a:pt x="937" y="330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8"/>
                      </a:lnTo>
                      <a:lnTo>
                        <a:pt x="942" y="366"/>
                      </a:lnTo>
                      <a:lnTo>
                        <a:pt x="943" y="375"/>
                      </a:lnTo>
                      <a:lnTo>
                        <a:pt x="945" y="383"/>
                      </a:lnTo>
                      <a:lnTo>
                        <a:pt x="946" y="393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21"/>
                      </a:lnTo>
                      <a:lnTo>
                        <a:pt x="951" y="442"/>
                      </a:lnTo>
                      <a:lnTo>
                        <a:pt x="954" y="465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87"/>
                      </a:lnTo>
                      <a:lnTo>
                        <a:pt x="957" y="511"/>
                      </a:lnTo>
                      <a:lnTo>
                        <a:pt x="959" y="523"/>
                      </a:lnTo>
                      <a:lnTo>
                        <a:pt x="960" y="535"/>
                      </a:lnTo>
                      <a:lnTo>
                        <a:pt x="961" y="54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73"/>
                      </a:lnTo>
                      <a:lnTo>
                        <a:pt x="965" y="598"/>
                      </a:lnTo>
                      <a:lnTo>
                        <a:pt x="967" y="610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62"/>
                      </a:lnTo>
                      <a:lnTo>
                        <a:pt x="974" y="701"/>
                      </a:lnTo>
                      <a:lnTo>
                        <a:pt x="976" y="712"/>
                      </a:lnTo>
                      <a:lnTo>
                        <a:pt x="977" y="72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50"/>
                      </a:lnTo>
                      <a:lnTo>
                        <a:pt x="981" y="773"/>
                      </a:lnTo>
                      <a:lnTo>
                        <a:pt x="982" y="783"/>
                      </a:lnTo>
                      <a:lnTo>
                        <a:pt x="983" y="795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25"/>
                      </a:lnTo>
                      <a:lnTo>
                        <a:pt x="988" y="843"/>
                      </a:lnTo>
                      <a:lnTo>
                        <a:pt x="991" y="858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71"/>
                      </a:lnTo>
                      <a:lnTo>
                        <a:pt x="995" y="884"/>
                      </a:lnTo>
                      <a:lnTo>
                        <a:pt x="999" y="900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7"/>
                      </a:lnTo>
                      <a:lnTo>
                        <a:pt x="1004" y="919"/>
                      </a:lnTo>
                      <a:lnTo>
                        <a:pt x="1004" y="920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7"/>
                      </a:lnTo>
                      <a:lnTo>
                        <a:pt x="1009" y="931"/>
                      </a:lnTo>
                      <a:lnTo>
                        <a:pt x="1010" y="932"/>
                      </a:lnTo>
                      <a:lnTo>
                        <a:pt x="1010" y="931"/>
                      </a:lnTo>
                      <a:lnTo>
                        <a:pt x="1013" y="933"/>
                      </a:lnTo>
                      <a:lnTo>
                        <a:pt x="1017" y="933"/>
                      </a:lnTo>
                      <a:lnTo>
                        <a:pt x="1017" y="932"/>
                      </a:lnTo>
                      <a:lnTo>
                        <a:pt x="1021" y="932"/>
                      </a:lnTo>
                      <a:lnTo>
                        <a:pt x="1023" y="929"/>
                      </a:lnTo>
                      <a:lnTo>
                        <a:pt x="1022" y="928"/>
                      </a:lnTo>
                      <a:lnTo>
                        <a:pt x="1025" y="925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25" y="923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7" y="918"/>
                      </a:lnTo>
                      <a:lnTo>
                        <a:pt x="1027" y="916"/>
                      </a:lnTo>
                      <a:lnTo>
                        <a:pt x="1029" y="912"/>
                      </a:lnTo>
                      <a:lnTo>
                        <a:pt x="1030" y="907"/>
                      </a:lnTo>
                      <a:lnTo>
                        <a:pt x="1031" y="906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897"/>
                      </a:lnTo>
                      <a:lnTo>
                        <a:pt x="1035" y="878"/>
                      </a:lnTo>
                      <a:lnTo>
                        <a:pt x="1036" y="878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63"/>
                      </a:lnTo>
                      <a:lnTo>
                        <a:pt x="1039" y="862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40" y="847"/>
                      </a:lnTo>
                      <a:lnTo>
                        <a:pt x="1043" y="828"/>
                      </a:lnTo>
                      <a:lnTo>
                        <a:pt x="1044" y="818"/>
                      </a:lnTo>
                      <a:lnTo>
                        <a:pt x="1045" y="809"/>
                      </a:lnTo>
                      <a:lnTo>
                        <a:pt x="1047" y="799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8" y="778"/>
                      </a:lnTo>
                      <a:lnTo>
                        <a:pt x="1049" y="766"/>
                      </a:lnTo>
                      <a:lnTo>
                        <a:pt x="1050" y="756"/>
                      </a:lnTo>
                      <a:lnTo>
                        <a:pt x="1054" y="721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6" y="697"/>
                      </a:lnTo>
                      <a:lnTo>
                        <a:pt x="1057" y="685"/>
                      </a:lnTo>
                      <a:lnTo>
                        <a:pt x="1058" y="672"/>
                      </a:lnTo>
                      <a:lnTo>
                        <a:pt x="1060" y="660"/>
                      </a:lnTo>
                      <a:lnTo>
                        <a:pt x="1062" y="635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3" y="610"/>
                      </a:lnTo>
                      <a:lnTo>
                        <a:pt x="1069" y="558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71" y="520"/>
                      </a:lnTo>
                      <a:lnTo>
                        <a:pt x="1072" y="508"/>
                      </a:lnTo>
                      <a:lnTo>
                        <a:pt x="1074" y="495"/>
                      </a:lnTo>
                      <a:lnTo>
                        <a:pt x="1075" y="483"/>
                      </a:lnTo>
                      <a:lnTo>
                        <a:pt x="1076" y="470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8" y="447"/>
                      </a:lnTo>
                      <a:lnTo>
                        <a:pt x="1079" y="437"/>
                      </a:lnTo>
                      <a:lnTo>
                        <a:pt x="1080" y="425"/>
                      </a:lnTo>
                      <a:lnTo>
                        <a:pt x="1081" y="415"/>
                      </a:lnTo>
                      <a:lnTo>
                        <a:pt x="1083" y="406"/>
                      </a:lnTo>
                      <a:lnTo>
                        <a:pt x="1084" y="39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5" y="379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63"/>
                      </a:lnTo>
                      <a:lnTo>
                        <a:pt x="1088" y="363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91" y="343"/>
                      </a:lnTo>
                      <a:lnTo>
                        <a:pt x="1092" y="341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6" y="317"/>
                      </a:lnTo>
                      <a:lnTo>
                        <a:pt x="1098" y="309"/>
                      </a:lnTo>
                      <a:lnTo>
                        <a:pt x="1100" y="308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5" y="296"/>
                      </a:lnTo>
                      <a:lnTo>
                        <a:pt x="1103" y="295"/>
                      </a:lnTo>
                      <a:lnTo>
                        <a:pt x="1106" y="292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1" y="295"/>
                      </a:lnTo>
                      <a:lnTo>
                        <a:pt x="1103" y="293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5" y="299"/>
                      </a:lnTo>
                      <a:lnTo>
                        <a:pt x="1106" y="302"/>
                      </a:lnTo>
                      <a:lnTo>
                        <a:pt x="1106" y="304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31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84"/>
                      </a:lnTo>
                      <a:lnTo>
                        <a:pt x="1123" y="402"/>
                      </a:lnTo>
                      <a:lnTo>
                        <a:pt x="1124" y="412"/>
                      </a:lnTo>
                      <a:lnTo>
                        <a:pt x="1125" y="421"/>
                      </a:lnTo>
                      <a:lnTo>
                        <a:pt x="1127" y="432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51"/>
                      </a:lnTo>
                      <a:lnTo>
                        <a:pt x="1131" y="472"/>
                      </a:lnTo>
                      <a:lnTo>
                        <a:pt x="1132" y="481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11"/>
                      </a:lnTo>
                      <a:lnTo>
                        <a:pt x="1140" y="547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70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5" y="584"/>
                      </a:lnTo>
                      <a:lnTo>
                        <a:pt x="1146" y="589"/>
                      </a:lnTo>
                      <a:lnTo>
                        <a:pt x="1147" y="596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10"/>
                      </a:lnTo>
                      <a:lnTo>
                        <a:pt x="1151" y="615"/>
                      </a:lnTo>
                      <a:lnTo>
                        <a:pt x="1155" y="627"/>
                      </a:lnTo>
                      <a:lnTo>
                        <a:pt x="1155" y="628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2"/>
                      </a:lnTo>
                      <a:lnTo>
                        <a:pt x="1159" y="636"/>
                      </a:lnTo>
                      <a:lnTo>
                        <a:pt x="1163" y="640"/>
                      </a:lnTo>
                      <a:lnTo>
                        <a:pt x="1163" y="639"/>
                      </a:lnTo>
                      <a:lnTo>
                        <a:pt x="1165" y="641"/>
                      </a:lnTo>
                      <a:lnTo>
                        <a:pt x="1167" y="641"/>
                      </a:lnTo>
                      <a:lnTo>
                        <a:pt x="1167" y="640"/>
                      </a:lnTo>
                      <a:lnTo>
                        <a:pt x="1171" y="640"/>
                      </a:lnTo>
                      <a:lnTo>
                        <a:pt x="1173" y="637"/>
                      </a:lnTo>
                      <a:lnTo>
                        <a:pt x="1173" y="636"/>
                      </a:lnTo>
                      <a:lnTo>
                        <a:pt x="1177" y="628"/>
                      </a:lnTo>
                      <a:lnTo>
                        <a:pt x="1177" y="627"/>
                      </a:lnTo>
                      <a:lnTo>
                        <a:pt x="1180" y="619"/>
                      </a:lnTo>
                      <a:lnTo>
                        <a:pt x="1181" y="618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2" y="605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5" y="593"/>
                      </a:lnTo>
                      <a:lnTo>
                        <a:pt x="1186" y="593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79"/>
                      </a:lnTo>
                      <a:lnTo>
                        <a:pt x="1189" y="578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91" y="556"/>
                      </a:lnTo>
                      <a:lnTo>
                        <a:pt x="1193" y="547"/>
                      </a:lnTo>
                      <a:lnTo>
                        <a:pt x="1194" y="539"/>
                      </a:lnTo>
                      <a:lnTo>
                        <a:pt x="1195" y="530"/>
                      </a:lnTo>
                      <a:lnTo>
                        <a:pt x="1196" y="520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203" y="459"/>
                      </a:lnTo>
                      <a:lnTo>
                        <a:pt x="1204" y="44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11" y="379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2" y="354"/>
                      </a:lnTo>
                      <a:lnTo>
                        <a:pt x="1215" y="331"/>
                      </a:lnTo>
                      <a:lnTo>
                        <a:pt x="1216" y="318"/>
                      </a:lnTo>
                      <a:lnTo>
                        <a:pt x="1217" y="306"/>
                      </a:lnTo>
                      <a:lnTo>
                        <a:pt x="1218" y="293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20" y="269"/>
                      </a:lnTo>
                      <a:lnTo>
                        <a:pt x="1222" y="246"/>
                      </a:lnTo>
                      <a:lnTo>
                        <a:pt x="1224" y="233"/>
                      </a:lnTo>
                      <a:lnTo>
                        <a:pt x="1226" y="209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7" y="186"/>
                      </a:lnTo>
                      <a:lnTo>
                        <a:pt x="1229" y="176"/>
                      </a:lnTo>
                      <a:lnTo>
                        <a:pt x="1230" y="164"/>
                      </a:lnTo>
                      <a:lnTo>
                        <a:pt x="1233" y="144"/>
                      </a:lnTo>
                      <a:lnTo>
                        <a:pt x="1234" y="13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5" y="115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85"/>
                      </a:lnTo>
                      <a:lnTo>
                        <a:pt x="1240" y="85"/>
                      </a:lnTo>
                      <a:lnTo>
                        <a:pt x="1242" y="78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45" y="50"/>
                      </a:lnTo>
                      <a:lnTo>
                        <a:pt x="1247" y="47"/>
                      </a:lnTo>
                      <a:lnTo>
                        <a:pt x="1248" y="45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3" y="31"/>
                      </a:lnTo>
                      <a:lnTo>
                        <a:pt x="1253" y="30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49" y="26"/>
                      </a:lnTo>
                      <a:lnTo>
                        <a:pt x="1252" y="27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51" y="28"/>
                      </a:lnTo>
                      <a:lnTo>
                        <a:pt x="1251" y="27"/>
                      </a:lnTo>
                      <a:lnTo>
                        <a:pt x="1253" y="30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4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58" y="47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1" y="57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9"/>
                      </a:lnTo>
                      <a:lnTo>
                        <a:pt x="1264" y="76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6" y="91"/>
                      </a:lnTo>
                      <a:lnTo>
                        <a:pt x="1267" y="100"/>
                      </a:lnTo>
                      <a:lnTo>
                        <a:pt x="1269" y="107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25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89"/>
                      </a:lnTo>
                      <a:lnTo>
                        <a:pt x="1278" y="200"/>
                      </a:lnTo>
                      <a:lnTo>
                        <a:pt x="1279" y="211"/>
                      </a:lnTo>
                      <a:lnTo>
                        <a:pt x="1280" y="224"/>
                      </a:lnTo>
                      <a:lnTo>
                        <a:pt x="1283" y="247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71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62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52"/>
                      </a:lnTo>
                      <a:lnTo>
                        <a:pt x="1301" y="464"/>
                      </a:lnTo>
                      <a:lnTo>
                        <a:pt x="1302" y="477"/>
                      </a:lnTo>
                      <a:lnTo>
                        <a:pt x="1305" y="500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22"/>
                      </a:lnTo>
                      <a:lnTo>
                        <a:pt x="1307" y="533"/>
                      </a:lnTo>
                      <a:lnTo>
                        <a:pt x="1309" y="542"/>
                      </a:lnTo>
                      <a:lnTo>
                        <a:pt x="1310" y="552"/>
                      </a:lnTo>
                      <a:lnTo>
                        <a:pt x="1311" y="561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84"/>
                      </a:lnTo>
                      <a:lnTo>
                        <a:pt x="1318" y="604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24"/>
                      </a:lnTo>
                      <a:lnTo>
                        <a:pt x="1327" y="640"/>
                      </a:lnTo>
                      <a:lnTo>
                        <a:pt x="1327" y="641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9"/>
                      </a:lnTo>
                      <a:lnTo>
                        <a:pt x="1331" y="651"/>
                      </a:lnTo>
                      <a:lnTo>
                        <a:pt x="1335" y="655"/>
                      </a:lnTo>
                      <a:lnTo>
                        <a:pt x="1335" y="654"/>
                      </a:lnTo>
                      <a:lnTo>
                        <a:pt x="1337" y="657"/>
                      </a:lnTo>
                      <a:lnTo>
                        <a:pt x="1340" y="657"/>
                      </a:lnTo>
                      <a:lnTo>
                        <a:pt x="1340" y="655"/>
                      </a:lnTo>
                      <a:lnTo>
                        <a:pt x="1344" y="655"/>
                      </a:lnTo>
                      <a:lnTo>
                        <a:pt x="1345" y="654"/>
                      </a:lnTo>
                      <a:lnTo>
                        <a:pt x="1344" y="653"/>
                      </a:lnTo>
                      <a:lnTo>
                        <a:pt x="1346" y="650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4" y="651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8" y="650"/>
                      </a:lnTo>
                      <a:lnTo>
                        <a:pt x="1346" y="649"/>
                      </a:lnTo>
                      <a:lnTo>
                        <a:pt x="1348" y="648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50" y="642"/>
                      </a:lnTo>
                      <a:lnTo>
                        <a:pt x="1350" y="641"/>
                      </a:lnTo>
                      <a:lnTo>
                        <a:pt x="1351" y="637"/>
                      </a:lnTo>
                      <a:lnTo>
                        <a:pt x="1353" y="636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5" y="618"/>
                      </a:lnTo>
                      <a:lnTo>
                        <a:pt x="1359" y="598"/>
                      </a:lnTo>
                      <a:lnTo>
                        <a:pt x="1360" y="597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3" y="575"/>
                      </a:lnTo>
                      <a:lnTo>
                        <a:pt x="1368" y="53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73" y="487"/>
                      </a:lnTo>
                      <a:lnTo>
                        <a:pt x="1376" y="464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80" y="417"/>
                      </a:lnTo>
                      <a:lnTo>
                        <a:pt x="1381" y="405"/>
                      </a:lnTo>
                      <a:lnTo>
                        <a:pt x="1382" y="393"/>
                      </a:lnTo>
                      <a:lnTo>
                        <a:pt x="1384" y="380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9" y="317"/>
                      </a:lnTo>
                      <a:lnTo>
                        <a:pt x="1390" y="305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5" y="240"/>
                      </a:lnTo>
                      <a:lnTo>
                        <a:pt x="1397" y="229"/>
                      </a:lnTo>
                      <a:lnTo>
                        <a:pt x="1398" y="216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9" y="191"/>
                      </a:lnTo>
                      <a:lnTo>
                        <a:pt x="1402" y="168"/>
                      </a:lnTo>
                      <a:lnTo>
                        <a:pt x="1403" y="158"/>
                      </a:lnTo>
                      <a:lnTo>
                        <a:pt x="1404" y="146"/>
                      </a:lnTo>
                      <a:lnTo>
                        <a:pt x="1406" y="136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10" y="98"/>
                      </a:lnTo>
                      <a:lnTo>
                        <a:pt x="1413" y="75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5" y="57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9" y="40"/>
                      </a:lnTo>
                      <a:lnTo>
                        <a:pt x="1420" y="36"/>
                      </a:lnTo>
                      <a:lnTo>
                        <a:pt x="1421" y="35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8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25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6" y="10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5"/>
                      </a:lnTo>
                      <a:lnTo>
                        <a:pt x="1435" y="40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81"/>
                      </a:lnTo>
                      <a:lnTo>
                        <a:pt x="1447" y="118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37"/>
                      </a:lnTo>
                      <a:lnTo>
                        <a:pt x="1450" y="147"/>
                      </a:lnTo>
                      <a:lnTo>
                        <a:pt x="1451" y="159"/>
                      </a:lnTo>
                      <a:lnTo>
                        <a:pt x="1452" y="169"/>
                      </a:lnTo>
                      <a:lnTo>
                        <a:pt x="1453" y="181"/>
                      </a:lnTo>
                      <a:lnTo>
                        <a:pt x="1455" y="191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15"/>
                      </a:lnTo>
                      <a:lnTo>
                        <a:pt x="1457" y="228"/>
                      </a:lnTo>
                      <a:lnTo>
                        <a:pt x="1460" y="251"/>
                      </a:lnTo>
                      <a:lnTo>
                        <a:pt x="1461" y="264"/>
                      </a:lnTo>
                      <a:lnTo>
                        <a:pt x="1462" y="275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301"/>
                      </a:lnTo>
                      <a:lnTo>
                        <a:pt x="1468" y="340"/>
                      </a:lnTo>
                      <a:lnTo>
                        <a:pt x="1469" y="352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90"/>
                      </a:lnTo>
                      <a:lnTo>
                        <a:pt x="1475" y="429"/>
                      </a:lnTo>
                      <a:lnTo>
                        <a:pt x="1477" y="441"/>
                      </a:lnTo>
                      <a:lnTo>
                        <a:pt x="1478" y="45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77"/>
                      </a:lnTo>
                      <a:lnTo>
                        <a:pt x="1482" y="50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40"/>
                      </a:lnTo>
                      <a:lnTo>
                        <a:pt x="1488" y="558"/>
                      </a:lnTo>
                      <a:lnTo>
                        <a:pt x="1491" y="574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93"/>
                      </a:lnTo>
                      <a:lnTo>
                        <a:pt x="1495" y="600"/>
                      </a:lnTo>
                      <a:lnTo>
                        <a:pt x="1499" y="615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7"/>
                      </a:lnTo>
                      <a:lnTo>
                        <a:pt x="1504" y="635"/>
                      </a:lnTo>
                      <a:lnTo>
                        <a:pt x="1504" y="636"/>
                      </a:lnTo>
                      <a:lnTo>
                        <a:pt x="1506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09" y="642"/>
                      </a:lnTo>
                      <a:lnTo>
                        <a:pt x="1510" y="646"/>
                      </a:lnTo>
                      <a:lnTo>
                        <a:pt x="1512" y="648"/>
                      </a:lnTo>
                      <a:lnTo>
                        <a:pt x="1512" y="646"/>
                      </a:lnTo>
                      <a:lnTo>
                        <a:pt x="1514" y="649"/>
                      </a:lnTo>
                      <a:lnTo>
                        <a:pt x="1515" y="649"/>
                      </a:lnTo>
                      <a:lnTo>
                        <a:pt x="1515" y="648"/>
                      </a:lnTo>
                      <a:lnTo>
                        <a:pt x="1519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18" y="648"/>
                      </a:lnTo>
                      <a:lnTo>
                        <a:pt x="1518" y="646"/>
                      </a:lnTo>
                      <a:lnTo>
                        <a:pt x="1521" y="645"/>
                      </a:lnTo>
                      <a:lnTo>
                        <a:pt x="1522" y="645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4" y="642"/>
                      </a:lnTo>
                      <a:lnTo>
                        <a:pt x="1523" y="641"/>
                      </a:lnTo>
                      <a:lnTo>
                        <a:pt x="1526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6" y="635"/>
                      </a:lnTo>
                      <a:lnTo>
                        <a:pt x="1528" y="627"/>
                      </a:lnTo>
                      <a:lnTo>
                        <a:pt x="1531" y="617"/>
                      </a:lnTo>
                      <a:lnTo>
                        <a:pt x="1532" y="615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5" y="592"/>
                      </a:lnTo>
                      <a:lnTo>
                        <a:pt x="1536" y="592"/>
                      </a:lnTo>
                      <a:lnTo>
                        <a:pt x="1540" y="569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1" y="552"/>
                      </a:lnTo>
                      <a:lnTo>
                        <a:pt x="1543" y="543"/>
                      </a:lnTo>
                      <a:lnTo>
                        <a:pt x="1544" y="533"/>
                      </a:lnTo>
                      <a:lnTo>
                        <a:pt x="1545" y="523"/>
                      </a:lnTo>
                      <a:lnTo>
                        <a:pt x="1548" y="503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9" y="481"/>
                      </a:lnTo>
                      <a:lnTo>
                        <a:pt x="1550" y="469"/>
                      </a:lnTo>
                      <a:lnTo>
                        <a:pt x="1552" y="459"/>
                      </a:lnTo>
                      <a:lnTo>
                        <a:pt x="1553" y="447"/>
                      </a:lnTo>
                      <a:lnTo>
                        <a:pt x="1554" y="434"/>
                      </a:lnTo>
                      <a:lnTo>
                        <a:pt x="1555" y="423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7" y="399"/>
                      </a:lnTo>
                      <a:lnTo>
                        <a:pt x="1559" y="374"/>
                      </a:lnTo>
                      <a:lnTo>
                        <a:pt x="1561" y="362"/>
                      </a:lnTo>
                      <a:lnTo>
                        <a:pt x="1563" y="336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5" y="310"/>
                      </a:lnTo>
                      <a:lnTo>
                        <a:pt x="1566" y="299"/>
                      </a:lnTo>
                      <a:lnTo>
                        <a:pt x="1570" y="260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2" y="221"/>
                      </a:lnTo>
                      <a:lnTo>
                        <a:pt x="1574" y="209"/>
                      </a:lnTo>
                      <a:lnTo>
                        <a:pt x="1575" y="196"/>
                      </a:lnTo>
                      <a:lnTo>
                        <a:pt x="1577" y="173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9" y="151"/>
                      </a:lnTo>
                      <a:lnTo>
                        <a:pt x="1580" y="140"/>
                      </a:lnTo>
                      <a:lnTo>
                        <a:pt x="1583" y="119"/>
                      </a:lnTo>
                      <a:lnTo>
                        <a:pt x="1584" y="110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5" y="92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92" y="52"/>
                      </a:lnTo>
                      <a:lnTo>
                        <a:pt x="1593" y="50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0"/>
                      </a:lnTo>
                      <a:lnTo>
                        <a:pt x="1594" y="36"/>
                      </a:lnTo>
                      <a:lnTo>
                        <a:pt x="1595" y="31"/>
                      </a:lnTo>
                      <a:lnTo>
                        <a:pt x="1599" y="19"/>
                      </a:lnTo>
                      <a:lnTo>
                        <a:pt x="1601" y="18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6" y="9"/>
                      </a:lnTo>
                      <a:lnTo>
                        <a:pt x="1605" y="8"/>
                      </a:lnTo>
                      <a:lnTo>
                        <a:pt x="1607" y="5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7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10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3" y="10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6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39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52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17" y="72"/>
                      </a:lnTo>
                      <a:lnTo>
                        <a:pt x="1619" y="81"/>
                      </a:lnTo>
                      <a:lnTo>
                        <a:pt x="1620" y="89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107"/>
                      </a:lnTo>
                      <a:lnTo>
                        <a:pt x="1623" y="118"/>
                      </a:lnTo>
                      <a:lnTo>
                        <a:pt x="1624" y="127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69"/>
                      </a:lnTo>
                      <a:lnTo>
                        <a:pt x="1629" y="181"/>
                      </a:lnTo>
                      <a:lnTo>
                        <a:pt x="1630" y="191"/>
                      </a:lnTo>
                      <a:lnTo>
                        <a:pt x="1633" y="215"/>
                      </a:lnTo>
                      <a:lnTo>
                        <a:pt x="1634" y="22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51"/>
                      </a:lnTo>
                      <a:lnTo>
                        <a:pt x="1638" y="277"/>
                      </a:lnTo>
                      <a:lnTo>
                        <a:pt x="1639" y="288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40"/>
                      </a:lnTo>
                      <a:lnTo>
                        <a:pt x="1645" y="353"/>
                      </a:lnTo>
                      <a:lnTo>
                        <a:pt x="1646" y="36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29"/>
                      </a:lnTo>
                      <a:lnTo>
                        <a:pt x="1652" y="441"/>
                      </a:lnTo>
                      <a:lnTo>
                        <a:pt x="1654" y="454"/>
                      </a:lnTo>
                      <a:lnTo>
                        <a:pt x="1657" y="489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511"/>
                      </a:lnTo>
                      <a:lnTo>
                        <a:pt x="1661" y="531"/>
                      </a:lnTo>
                      <a:lnTo>
                        <a:pt x="1664" y="549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66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68" y="580"/>
                      </a:lnTo>
                      <a:lnTo>
                        <a:pt x="1670" y="593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9"/>
                      </a:lnTo>
                      <a:lnTo>
                        <a:pt x="1674" y="614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7"/>
                      </a:lnTo>
                      <a:lnTo>
                        <a:pt x="1682" y="640"/>
                      </a:lnTo>
                      <a:lnTo>
                        <a:pt x="1688" y="646"/>
                      </a:lnTo>
                      <a:lnTo>
                        <a:pt x="1688" y="645"/>
                      </a:lnTo>
                      <a:lnTo>
                        <a:pt x="1691" y="648"/>
                      </a:lnTo>
                      <a:lnTo>
                        <a:pt x="1692" y="648"/>
                      </a:lnTo>
                      <a:lnTo>
                        <a:pt x="1692" y="646"/>
                      </a:lnTo>
                      <a:lnTo>
                        <a:pt x="1695" y="645"/>
                      </a:lnTo>
                      <a:lnTo>
                        <a:pt x="1698" y="642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695" y="644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700" y="641"/>
                      </a:lnTo>
                      <a:lnTo>
                        <a:pt x="1700" y="640"/>
                      </a:lnTo>
                      <a:lnTo>
                        <a:pt x="1701" y="637"/>
                      </a:lnTo>
                      <a:lnTo>
                        <a:pt x="1701" y="636"/>
                      </a:lnTo>
                      <a:lnTo>
                        <a:pt x="1704" y="628"/>
                      </a:lnTo>
                      <a:lnTo>
                        <a:pt x="1705" y="627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0"/>
                      </a:lnTo>
                      <a:lnTo>
                        <a:pt x="1707" y="615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9" y="604"/>
                      </a:lnTo>
                      <a:lnTo>
                        <a:pt x="1710" y="597"/>
                      </a:lnTo>
                      <a:lnTo>
                        <a:pt x="1712" y="596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3"/>
                      </a:lnTo>
                      <a:lnTo>
                        <a:pt x="1713" y="583"/>
                      </a:lnTo>
                      <a:lnTo>
                        <a:pt x="1714" y="575"/>
                      </a:lnTo>
                      <a:lnTo>
                        <a:pt x="1716" y="566"/>
                      </a:lnTo>
                      <a:lnTo>
                        <a:pt x="1717" y="558"/>
                      </a:lnTo>
                      <a:lnTo>
                        <a:pt x="1719" y="54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21" y="521"/>
                      </a:lnTo>
                      <a:lnTo>
                        <a:pt x="1725" y="490"/>
                      </a:lnTo>
                      <a:lnTo>
                        <a:pt x="1727" y="467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30" y="433"/>
                      </a:lnTo>
                      <a:lnTo>
                        <a:pt x="1731" y="420"/>
                      </a:lnTo>
                      <a:lnTo>
                        <a:pt x="1732" y="408"/>
                      </a:lnTo>
                      <a:lnTo>
                        <a:pt x="1734" y="396"/>
                      </a:lnTo>
                      <a:lnTo>
                        <a:pt x="1735" y="384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6" y="359"/>
                      </a:lnTo>
                      <a:lnTo>
                        <a:pt x="1743" y="295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4" y="270"/>
                      </a:lnTo>
                      <a:lnTo>
                        <a:pt x="1749" y="218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50" y="194"/>
                      </a:lnTo>
                      <a:lnTo>
                        <a:pt x="1754" y="159"/>
                      </a:lnTo>
                      <a:lnTo>
                        <a:pt x="1756" y="149"/>
                      </a:lnTo>
                      <a:lnTo>
                        <a:pt x="1757" y="13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8" y="118"/>
                      </a:lnTo>
                      <a:lnTo>
                        <a:pt x="1760" y="107"/>
                      </a:lnTo>
                      <a:lnTo>
                        <a:pt x="1761" y="98"/>
                      </a:lnTo>
                      <a:lnTo>
                        <a:pt x="1765" y="75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56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70" y="39"/>
                      </a:lnTo>
                      <a:lnTo>
                        <a:pt x="1771" y="35"/>
                      </a:lnTo>
                      <a:lnTo>
                        <a:pt x="1772" y="34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9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9" y="7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8" y="5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8"/>
                      </a:lnTo>
                      <a:lnTo>
                        <a:pt x="1788" y="39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74"/>
                      </a:lnTo>
                      <a:lnTo>
                        <a:pt x="1794" y="81"/>
                      </a:lnTo>
                      <a:lnTo>
                        <a:pt x="1798" y="109"/>
                      </a:lnTo>
                      <a:lnTo>
                        <a:pt x="1800" y="119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38"/>
                      </a:lnTo>
                      <a:lnTo>
                        <a:pt x="1803" y="159"/>
                      </a:lnTo>
                      <a:lnTo>
                        <a:pt x="1806" y="182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204"/>
                      </a:lnTo>
                      <a:lnTo>
                        <a:pt x="1809" y="217"/>
                      </a:lnTo>
                      <a:lnTo>
                        <a:pt x="1811" y="240"/>
                      </a:lnTo>
                      <a:lnTo>
                        <a:pt x="1812" y="253"/>
                      </a:lnTo>
                      <a:lnTo>
                        <a:pt x="1814" y="265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91"/>
                      </a:lnTo>
                      <a:lnTo>
                        <a:pt x="1816" y="302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80"/>
                      </a:lnTo>
                      <a:lnTo>
                        <a:pt x="1824" y="392"/>
                      </a:lnTo>
                      <a:lnTo>
                        <a:pt x="1828" y="430"/>
                      </a:lnTo>
                      <a:lnTo>
                        <a:pt x="1829" y="442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67"/>
                      </a:lnTo>
                      <a:lnTo>
                        <a:pt x="1833" y="490"/>
                      </a:lnTo>
                      <a:lnTo>
                        <a:pt x="1834" y="500"/>
                      </a:lnTo>
                      <a:lnTo>
                        <a:pt x="1836" y="512"/>
                      </a:lnTo>
                      <a:lnTo>
                        <a:pt x="1837" y="522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42"/>
                      </a:lnTo>
                      <a:lnTo>
                        <a:pt x="1840" y="551"/>
                      </a:lnTo>
                      <a:lnTo>
                        <a:pt x="1843" y="574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7"/>
                      </a:lnTo>
                      <a:lnTo>
                        <a:pt x="1846" y="593"/>
                      </a:lnTo>
                      <a:lnTo>
                        <a:pt x="1847" y="598"/>
                      </a:lnTo>
                      <a:lnTo>
                        <a:pt x="1849" y="605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1" y="614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23"/>
                      </a:lnTo>
                      <a:lnTo>
                        <a:pt x="1854" y="627"/>
                      </a:lnTo>
                      <a:lnTo>
                        <a:pt x="1854" y="628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6" y="633"/>
                      </a:lnTo>
                      <a:lnTo>
                        <a:pt x="1856" y="635"/>
                      </a:lnTo>
                      <a:lnTo>
                        <a:pt x="1859" y="640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0" y="640"/>
                      </a:lnTo>
                      <a:lnTo>
                        <a:pt x="1862" y="644"/>
                      </a:lnTo>
                      <a:lnTo>
                        <a:pt x="1863" y="645"/>
                      </a:lnTo>
                      <a:lnTo>
                        <a:pt x="1863" y="644"/>
                      </a:lnTo>
                      <a:lnTo>
                        <a:pt x="1865" y="646"/>
                      </a:lnTo>
                      <a:lnTo>
                        <a:pt x="1869" y="646"/>
                      </a:lnTo>
                      <a:lnTo>
                        <a:pt x="1869" y="645"/>
                      </a:lnTo>
                      <a:lnTo>
                        <a:pt x="1873" y="645"/>
                      </a:lnTo>
                      <a:lnTo>
                        <a:pt x="1876" y="642"/>
                      </a:lnTo>
                      <a:lnTo>
                        <a:pt x="1874" y="641"/>
                      </a:lnTo>
                      <a:lnTo>
                        <a:pt x="1877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8" y="633"/>
                      </a:lnTo>
                      <a:lnTo>
                        <a:pt x="1878" y="632"/>
                      </a:lnTo>
                      <a:lnTo>
                        <a:pt x="1881" y="624"/>
                      </a:lnTo>
                      <a:lnTo>
                        <a:pt x="1884" y="614"/>
                      </a:lnTo>
                      <a:lnTo>
                        <a:pt x="1885" y="613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6" y="596"/>
                      </a:lnTo>
                      <a:lnTo>
                        <a:pt x="1887" y="596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2"/>
                      </a:lnTo>
                      <a:lnTo>
                        <a:pt x="1890" y="582"/>
                      </a:lnTo>
                      <a:lnTo>
                        <a:pt x="1891" y="574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3" y="557"/>
                      </a:lnTo>
                      <a:lnTo>
                        <a:pt x="1895" y="539"/>
                      </a:lnTo>
                      <a:lnTo>
                        <a:pt x="1898" y="518"/>
                      </a:lnTo>
                      <a:lnTo>
                        <a:pt x="1899" y="509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902" y="477"/>
                      </a:lnTo>
                      <a:lnTo>
                        <a:pt x="1907" y="430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8" y="406"/>
                      </a:lnTo>
                      <a:lnTo>
                        <a:pt x="1909" y="394"/>
                      </a:lnTo>
                      <a:lnTo>
                        <a:pt x="1911" y="381"/>
                      </a:lnTo>
                      <a:lnTo>
                        <a:pt x="1912" y="370"/>
                      </a:lnTo>
                      <a:lnTo>
                        <a:pt x="1915" y="344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6" y="319"/>
                      </a:lnTo>
                      <a:lnTo>
                        <a:pt x="1921" y="268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4" y="229"/>
                      </a:lnTo>
                      <a:lnTo>
                        <a:pt x="1925" y="217"/>
                      </a:lnTo>
                      <a:lnTo>
                        <a:pt x="1926" y="204"/>
                      </a:lnTo>
                      <a:lnTo>
                        <a:pt x="1929" y="181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30" y="158"/>
                      </a:lnTo>
                      <a:lnTo>
                        <a:pt x="1931" y="146"/>
                      </a:lnTo>
                      <a:lnTo>
                        <a:pt x="1935" y="115"/>
                      </a:lnTo>
                      <a:lnTo>
                        <a:pt x="1936" y="106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3" y="54"/>
                      </a:lnTo>
                      <a:lnTo>
                        <a:pt x="1944" y="53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5" y="39"/>
                      </a:lnTo>
                      <a:lnTo>
                        <a:pt x="1947" y="34"/>
                      </a:lnTo>
                      <a:lnTo>
                        <a:pt x="1948" y="30"/>
                      </a:lnTo>
                      <a:lnTo>
                        <a:pt x="1949" y="25"/>
                      </a:lnTo>
                      <a:lnTo>
                        <a:pt x="1951" y="21"/>
                      </a:lnTo>
                      <a:lnTo>
                        <a:pt x="1952" y="19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7" y="9"/>
                      </a:lnTo>
                      <a:lnTo>
                        <a:pt x="1956" y="8"/>
                      </a:lnTo>
                      <a:lnTo>
                        <a:pt x="1958" y="5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3" y="8"/>
                      </a:lnTo>
                      <a:lnTo>
                        <a:pt x="1956" y="7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10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7" y="1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7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83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101"/>
                      </a:lnTo>
                      <a:lnTo>
                        <a:pt x="1974" y="110"/>
                      </a:lnTo>
                      <a:lnTo>
                        <a:pt x="1975" y="120"/>
                      </a:lnTo>
                      <a:lnTo>
                        <a:pt x="1976" y="129"/>
                      </a:lnTo>
                      <a:lnTo>
                        <a:pt x="1979" y="15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72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43"/>
                      </a:lnTo>
                      <a:lnTo>
                        <a:pt x="1988" y="255"/>
                      </a:lnTo>
                      <a:lnTo>
                        <a:pt x="1989" y="268"/>
                      </a:lnTo>
                      <a:lnTo>
                        <a:pt x="1991" y="279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30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20"/>
                      </a:lnTo>
                      <a:lnTo>
                        <a:pt x="2004" y="432"/>
                      </a:lnTo>
                      <a:lnTo>
                        <a:pt x="2005" y="445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503"/>
                      </a:lnTo>
                      <a:lnTo>
                        <a:pt x="2014" y="534"/>
                      </a:lnTo>
                      <a:lnTo>
                        <a:pt x="2017" y="552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7"/>
                      </a:lnTo>
                      <a:lnTo>
                        <a:pt x="2019" y="575"/>
                      </a:lnTo>
                      <a:lnTo>
                        <a:pt x="2023" y="595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5"/>
                      </a:lnTo>
                      <a:lnTo>
                        <a:pt x="2027" y="615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5"/>
                      </a:lnTo>
                      <a:lnTo>
                        <a:pt x="2035" y="640"/>
                      </a:lnTo>
                      <a:lnTo>
                        <a:pt x="2040" y="645"/>
                      </a:lnTo>
                      <a:lnTo>
                        <a:pt x="2040" y="644"/>
                      </a:lnTo>
                      <a:lnTo>
                        <a:pt x="2042" y="646"/>
                      </a:lnTo>
                      <a:lnTo>
                        <a:pt x="2045" y="646"/>
                      </a:lnTo>
                      <a:lnTo>
                        <a:pt x="2045" y="645"/>
                      </a:lnTo>
                      <a:lnTo>
                        <a:pt x="2049" y="645"/>
                      </a:lnTo>
                      <a:lnTo>
                        <a:pt x="2051" y="642"/>
                      </a:lnTo>
                      <a:lnTo>
                        <a:pt x="2051" y="641"/>
                      </a:lnTo>
                      <a:lnTo>
                        <a:pt x="2054" y="636"/>
                      </a:lnTo>
                      <a:lnTo>
                        <a:pt x="2054" y="635"/>
                      </a:lnTo>
                      <a:lnTo>
                        <a:pt x="2055" y="631"/>
                      </a:lnTo>
                      <a:lnTo>
                        <a:pt x="2057" y="629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3"/>
                      </a:lnTo>
                      <a:lnTo>
                        <a:pt x="2060" y="607"/>
                      </a:lnTo>
                      <a:lnTo>
                        <a:pt x="2062" y="601"/>
                      </a:lnTo>
                      <a:lnTo>
                        <a:pt x="2063" y="600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0"/>
                      </a:lnTo>
                      <a:lnTo>
                        <a:pt x="2066" y="580"/>
                      </a:lnTo>
                      <a:lnTo>
                        <a:pt x="2067" y="573"/>
                      </a:lnTo>
                      <a:lnTo>
                        <a:pt x="2068" y="564"/>
                      </a:lnTo>
                      <a:lnTo>
                        <a:pt x="2069" y="556"/>
                      </a:lnTo>
                      <a:lnTo>
                        <a:pt x="2071" y="547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2" y="527"/>
                      </a:lnTo>
                      <a:lnTo>
                        <a:pt x="2077" y="486"/>
                      </a:lnTo>
                      <a:lnTo>
                        <a:pt x="2079" y="474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80" y="452"/>
                      </a:lnTo>
                      <a:lnTo>
                        <a:pt x="2081" y="441"/>
                      </a:lnTo>
                      <a:lnTo>
                        <a:pt x="2082" y="428"/>
                      </a:lnTo>
                      <a:lnTo>
                        <a:pt x="2085" y="405"/>
                      </a:lnTo>
                      <a:lnTo>
                        <a:pt x="2086" y="392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9" y="354"/>
                      </a:lnTo>
                      <a:lnTo>
                        <a:pt x="2090" y="343"/>
                      </a:lnTo>
                      <a:lnTo>
                        <a:pt x="2094" y="304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8" y="252"/>
                      </a:lnTo>
                      <a:lnTo>
                        <a:pt x="2099" y="240"/>
                      </a:lnTo>
                      <a:lnTo>
                        <a:pt x="2100" y="228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2" y="203"/>
                      </a:lnTo>
                      <a:lnTo>
                        <a:pt x="2103" y="190"/>
                      </a:lnTo>
                      <a:lnTo>
                        <a:pt x="2107" y="155"/>
                      </a:lnTo>
                      <a:lnTo>
                        <a:pt x="2108" y="145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11" y="114"/>
                      </a:lnTo>
                      <a:lnTo>
                        <a:pt x="2113" y="96"/>
                      </a:lnTo>
                      <a:lnTo>
                        <a:pt x="2116" y="80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22" y="38"/>
                      </a:lnTo>
                      <a:lnTo>
                        <a:pt x="2124" y="36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31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29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6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39" y="35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9"/>
                      </a:lnTo>
                      <a:lnTo>
                        <a:pt x="2146" y="76"/>
                      </a:lnTo>
                      <a:lnTo>
                        <a:pt x="2147" y="85"/>
                      </a:lnTo>
                      <a:lnTo>
                        <a:pt x="2148" y="93"/>
                      </a:lnTo>
                      <a:lnTo>
                        <a:pt x="2150" y="102"/>
                      </a:lnTo>
                      <a:lnTo>
                        <a:pt x="2151" y="112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32"/>
                      </a:lnTo>
                      <a:lnTo>
                        <a:pt x="2156" y="163"/>
                      </a:lnTo>
                      <a:lnTo>
                        <a:pt x="2157" y="175"/>
                      </a:lnTo>
                      <a:lnTo>
                        <a:pt x="2159" y="18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208"/>
                      </a:lnTo>
                      <a:lnTo>
                        <a:pt x="2161" y="221"/>
                      </a:lnTo>
                      <a:lnTo>
                        <a:pt x="2164" y="244"/>
                      </a:lnTo>
                      <a:lnTo>
                        <a:pt x="2165" y="257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82"/>
                      </a:lnTo>
                      <a:lnTo>
                        <a:pt x="2168" y="295"/>
                      </a:lnTo>
                      <a:lnTo>
                        <a:pt x="2169" y="306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71"/>
                      </a:lnTo>
                      <a:lnTo>
                        <a:pt x="2177" y="397"/>
                      </a:lnTo>
                      <a:lnTo>
                        <a:pt x="2178" y="408"/>
                      </a:lnTo>
                      <a:lnTo>
                        <a:pt x="2181" y="434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59"/>
                      </a:lnTo>
                      <a:lnTo>
                        <a:pt x="2186" y="494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35"/>
                      </a:lnTo>
                      <a:lnTo>
                        <a:pt x="2192" y="553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83"/>
                      </a:lnTo>
                      <a:lnTo>
                        <a:pt x="2197" y="589"/>
                      </a:lnTo>
                      <a:lnTo>
                        <a:pt x="2199" y="595"/>
                      </a:lnTo>
                      <a:lnTo>
                        <a:pt x="2200" y="601"/>
                      </a:lnTo>
                      <a:lnTo>
                        <a:pt x="2203" y="611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9"/>
                      </a:lnTo>
                      <a:lnTo>
                        <a:pt x="2205" y="624"/>
                      </a:lnTo>
                      <a:lnTo>
                        <a:pt x="2206" y="628"/>
                      </a:lnTo>
                      <a:lnTo>
                        <a:pt x="2206" y="629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9" y="635"/>
                      </a:lnTo>
                      <a:lnTo>
                        <a:pt x="2209" y="636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5"/>
                      </a:lnTo>
                      <a:lnTo>
                        <a:pt x="2214" y="650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4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3" y="667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5"/>
                      </a:lnTo>
                      <a:lnTo>
                        <a:pt x="2228" y="679"/>
                      </a:lnTo>
                      <a:lnTo>
                        <a:pt x="2228" y="680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7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33"/>
                      </a:lnTo>
                      <a:lnTo>
                        <a:pt x="2243" y="739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5" y="752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81"/>
                      </a:lnTo>
                      <a:lnTo>
                        <a:pt x="2253" y="804"/>
                      </a:lnTo>
                      <a:lnTo>
                        <a:pt x="2254" y="813"/>
                      </a:lnTo>
                      <a:lnTo>
                        <a:pt x="2255" y="821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9"/>
                      </a:lnTo>
                      <a:lnTo>
                        <a:pt x="2263" y="884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903"/>
                      </a:lnTo>
                      <a:lnTo>
                        <a:pt x="2267" y="924"/>
                      </a:lnTo>
                      <a:lnTo>
                        <a:pt x="2268" y="93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64"/>
                      </a:lnTo>
                      <a:lnTo>
                        <a:pt x="2272" y="973"/>
                      </a:lnTo>
                      <a:lnTo>
                        <a:pt x="2276" y="1004"/>
                      </a:lnTo>
                      <a:lnTo>
                        <a:pt x="2277" y="1013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33"/>
                      </a:lnTo>
                      <a:lnTo>
                        <a:pt x="2284" y="1069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92"/>
                      </a:lnTo>
                      <a:lnTo>
                        <a:pt x="2292" y="1118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31"/>
                      </a:lnTo>
                      <a:lnTo>
                        <a:pt x="2295" y="1135"/>
                      </a:lnTo>
                      <a:lnTo>
                        <a:pt x="2295" y="1136"/>
                      </a:lnTo>
                      <a:lnTo>
                        <a:pt x="2297" y="1139"/>
                      </a:lnTo>
                      <a:lnTo>
                        <a:pt x="2302" y="1144"/>
                      </a:lnTo>
                      <a:lnTo>
                        <a:pt x="2302" y="1143"/>
                      </a:lnTo>
                      <a:lnTo>
                        <a:pt x="2305" y="1145"/>
                      </a:lnTo>
                      <a:lnTo>
                        <a:pt x="2306" y="1145"/>
                      </a:lnTo>
                      <a:lnTo>
                        <a:pt x="2306" y="1144"/>
                      </a:lnTo>
                      <a:lnTo>
                        <a:pt x="2308" y="1143"/>
                      </a:lnTo>
                      <a:lnTo>
                        <a:pt x="2311" y="1140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08" y="1141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12" y="1140"/>
                      </a:lnTo>
                      <a:lnTo>
                        <a:pt x="2312" y="1139"/>
                      </a:lnTo>
                      <a:lnTo>
                        <a:pt x="2315" y="1134"/>
                      </a:lnTo>
                      <a:lnTo>
                        <a:pt x="2315" y="1132"/>
                      </a:lnTo>
                      <a:lnTo>
                        <a:pt x="2316" y="1128"/>
                      </a:lnTo>
                      <a:lnTo>
                        <a:pt x="2317" y="1127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9" y="1114"/>
                      </a:lnTo>
                      <a:lnTo>
                        <a:pt x="2321" y="1101"/>
                      </a:lnTo>
                      <a:lnTo>
                        <a:pt x="2323" y="1101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87"/>
                      </a:lnTo>
                      <a:lnTo>
                        <a:pt x="2325" y="1086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6" y="1070"/>
                      </a:lnTo>
                      <a:lnTo>
                        <a:pt x="2329" y="1052"/>
                      </a:lnTo>
                      <a:lnTo>
                        <a:pt x="2333" y="102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9" y="953"/>
                      </a:lnTo>
                      <a:lnTo>
                        <a:pt x="2341" y="940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2" y="915"/>
                      </a:lnTo>
                      <a:lnTo>
                        <a:pt x="2345" y="889"/>
                      </a:lnTo>
                      <a:lnTo>
                        <a:pt x="2346" y="875"/>
                      </a:lnTo>
                      <a:lnTo>
                        <a:pt x="2348" y="849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50" y="822"/>
                      </a:lnTo>
                      <a:lnTo>
                        <a:pt x="2351" y="808"/>
                      </a:lnTo>
                      <a:lnTo>
                        <a:pt x="2354" y="782"/>
                      </a:lnTo>
                      <a:lnTo>
                        <a:pt x="2355" y="768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6" y="742"/>
                      </a:lnTo>
                      <a:lnTo>
                        <a:pt x="2357" y="730"/>
                      </a:lnTo>
                      <a:lnTo>
                        <a:pt x="2359" y="717"/>
                      </a:lnTo>
                      <a:lnTo>
                        <a:pt x="2363" y="68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5" y="651"/>
                      </a:lnTo>
                      <a:lnTo>
                        <a:pt x="2368" y="633"/>
                      </a:lnTo>
                      <a:lnTo>
                        <a:pt x="2370" y="618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598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77" y="576"/>
                      </a:lnTo>
                      <a:lnTo>
                        <a:pt x="2378" y="575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67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5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5" y="548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3" y="547"/>
                      </a:lnTo>
                      <a:lnTo>
                        <a:pt x="2385" y="551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9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4" y="579"/>
                      </a:lnTo>
                      <a:lnTo>
                        <a:pt x="2395" y="584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13"/>
                      </a:lnTo>
                      <a:lnTo>
                        <a:pt x="2401" y="628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75"/>
                      </a:lnTo>
                      <a:lnTo>
                        <a:pt x="2412" y="71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39"/>
                      </a:lnTo>
                      <a:lnTo>
                        <a:pt x="2419" y="797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22"/>
                      </a:lnTo>
                      <a:lnTo>
                        <a:pt x="2422" y="835"/>
                      </a:lnTo>
                      <a:lnTo>
                        <a:pt x="2423" y="847"/>
                      </a:lnTo>
                      <a:lnTo>
                        <a:pt x="2425" y="860"/>
                      </a:lnTo>
                      <a:lnTo>
                        <a:pt x="2426" y="871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909"/>
                      </a:lnTo>
                      <a:lnTo>
                        <a:pt x="2432" y="947"/>
                      </a:lnTo>
                      <a:lnTo>
                        <a:pt x="2434" y="959"/>
                      </a:lnTo>
                      <a:lnTo>
                        <a:pt x="2435" y="97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97"/>
                      </a:lnTo>
                      <a:lnTo>
                        <a:pt x="2443" y="1055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75"/>
                      </a:lnTo>
                      <a:lnTo>
                        <a:pt x="2445" y="1086"/>
                      </a:lnTo>
                      <a:lnTo>
                        <a:pt x="2449" y="1113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8"/>
                      </a:lnTo>
                      <a:lnTo>
                        <a:pt x="2452" y="1136"/>
                      </a:lnTo>
                      <a:lnTo>
                        <a:pt x="2456" y="115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71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1" y="1180"/>
                      </a:lnTo>
                      <a:lnTo>
                        <a:pt x="2463" y="1188"/>
                      </a:lnTo>
                      <a:lnTo>
                        <a:pt x="2463" y="1189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6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2"/>
                      </a:lnTo>
                      <a:lnTo>
                        <a:pt x="2471" y="1205"/>
                      </a:lnTo>
                      <a:lnTo>
                        <a:pt x="2471" y="1203"/>
                      </a:lnTo>
                      <a:lnTo>
                        <a:pt x="2474" y="1206"/>
                      </a:lnTo>
                      <a:lnTo>
                        <a:pt x="2478" y="1206"/>
                      </a:lnTo>
                      <a:lnTo>
                        <a:pt x="2478" y="1205"/>
                      </a:lnTo>
                      <a:lnTo>
                        <a:pt x="2481" y="1205"/>
                      </a:lnTo>
                      <a:lnTo>
                        <a:pt x="2483" y="1203"/>
                      </a:lnTo>
                      <a:lnTo>
                        <a:pt x="2483" y="1202"/>
                      </a:lnTo>
                      <a:lnTo>
                        <a:pt x="2488" y="1192"/>
                      </a:lnTo>
                      <a:lnTo>
                        <a:pt x="2488" y="1190"/>
                      </a:lnTo>
                      <a:lnTo>
                        <a:pt x="2489" y="1186"/>
                      </a:lnTo>
                      <a:lnTo>
                        <a:pt x="2491" y="1185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3" y="1166"/>
                      </a:lnTo>
                      <a:lnTo>
                        <a:pt x="2496" y="1153"/>
                      </a:lnTo>
                      <a:lnTo>
                        <a:pt x="2497" y="1152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500" y="1130"/>
                      </a:lnTo>
                      <a:lnTo>
                        <a:pt x="2501" y="1121"/>
                      </a:lnTo>
                      <a:lnTo>
                        <a:pt x="2502" y="1113"/>
                      </a:lnTo>
                      <a:lnTo>
                        <a:pt x="2503" y="1102"/>
                      </a:lnTo>
                      <a:lnTo>
                        <a:pt x="2505" y="1093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7" y="1064"/>
                      </a:lnTo>
                      <a:lnTo>
                        <a:pt x="2509" y="1052"/>
                      </a:lnTo>
                      <a:lnTo>
                        <a:pt x="2510" y="1042"/>
                      </a:lnTo>
                      <a:lnTo>
                        <a:pt x="2512" y="1018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6" y="972"/>
                      </a:lnTo>
                      <a:lnTo>
                        <a:pt x="2518" y="959"/>
                      </a:lnTo>
                      <a:lnTo>
                        <a:pt x="2519" y="947"/>
                      </a:lnTo>
                      <a:lnTo>
                        <a:pt x="2520" y="934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3" y="896"/>
                      </a:lnTo>
                      <a:lnTo>
                        <a:pt x="2524" y="884"/>
                      </a:lnTo>
                      <a:lnTo>
                        <a:pt x="2527" y="858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33" y="781"/>
                      </a:lnTo>
                      <a:lnTo>
                        <a:pt x="2534" y="769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8" y="721"/>
                      </a:lnTo>
                      <a:lnTo>
                        <a:pt x="2540" y="711"/>
                      </a:lnTo>
                      <a:lnTo>
                        <a:pt x="2541" y="699"/>
                      </a:lnTo>
                      <a:lnTo>
                        <a:pt x="2542" y="689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5" y="662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2"/>
                      </a:lnTo>
                      <a:lnTo>
                        <a:pt x="2550" y="631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0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54" y="604"/>
                      </a:lnTo>
                      <a:lnTo>
                        <a:pt x="2556" y="596"/>
                      </a:lnTo>
                      <a:lnTo>
                        <a:pt x="2558" y="595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64" y="575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2" y="576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3" y="578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604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54"/>
                      </a:lnTo>
                      <a:lnTo>
                        <a:pt x="2584" y="69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21"/>
                      </a:lnTo>
                      <a:lnTo>
                        <a:pt x="2587" y="733"/>
                      </a:lnTo>
                      <a:lnTo>
                        <a:pt x="2589" y="743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90"/>
                      </a:lnTo>
                      <a:lnTo>
                        <a:pt x="2594" y="801"/>
                      </a:lnTo>
                      <a:lnTo>
                        <a:pt x="2595" y="814"/>
                      </a:lnTo>
                      <a:lnTo>
                        <a:pt x="2596" y="826"/>
                      </a:lnTo>
                      <a:lnTo>
                        <a:pt x="2598" y="839"/>
                      </a:lnTo>
                      <a:lnTo>
                        <a:pt x="2599" y="850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76"/>
                      </a:lnTo>
                      <a:lnTo>
                        <a:pt x="2602" y="888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65"/>
                      </a:lnTo>
                      <a:lnTo>
                        <a:pt x="2609" y="977"/>
                      </a:lnTo>
                      <a:lnTo>
                        <a:pt x="2612" y="1003"/>
                      </a:lnTo>
                      <a:lnTo>
                        <a:pt x="2613" y="1015"/>
                      </a:lnTo>
                      <a:lnTo>
                        <a:pt x="2615" y="102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51"/>
                      </a:lnTo>
                      <a:lnTo>
                        <a:pt x="2617" y="1062"/>
                      </a:lnTo>
                      <a:lnTo>
                        <a:pt x="2622" y="1104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22"/>
                      </a:lnTo>
                      <a:lnTo>
                        <a:pt x="2625" y="1130"/>
                      </a:lnTo>
                      <a:lnTo>
                        <a:pt x="2626" y="1139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29" y="1153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65"/>
                      </a:lnTo>
                      <a:lnTo>
                        <a:pt x="2631" y="1171"/>
                      </a:lnTo>
                      <a:lnTo>
                        <a:pt x="2634" y="1181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6" y="1190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9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40" y="1205"/>
                      </a:lnTo>
                      <a:lnTo>
                        <a:pt x="2640" y="1206"/>
                      </a:lnTo>
                      <a:lnTo>
                        <a:pt x="2643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6" y="1212"/>
                      </a:lnTo>
                      <a:lnTo>
                        <a:pt x="2647" y="1215"/>
                      </a:lnTo>
                      <a:lnTo>
                        <a:pt x="2649" y="1218"/>
                      </a:lnTo>
                      <a:lnTo>
                        <a:pt x="2653" y="1218"/>
                      </a:lnTo>
                      <a:lnTo>
                        <a:pt x="2653" y="1216"/>
                      </a:lnTo>
                      <a:lnTo>
                        <a:pt x="2657" y="1216"/>
                      </a:lnTo>
                      <a:lnTo>
                        <a:pt x="2658" y="1215"/>
                      </a:lnTo>
                      <a:lnTo>
                        <a:pt x="2658" y="1214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1" y="1211"/>
                      </a:lnTo>
                      <a:lnTo>
                        <a:pt x="2660" y="1210"/>
                      </a:lnTo>
                      <a:lnTo>
                        <a:pt x="2662" y="1207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5" y="1194"/>
                      </a:lnTo>
                      <a:lnTo>
                        <a:pt x="2667" y="1184"/>
                      </a:lnTo>
                      <a:lnTo>
                        <a:pt x="2669" y="1183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70" y="1166"/>
                      </a:lnTo>
                      <a:lnTo>
                        <a:pt x="2671" y="1166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2"/>
                      </a:lnTo>
                      <a:lnTo>
                        <a:pt x="2674" y="1152"/>
                      </a:lnTo>
                      <a:lnTo>
                        <a:pt x="2675" y="1144"/>
                      </a:lnTo>
                      <a:lnTo>
                        <a:pt x="2676" y="1135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8" y="1118"/>
                      </a:lnTo>
                      <a:lnTo>
                        <a:pt x="2679" y="1108"/>
                      </a:lnTo>
                      <a:lnTo>
                        <a:pt x="2680" y="1099"/>
                      </a:lnTo>
                      <a:lnTo>
                        <a:pt x="2684" y="1068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7" y="1034"/>
                      </a:lnTo>
                      <a:lnTo>
                        <a:pt x="2688" y="1024"/>
                      </a:lnTo>
                      <a:lnTo>
                        <a:pt x="2689" y="1011"/>
                      </a:lnTo>
                      <a:lnTo>
                        <a:pt x="2692" y="987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3" y="963"/>
                      </a:lnTo>
                      <a:lnTo>
                        <a:pt x="2695" y="951"/>
                      </a:lnTo>
                      <a:lnTo>
                        <a:pt x="2698" y="912"/>
                      </a:lnTo>
                      <a:lnTo>
                        <a:pt x="2700" y="901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6" y="823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7" y="797"/>
                      </a:lnTo>
                      <a:lnTo>
                        <a:pt x="2709" y="786"/>
                      </a:lnTo>
                      <a:lnTo>
                        <a:pt x="2710" y="773"/>
                      </a:lnTo>
                      <a:lnTo>
                        <a:pt x="2714" y="738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5" y="715"/>
                      </a:lnTo>
                      <a:lnTo>
                        <a:pt x="2718" y="694"/>
                      </a:lnTo>
                      <a:lnTo>
                        <a:pt x="2722" y="667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8" y="619"/>
                      </a:lnTo>
                      <a:lnTo>
                        <a:pt x="2729" y="618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09"/>
                      </a:lnTo>
                      <a:lnTo>
                        <a:pt x="2731" y="605"/>
                      </a:lnTo>
                      <a:lnTo>
                        <a:pt x="2732" y="600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7" y="588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8" y="584"/>
                      </a:lnTo>
                      <a:lnTo>
                        <a:pt x="2738" y="583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9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9" y="614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7"/>
                      </a:lnTo>
                      <a:lnTo>
                        <a:pt x="2755" y="658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85"/>
                      </a:lnTo>
                      <a:lnTo>
                        <a:pt x="2759" y="695"/>
                      </a:lnTo>
                      <a:lnTo>
                        <a:pt x="2760" y="704"/>
                      </a:lnTo>
                      <a:lnTo>
                        <a:pt x="2762" y="715"/>
                      </a:lnTo>
                      <a:lnTo>
                        <a:pt x="2763" y="726"/>
                      </a:lnTo>
                      <a:lnTo>
                        <a:pt x="2764" y="73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59"/>
                      </a:lnTo>
                      <a:lnTo>
                        <a:pt x="2769" y="794"/>
                      </a:lnTo>
                      <a:lnTo>
                        <a:pt x="2771" y="80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31"/>
                      </a:lnTo>
                      <a:lnTo>
                        <a:pt x="2773" y="843"/>
                      </a:lnTo>
                      <a:lnTo>
                        <a:pt x="2776" y="869"/>
                      </a:lnTo>
                      <a:lnTo>
                        <a:pt x="2777" y="880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19"/>
                      </a:lnTo>
                      <a:lnTo>
                        <a:pt x="2785" y="971"/>
                      </a:lnTo>
                      <a:lnTo>
                        <a:pt x="2786" y="982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1008"/>
                      </a:lnTo>
                      <a:lnTo>
                        <a:pt x="2789" y="1020"/>
                      </a:lnTo>
                      <a:lnTo>
                        <a:pt x="2790" y="1033"/>
                      </a:lnTo>
                      <a:lnTo>
                        <a:pt x="2793" y="1056"/>
                      </a:lnTo>
                      <a:lnTo>
                        <a:pt x="2794" y="1066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88"/>
                      </a:lnTo>
                      <a:lnTo>
                        <a:pt x="2797" y="1099"/>
                      </a:lnTo>
                      <a:lnTo>
                        <a:pt x="2798" y="1108"/>
                      </a:lnTo>
                      <a:lnTo>
                        <a:pt x="2799" y="1118"/>
                      </a:lnTo>
                      <a:lnTo>
                        <a:pt x="2800" y="1126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43"/>
                      </a:lnTo>
                      <a:lnTo>
                        <a:pt x="2807" y="1168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84"/>
                      </a:lnTo>
                      <a:lnTo>
                        <a:pt x="2811" y="1189"/>
                      </a:lnTo>
                      <a:lnTo>
                        <a:pt x="2816" y="1205"/>
                      </a:lnTo>
                      <a:lnTo>
                        <a:pt x="2816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11"/>
                      </a:lnTo>
                      <a:lnTo>
                        <a:pt x="2819" y="1214"/>
                      </a:lnTo>
                      <a:lnTo>
                        <a:pt x="2822" y="1218"/>
                      </a:lnTo>
                      <a:lnTo>
                        <a:pt x="2822" y="1216"/>
                      </a:lnTo>
                      <a:lnTo>
                        <a:pt x="2825" y="1219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5" y="1219"/>
                      </a:lnTo>
                      <a:lnTo>
                        <a:pt x="2825" y="1218"/>
                      </a:lnTo>
                      <a:lnTo>
                        <a:pt x="2828" y="1219"/>
                      </a:lnTo>
                      <a:lnTo>
                        <a:pt x="2831" y="1219"/>
                      </a:lnTo>
                      <a:lnTo>
                        <a:pt x="2834" y="1216"/>
                      </a:lnTo>
                      <a:lnTo>
                        <a:pt x="2834" y="1215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7" y="1212"/>
                      </a:lnTo>
                      <a:lnTo>
                        <a:pt x="2835" y="1211"/>
                      </a:lnTo>
                      <a:lnTo>
                        <a:pt x="2837" y="1210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9" y="1205"/>
                      </a:lnTo>
                      <a:lnTo>
                        <a:pt x="2839" y="1203"/>
                      </a:lnTo>
                      <a:lnTo>
                        <a:pt x="2841" y="1199"/>
                      </a:lnTo>
                      <a:lnTo>
                        <a:pt x="2842" y="1198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0"/>
                      </a:lnTo>
                      <a:lnTo>
                        <a:pt x="2843" y="1185"/>
                      </a:lnTo>
                      <a:lnTo>
                        <a:pt x="2847" y="1166"/>
                      </a:lnTo>
                      <a:lnTo>
                        <a:pt x="2848" y="1165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2"/>
                      </a:lnTo>
                      <a:lnTo>
                        <a:pt x="2850" y="1152"/>
                      </a:lnTo>
                      <a:lnTo>
                        <a:pt x="2851" y="1143"/>
                      </a:lnTo>
                      <a:lnTo>
                        <a:pt x="2852" y="1135"/>
                      </a:lnTo>
                      <a:lnTo>
                        <a:pt x="2856" y="1108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7" y="1088"/>
                      </a:lnTo>
                      <a:lnTo>
                        <a:pt x="2859" y="1078"/>
                      </a:lnTo>
                      <a:lnTo>
                        <a:pt x="2860" y="1066"/>
                      </a:lnTo>
                      <a:lnTo>
                        <a:pt x="2861" y="1056"/>
                      </a:lnTo>
                      <a:lnTo>
                        <a:pt x="2862" y="1044"/>
                      </a:lnTo>
                      <a:lnTo>
                        <a:pt x="2864" y="1034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6" y="999"/>
                      </a:lnTo>
                      <a:lnTo>
                        <a:pt x="2868" y="986"/>
                      </a:lnTo>
                      <a:lnTo>
                        <a:pt x="2869" y="975"/>
                      </a:lnTo>
                      <a:lnTo>
                        <a:pt x="2870" y="962"/>
                      </a:lnTo>
                      <a:lnTo>
                        <a:pt x="2872" y="950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3" y="924"/>
                      </a:lnTo>
                      <a:lnTo>
                        <a:pt x="2874" y="912"/>
                      </a:lnTo>
                      <a:lnTo>
                        <a:pt x="2879" y="861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83" y="809"/>
                      </a:lnTo>
                      <a:lnTo>
                        <a:pt x="2884" y="797"/>
                      </a:lnTo>
                      <a:lnTo>
                        <a:pt x="2886" y="785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7" y="760"/>
                      </a:lnTo>
                      <a:lnTo>
                        <a:pt x="2891" y="725"/>
                      </a:lnTo>
                      <a:lnTo>
                        <a:pt x="2893" y="70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5" y="685"/>
                      </a:lnTo>
                      <a:lnTo>
                        <a:pt x="2896" y="675"/>
                      </a:lnTo>
                      <a:lnTo>
                        <a:pt x="2897" y="667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1"/>
                      </a:lnTo>
                      <a:lnTo>
                        <a:pt x="2900" y="651"/>
                      </a:lnTo>
                      <a:lnTo>
                        <a:pt x="2901" y="644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906" y="609"/>
                      </a:lnTo>
                      <a:lnTo>
                        <a:pt x="2908" y="605"/>
                      </a:lnTo>
                      <a:lnTo>
                        <a:pt x="2909" y="604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7" y="580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4" y="582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4" y="582"/>
                      </a:lnTo>
                      <a:lnTo>
                        <a:pt x="2915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8"/>
                      </a:lnTo>
                      <a:lnTo>
                        <a:pt x="2918" y="589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5"/>
                      </a:lnTo>
                      <a:lnTo>
                        <a:pt x="2924" y="615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27" y="629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51"/>
                      </a:lnTo>
                      <a:lnTo>
                        <a:pt x="2936" y="697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17"/>
                      </a:lnTo>
                      <a:lnTo>
                        <a:pt x="2939" y="728"/>
                      </a:lnTo>
                      <a:lnTo>
                        <a:pt x="2940" y="739"/>
                      </a:lnTo>
                      <a:lnTo>
                        <a:pt x="2941" y="750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96"/>
                      </a:lnTo>
                      <a:lnTo>
                        <a:pt x="2946" y="809"/>
                      </a:lnTo>
                      <a:lnTo>
                        <a:pt x="2948" y="821"/>
                      </a:lnTo>
                      <a:lnTo>
                        <a:pt x="2949" y="834"/>
                      </a:lnTo>
                      <a:lnTo>
                        <a:pt x="2950" y="845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71"/>
                      </a:lnTo>
                      <a:lnTo>
                        <a:pt x="2953" y="883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60"/>
                      </a:lnTo>
                      <a:lnTo>
                        <a:pt x="2961" y="973"/>
                      </a:lnTo>
                      <a:lnTo>
                        <a:pt x="2962" y="985"/>
                      </a:lnTo>
                      <a:lnTo>
                        <a:pt x="2965" y="1011"/>
                      </a:lnTo>
                      <a:lnTo>
                        <a:pt x="2966" y="1022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47"/>
                      </a:lnTo>
                      <a:lnTo>
                        <a:pt x="2968" y="1059"/>
                      </a:lnTo>
                      <a:lnTo>
                        <a:pt x="2970" y="1069"/>
                      </a:lnTo>
                      <a:lnTo>
                        <a:pt x="2971" y="1081"/>
                      </a:lnTo>
                      <a:lnTo>
                        <a:pt x="2974" y="1101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9"/>
                      </a:lnTo>
                      <a:lnTo>
                        <a:pt x="2976" y="1128"/>
                      </a:lnTo>
                      <a:lnTo>
                        <a:pt x="2980" y="1152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65"/>
                      </a:lnTo>
                      <a:lnTo>
                        <a:pt x="2988" y="1190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8"/>
                      </a:lnTo>
                      <a:lnTo>
                        <a:pt x="2990" y="1202"/>
                      </a:lnTo>
                      <a:lnTo>
                        <a:pt x="2990" y="1203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3" y="1208"/>
                      </a:lnTo>
                      <a:lnTo>
                        <a:pt x="2993" y="1210"/>
                      </a:lnTo>
                      <a:lnTo>
                        <a:pt x="2994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7" y="1214"/>
                      </a:lnTo>
                      <a:lnTo>
                        <a:pt x="2998" y="1218"/>
                      </a:lnTo>
                      <a:lnTo>
                        <a:pt x="2999" y="1219"/>
                      </a:lnTo>
                      <a:lnTo>
                        <a:pt x="2999" y="1218"/>
                      </a:lnTo>
                      <a:lnTo>
                        <a:pt x="3002" y="1220"/>
                      </a:lnTo>
                      <a:lnTo>
                        <a:pt x="3005" y="1220"/>
                      </a:lnTo>
                      <a:lnTo>
                        <a:pt x="3005" y="1219"/>
                      </a:lnTo>
                      <a:lnTo>
                        <a:pt x="3008" y="1219"/>
                      </a:lnTo>
                      <a:lnTo>
                        <a:pt x="3011" y="1216"/>
                      </a:lnTo>
                      <a:lnTo>
                        <a:pt x="3011" y="1215"/>
                      </a:lnTo>
                      <a:lnTo>
                        <a:pt x="3014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5" y="1205"/>
                      </a:lnTo>
                      <a:lnTo>
                        <a:pt x="3015" y="1203"/>
                      </a:lnTo>
                      <a:lnTo>
                        <a:pt x="3016" y="1199"/>
                      </a:lnTo>
                      <a:lnTo>
                        <a:pt x="3020" y="1184"/>
                      </a:lnTo>
                      <a:lnTo>
                        <a:pt x="3021" y="1183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2"/>
                      </a:lnTo>
                      <a:lnTo>
                        <a:pt x="3023" y="1172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58"/>
                      </a:lnTo>
                      <a:lnTo>
                        <a:pt x="3025" y="1158"/>
                      </a:lnTo>
                      <a:lnTo>
                        <a:pt x="3026" y="1150"/>
                      </a:lnTo>
                      <a:lnTo>
                        <a:pt x="3028" y="1141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32" y="1106"/>
                      </a:lnTo>
                      <a:lnTo>
                        <a:pt x="3036" y="107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7" y="1055"/>
                      </a:lnTo>
                      <a:lnTo>
                        <a:pt x="3043" y="997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5" y="972"/>
                      </a:lnTo>
                      <a:lnTo>
                        <a:pt x="3046" y="960"/>
                      </a:lnTo>
                      <a:lnTo>
                        <a:pt x="3047" y="947"/>
                      </a:lnTo>
                      <a:lnTo>
                        <a:pt x="3048" y="936"/>
                      </a:lnTo>
                      <a:lnTo>
                        <a:pt x="3051" y="910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5" y="858"/>
                      </a:lnTo>
                      <a:lnTo>
                        <a:pt x="3056" y="847"/>
                      </a:lnTo>
                      <a:lnTo>
                        <a:pt x="3059" y="821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60" y="795"/>
                      </a:lnTo>
                      <a:lnTo>
                        <a:pt x="3061" y="783"/>
                      </a:lnTo>
                      <a:lnTo>
                        <a:pt x="3063" y="770"/>
                      </a:lnTo>
                      <a:lnTo>
                        <a:pt x="3065" y="747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7" y="724"/>
                      </a:lnTo>
                      <a:lnTo>
                        <a:pt x="3072" y="682"/>
                      </a:lnTo>
                      <a:lnTo>
                        <a:pt x="3073" y="673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9" y="624"/>
                      </a:lnTo>
                      <a:lnTo>
                        <a:pt x="3081" y="623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3" y="604"/>
                      </a:lnTo>
                      <a:lnTo>
                        <a:pt x="3087" y="592"/>
                      </a:lnTo>
                      <a:lnTo>
                        <a:pt x="3088" y="591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87" y="587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90" y="587"/>
                      </a:lnTo>
                      <a:lnTo>
                        <a:pt x="3090" y="586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88" y="579"/>
                      </a:lnTo>
                      <a:lnTo>
                        <a:pt x="3091" y="580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90" y="582"/>
                      </a:lnTo>
                      <a:lnTo>
                        <a:pt x="3090" y="580"/>
                      </a:lnTo>
                      <a:lnTo>
                        <a:pt x="3092" y="583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099" y="605"/>
                      </a:lnTo>
                      <a:lnTo>
                        <a:pt x="3100" y="611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23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53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80"/>
                      </a:lnTo>
                      <a:lnTo>
                        <a:pt x="3110" y="68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52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23"/>
                      </a:lnTo>
                      <a:lnTo>
                        <a:pt x="3125" y="835"/>
                      </a:lnTo>
                      <a:lnTo>
                        <a:pt x="3126" y="848"/>
                      </a:lnTo>
                      <a:lnTo>
                        <a:pt x="3127" y="860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911"/>
                      </a:lnTo>
                      <a:lnTo>
                        <a:pt x="3135" y="950"/>
                      </a:lnTo>
                      <a:lnTo>
                        <a:pt x="3136" y="962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1000"/>
                      </a:lnTo>
                      <a:lnTo>
                        <a:pt x="3140" y="1012"/>
                      </a:lnTo>
                      <a:lnTo>
                        <a:pt x="3141" y="1025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82"/>
                      </a:lnTo>
                      <a:lnTo>
                        <a:pt x="3149" y="1102"/>
                      </a:lnTo>
                      <a:lnTo>
                        <a:pt x="3153" y="1130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45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57" y="1159"/>
                      </a:lnTo>
                      <a:lnTo>
                        <a:pt x="3158" y="1165"/>
                      </a:lnTo>
                      <a:lnTo>
                        <a:pt x="3160" y="1171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81"/>
                      </a:lnTo>
                      <a:lnTo>
                        <a:pt x="3162" y="1186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10"/>
                      </a:lnTo>
                      <a:lnTo>
                        <a:pt x="3170" y="1212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6"/>
                      </a:lnTo>
                      <a:lnTo>
                        <a:pt x="3174" y="1216"/>
                      </a:lnTo>
                      <a:lnTo>
                        <a:pt x="3176" y="1219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6" y="1219"/>
                      </a:lnTo>
                      <a:lnTo>
                        <a:pt x="3176" y="1218"/>
                      </a:lnTo>
                      <a:lnTo>
                        <a:pt x="3179" y="1220"/>
                      </a:lnTo>
                      <a:lnTo>
                        <a:pt x="3180" y="1220"/>
                      </a:lnTo>
                      <a:lnTo>
                        <a:pt x="3180" y="1219"/>
                      </a:lnTo>
                      <a:lnTo>
                        <a:pt x="3184" y="1219"/>
                      </a:lnTo>
                      <a:lnTo>
                        <a:pt x="3187" y="1216"/>
                      </a:lnTo>
                      <a:lnTo>
                        <a:pt x="3187" y="1215"/>
                      </a:lnTo>
                      <a:lnTo>
                        <a:pt x="3191" y="1207"/>
                      </a:lnTo>
                      <a:lnTo>
                        <a:pt x="3191" y="1206"/>
                      </a:lnTo>
                      <a:lnTo>
                        <a:pt x="3192" y="1202"/>
                      </a:lnTo>
                      <a:lnTo>
                        <a:pt x="3193" y="1201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4"/>
                      </a:lnTo>
                      <a:lnTo>
                        <a:pt x="3194" y="1189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7" y="1177"/>
                      </a:lnTo>
                      <a:lnTo>
                        <a:pt x="3198" y="1171"/>
                      </a:lnTo>
                      <a:lnTo>
                        <a:pt x="3200" y="1171"/>
                      </a:lnTo>
                      <a:lnTo>
                        <a:pt x="3201" y="1163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3" y="1141"/>
                      </a:lnTo>
                      <a:lnTo>
                        <a:pt x="3207" y="1114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12" y="1064"/>
                      </a:lnTo>
                      <a:lnTo>
                        <a:pt x="3214" y="1052"/>
                      </a:lnTo>
                      <a:lnTo>
                        <a:pt x="3215" y="1042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9" y="995"/>
                      </a:lnTo>
                      <a:lnTo>
                        <a:pt x="3220" y="982"/>
                      </a:lnTo>
                      <a:lnTo>
                        <a:pt x="3222" y="971"/>
                      </a:lnTo>
                      <a:lnTo>
                        <a:pt x="3223" y="958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5" y="920"/>
                      </a:lnTo>
                      <a:lnTo>
                        <a:pt x="3227" y="909"/>
                      </a:lnTo>
                      <a:lnTo>
                        <a:pt x="3231" y="870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4" y="818"/>
                      </a:lnTo>
                      <a:lnTo>
                        <a:pt x="3236" y="807"/>
                      </a:lnTo>
                      <a:lnTo>
                        <a:pt x="3238" y="781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40" y="757"/>
                      </a:lnTo>
                      <a:lnTo>
                        <a:pt x="3241" y="744"/>
                      </a:lnTo>
                      <a:lnTo>
                        <a:pt x="3242" y="734"/>
                      </a:lnTo>
                      <a:lnTo>
                        <a:pt x="3243" y="723"/>
                      </a:lnTo>
                      <a:lnTo>
                        <a:pt x="3245" y="71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7" y="681"/>
                      </a:lnTo>
                      <a:lnTo>
                        <a:pt x="3249" y="672"/>
                      </a:lnTo>
                      <a:lnTo>
                        <a:pt x="3253" y="649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29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9" y="607"/>
                      </a:lnTo>
                      <a:lnTo>
                        <a:pt x="3260" y="606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8" y="582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65" y="583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3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71" y="589"/>
                      </a:lnTo>
                      <a:lnTo>
                        <a:pt x="3271" y="591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601"/>
                      </a:lnTo>
                      <a:lnTo>
                        <a:pt x="3276" y="611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46"/>
                      </a:lnTo>
                      <a:lnTo>
                        <a:pt x="3282" y="654"/>
                      </a:lnTo>
                      <a:lnTo>
                        <a:pt x="3287" y="690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11"/>
                      </a:lnTo>
                      <a:lnTo>
                        <a:pt x="3291" y="732"/>
                      </a:lnTo>
                      <a:lnTo>
                        <a:pt x="3293" y="743"/>
                      </a:lnTo>
                      <a:lnTo>
                        <a:pt x="3294" y="754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88"/>
                      </a:lnTo>
                      <a:lnTo>
                        <a:pt x="3298" y="800"/>
                      </a:lnTo>
                      <a:lnTo>
                        <a:pt x="3299" y="813"/>
                      </a:lnTo>
                      <a:lnTo>
                        <a:pt x="3300" y="825"/>
                      </a:lnTo>
                      <a:lnTo>
                        <a:pt x="3302" y="838"/>
                      </a:lnTo>
                      <a:lnTo>
                        <a:pt x="3303" y="849"/>
                      </a:lnTo>
                      <a:lnTo>
                        <a:pt x="3312" y="848"/>
                      </a:lnTo>
                      <a:lnTo>
                        <a:pt x="3311" y="836"/>
                      </a:lnTo>
                      <a:lnTo>
                        <a:pt x="3309" y="823"/>
                      </a:lnTo>
                      <a:lnTo>
                        <a:pt x="3308" y="812"/>
                      </a:lnTo>
                      <a:lnTo>
                        <a:pt x="3307" y="799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5" y="775"/>
                      </a:lnTo>
                      <a:lnTo>
                        <a:pt x="3303" y="752"/>
                      </a:lnTo>
                      <a:lnTo>
                        <a:pt x="3302" y="742"/>
                      </a:lnTo>
                      <a:lnTo>
                        <a:pt x="3300" y="73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8" y="699"/>
                      </a:lnTo>
                      <a:lnTo>
                        <a:pt x="3296" y="689"/>
                      </a:lnTo>
                      <a:lnTo>
                        <a:pt x="3291" y="653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90" y="637"/>
                      </a:lnTo>
                      <a:lnTo>
                        <a:pt x="3289" y="629"/>
                      </a:lnTo>
                      <a:lnTo>
                        <a:pt x="3287" y="629"/>
                      </a:lnTo>
                      <a:lnTo>
                        <a:pt x="3284" y="610"/>
                      </a:lnTo>
                      <a:lnTo>
                        <a:pt x="3281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82" y="596"/>
                      </a:lnTo>
                      <a:lnTo>
                        <a:pt x="3281" y="596"/>
                      </a:lnTo>
                      <a:lnTo>
                        <a:pt x="3280" y="591"/>
                      </a:lnTo>
                      <a:lnTo>
                        <a:pt x="3280" y="589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7" y="583"/>
                      </a:lnTo>
                      <a:lnTo>
                        <a:pt x="3276" y="580"/>
                      </a:lnTo>
                      <a:lnTo>
                        <a:pt x="3276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3" y="576"/>
                      </a:lnTo>
                      <a:lnTo>
                        <a:pt x="3273" y="575"/>
                      </a:lnTo>
                      <a:lnTo>
                        <a:pt x="3272" y="574"/>
                      </a:lnTo>
                      <a:lnTo>
                        <a:pt x="3271" y="574"/>
                      </a:lnTo>
                      <a:lnTo>
                        <a:pt x="3268" y="573"/>
                      </a:lnTo>
                      <a:lnTo>
                        <a:pt x="3267" y="573"/>
                      </a:lnTo>
                      <a:lnTo>
                        <a:pt x="3264" y="574"/>
                      </a:lnTo>
                      <a:lnTo>
                        <a:pt x="3260" y="578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6" y="586"/>
                      </a:lnTo>
                      <a:lnTo>
                        <a:pt x="3256" y="587"/>
                      </a:lnTo>
                      <a:lnTo>
                        <a:pt x="3256" y="586"/>
                      </a:lnTo>
                      <a:lnTo>
                        <a:pt x="3251" y="601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47" y="620"/>
                      </a:lnTo>
                      <a:lnTo>
                        <a:pt x="3247" y="622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5" y="632"/>
                      </a:lnTo>
                      <a:lnTo>
                        <a:pt x="3245" y="633"/>
                      </a:lnTo>
                      <a:lnTo>
                        <a:pt x="3243" y="641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0" y="671"/>
                      </a:lnTo>
                      <a:lnTo>
                        <a:pt x="3238" y="680"/>
                      </a:lnTo>
                      <a:lnTo>
                        <a:pt x="3236" y="70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34" y="721"/>
                      </a:lnTo>
                      <a:lnTo>
                        <a:pt x="3233" y="733"/>
                      </a:lnTo>
                      <a:lnTo>
                        <a:pt x="3232" y="743"/>
                      </a:lnTo>
                      <a:lnTo>
                        <a:pt x="3231" y="756"/>
                      </a:lnTo>
                      <a:lnTo>
                        <a:pt x="3229" y="768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27" y="805"/>
                      </a:lnTo>
                      <a:lnTo>
                        <a:pt x="3225" y="817"/>
                      </a:lnTo>
                      <a:lnTo>
                        <a:pt x="3222" y="856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18" y="907"/>
                      </a:lnTo>
                      <a:lnTo>
                        <a:pt x="3216" y="919"/>
                      </a:lnTo>
                      <a:lnTo>
                        <a:pt x="3214" y="945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2" y="969"/>
                      </a:lnTo>
                      <a:lnTo>
                        <a:pt x="3211" y="981"/>
                      </a:lnTo>
                      <a:lnTo>
                        <a:pt x="3210" y="994"/>
                      </a:lnTo>
                      <a:lnTo>
                        <a:pt x="3206" y="1029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05" y="1051"/>
                      </a:lnTo>
                      <a:lnTo>
                        <a:pt x="3203" y="1062"/>
                      </a:lnTo>
                      <a:lnTo>
                        <a:pt x="3198" y="1104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194" y="1140"/>
                      </a:lnTo>
                      <a:lnTo>
                        <a:pt x="3192" y="1155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8" y="1180"/>
                      </a:lnTo>
                      <a:lnTo>
                        <a:pt x="3188" y="1181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5" y="1192"/>
                      </a:lnTo>
                      <a:lnTo>
                        <a:pt x="3184" y="1196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81" y="1211"/>
                      </a:lnTo>
                      <a:lnTo>
                        <a:pt x="3180" y="1211"/>
                      </a:lnTo>
                      <a:lnTo>
                        <a:pt x="3178" y="1210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9" y="1210"/>
                      </a:lnTo>
                      <a:lnTo>
                        <a:pt x="3179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8" y="1205"/>
                      </a:lnTo>
                      <a:lnTo>
                        <a:pt x="3176" y="1203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69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70" y="1175"/>
                      </a:lnTo>
                      <a:lnTo>
                        <a:pt x="3169" y="1175"/>
                      </a:lnTo>
                      <a:lnTo>
                        <a:pt x="3167" y="1170"/>
                      </a:lnTo>
                      <a:lnTo>
                        <a:pt x="3166" y="1163"/>
                      </a:lnTo>
                      <a:lnTo>
                        <a:pt x="3165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5" y="1150"/>
                      </a:lnTo>
                      <a:lnTo>
                        <a:pt x="3163" y="1150"/>
                      </a:lnTo>
                      <a:lnTo>
                        <a:pt x="3162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63" y="1136"/>
                      </a:lnTo>
                      <a:lnTo>
                        <a:pt x="3162" y="1128"/>
                      </a:lnTo>
                      <a:lnTo>
                        <a:pt x="3158" y="110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6" y="1070"/>
                      </a:lnTo>
                      <a:lnTo>
                        <a:pt x="3150" y="1024"/>
                      </a:lnTo>
                      <a:lnTo>
                        <a:pt x="3149" y="1011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8" y="986"/>
                      </a:lnTo>
                      <a:lnTo>
                        <a:pt x="3145" y="960"/>
                      </a:lnTo>
                      <a:lnTo>
                        <a:pt x="3144" y="949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40" y="897"/>
                      </a:lnTo>
                      <a:lnTo>
                        <a:pt x="3136" y="858"/>
                      </a:lnTo>
                      <a:lnTo>
                        <a:pt x="3135" y="847"/>
                      </a:lnTo>
                      <a:lnTo>
                        <a:pt x="3134" y="834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32" y="809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6" y="739"/>
                      </a:lnTo>
                      <a:lnTo>
                        <a:pt x="3119" y="688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8" y="670"/>
                      </a:lnTo>
                      <a:lnTo>
                        <a:pt x="3116" y="651"/>
                      </a:lnTo>
                      <a:lnTo>
                        <a:pt x="3112" y="628"/>
                      </a:lnTo>
                      <a:lnTo>
                        <a:pt x="3110" y="628"/>
                      </a:lnTo>
                      <a:lnTo>
                        <a:pt x="3109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10" y="615"/>
                      </a:lnTo>
                      <a:lnTo>
                        <a:pt x="3109" y="615"/>
                      </a:lnTo>
                      <a:lnTo>
                        <a:pt x="3108" y="610"/>
                      </a:lnTo>
                      <a:lnTo>
                        <a:pt x="3107" y="604"/>
                      </a:lnTo>
                      <a:lnTo>
                        <a:pt x="3105" y="598"/>
                      </a:lnTo>
                      <a:lnTo>
                        <a:pt x="3105" y="59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3" y="584"/>
                      </a:lnTo>
                      <a:lnTo>
                        <a:pt x="3101" y="584"/>
                      </a:lnTo>
                      <a:lnTo>
                        <a:pt x="3101" y="583"/>
                      </a:lnTo>
                      <a:lnTo>
                        <a:pt x="3099" y="578"/>
                      </a:lnTo>
                      <a:lnTo>
                        <a:pt x="3099" y="576"/>
                      </a:lnTo>
                      <a:lnTo>
                        <a:pt x="3098" y="575"/>
                      </a:lnTo>
                      <a:lnTo>
                        <a:pt x="3096" y="575"/>
                      </a:lnTo>
                      <a:lnTo>
                        <a:pt x="3094" y="574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5" y="574"/>
                      </a:lnTo>
                      <a:lnTo>
                        <a:pt x="3094" y="574"/>
                      </a:lnTo>
                      <a:lnTo>
                        <a:pt x="3091" y="573"/>
                      </a:lnTo>
                      <a:lnTo>
                        <a:pt x="3088" y="574"/>
                      </a:lnTo>
                      <a:lnTo>
                        <a:pt x="3083" y="579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1" y="584"/>
                      </a:lnTo>
                      <a:lnTo>
                        <a:pt x="3081" y="583"/>
                      </a:lnTo>
                      <a:lnTo>
                        <a:pt x="3079" y="587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6" y="601"/>
                      </a:lnTo>
                      <a:lnTo>
                        <a:pt x="3072" y="617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0" y="627"/>
                      </a:lnTo>
                      <a:lnTo>
                        <a:pt x="3070" y="628"/>
                      </a:lnTo>
                      <a:lnTo>
                        <a:pt x="3068" y="641"/>
                      </a:lnTo>
                      <a:lnTo>
                        <a:pt x="3064" y="664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3" y="681"/>
                      </a:lnTo>
                      <a:lnTo>
                        <a:pt x="3057" y="723"/>
                      </a:lnTo>
                      <a:lnTo>
                        <a:pt x="3056" y="734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54" y="769"/>
                      </a:lnTo>
                      <a:lnTo>
                        <a:pt x="3052" y="782"/>
                      </a:lnTo>
                      <a:lnTo>
                        <a:pt x="3051" y="794"/>
                      </a:lnTo>
                      <a:lnTo>
                        <a:pt x="3050" y="807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47" y="845"/>
                      </a:lnTo>
                      <a:lnTo>
                        <a:pt x="3046" y="857"/>
                      </a:lnTo>
                      <a:lnTo>
                        <a:pt x="3042" y="896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39" y="934"/>
                      </a:lnTo>
                      <a:lnTo>
                        <a:pt x="3038" y="946"/>
                      </a:lnTo>
                      <a:lnTo>
                        <a:pt x="3037" y="959"/>
                      </a:lnTo>
                      <a:lnTo>
                        <a:pt x="3036" y="971"/>
                      </a:lnTo>
                      <a:lnTo>
                        <a:pt x="3034" y="984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28" y="1053"/>
                      </a:lnTo>
                      <a:lnTo>
                        <a:pt x="3026" y="106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23" y="1105"/>
                      </a:lnTo>
                      <a:lnTo>
                        <a:pt x="3019" y="1132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17" y="1149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15" y="1163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2" y="1175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08" y="1197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06" y="1203"/>
                      </a:lnTo>
                      <a:lnTo>
                        <a:pt x="3006" y="1205"/>
                      </a:lnTo>
                      <a:lnTo>
                        <a:pt x="3006" y="1203"/>
                      </a:lnTo>
                      <a:lnTo>
                        <a:pt x="3005" y="1207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6" y="1212"/>
                      </a:lnTo>
                      <a:lnTo>
                        <a:pt x="3005" y="1212"/>
                      </a:lnTo>
                      <a:lnTo>
                        <a:pt x="3005" y="1210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9" y="1202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8" y="1193"/>
                      </a:lnTo>
                      <a:lnTo>
                        <a:pt x="2997" y="1192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89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90" y="1157"/>
                      </a:lnTo>
                      <a:lnTo>
                        <a:pt x="2989" y="1157"/>
                      </a:lnTo>
                      <a:lnTo>
                        <a:pt x="2988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5" y="1127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84" y="1109"/>
                      </a:lnTo>
                      <a:lnTo>
                        <a:pt x="2983" y="1100"/>
                      </a:lnTo>
                      <a:lnTo>
                        <a:pt x="2980" y="1079"/>
                      </a:lnTo>
                      <a:lnTo>
                        <a:pt x="2979" y="1068"/>
                      </a:lnTo>
                      <a:lnTo>
                        <a:pt x="2977" y="1057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6" y="1034"/>
                      </a:lnTo>
                      <a:lnTo>
                        <a:pt x="2975" y="1021"/>
                      </a:lnTo>
                      <a:lnTo>
                        <a:pt x="2974" y="1009"/>
                      </a:lnTo>
                      <a:lnTo>
                        <a:pt x="2971" y="984"/>
                      </a:lnTo>
                      <a:lnTo>
                        <a:pt x="2970" y="972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8" y="946"/>
                      </a:lnTo>
                      <a:lnTo>
                        <a:pt x="2962" y="881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61" y="857"/>
                      </a:lnTo>
                      <a:lnTo>
                        <a:pt x="2959" y="844"/>
                      </a:lnTo>
                      <a:lnTo>
                        <a:pt x="2958" y="832"/>
                      </a:lnTo>
                      <a:lnTo>
                        <a:pt x="2957" y="819"/>
                      </a:lnTo>
                      <a:lnTo>
                        <a:pt x="2955" y="808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54" y="783"/>
                      </a:lnTo>
                      <a:lnTo>
                        <a:pt x="2950" y="748"/>
                      </a:lnTo>
                      <a:lnTo>
                        <a:pt x="2949" y="738"/>
                      </a:lnTo>
                      <a:lnTo>
                        <a:pt x="2948" y="72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6" y="706"/>
                      </a:lnTo>
                      <a:lnTo>
                        <a:pt x="2945" y="695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9" y="642"/>
                      </a:lnTo>
                      <a:lnTo>
                        <a:pt x="2937" y="635"/>
                      </a:lnTo>
                      <a:lnTo>
                        <a:pt x="2936" y="635"/>
                      </a:lnTo>
                      <a:lnTo>
                        <a:pt x="2935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5" y="620"/>
                      </a:lnTo>
                      <a:lnTo>
                        <a:pt x="2934" y="620"/>
                      </a:lnTo>
                      <a:lnTo>
                        <a:pt x="2932" y="614"/>
                      </a:lnTo>
                      <a:lnTo>
                        <a:pt x="2930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31" y="598"/>
                      </a:lnTo>
                      <a:lnTo>
                        <a:pt x="2930" y="598"/>
                      </a:lnTo>
                      <a:lnTo>
                        <a:pt x="2928" y="593"/>
                      </a:lnTo>
                      <a:lnTo>
                        <a:pt x="2928" y="592"/>
                      </a:lnTo>
                      <a:lnTo>
                        <a:pt x="2927" y="588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4" y="582"/>
                      </a:lnTo>
                      <a:lnTo>
                        <a:pt x="2924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3" y="578"/>
                      </a:lnTo>
                      <a:lnTo>
                        <a:pt x="2922" y="578"/>
                      </a:lnTo>
                      <a:lnTo>
                        <a:pt x="2922" y="575"/>
                      </a:lnTo>
                      <a:lnTo>
                        <a:pt x="2921" y="574"/>
                      </a:lnTo>
                      <a:lnTo>
                        <a:pt x="2919" y="574"/>
                      </a:lnTo>
                      <a:lnTo>
                        <a:pt x="2917" y="573"/>
                      </a:lnTo>
                      <a:lnTo>
                        <a:pt x="2914" y="573"/>
                      </a:lnTo>
                      <a:lnTo>
                        <a:pt x="2912" y="574"/>
                      </a:lnTo>
                      <a:lnTo>
                        <a:pt x="2909" y="576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4" y="587"/>
                      </a:lnTo>
                      <a:lnTo>
                        <a:pt x="2904" y="588"/>
                      </a:lnTo>
                      <a:lnTo>
                        <a:pt x="2904" y="587"/>
                      </a:lnTo>
                      <a:lnTo>
                        <a:pt x="2900" y="598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899" y="606"/>
                      </a:lnTo>
                      <a:lnTo>
                        <a:pt x="2895" y="622"/>
                      </a:lnTo>
                      <a:lnTo>
                        <a:pt x="2895" y="623"/>
                      </a:lnTo>
                      <a:lnTo>
                        <a:pt x="2892" y="636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0" y="657"/>
                      </a:lnTo>
                      <a:lnTo>
                        <a:pt x="2888" y="666"/>
                      </a:lnTo>
                      <a:lnTo>
                        <a:pt x="2887" y="673"/>
                      </a:lnTo>
                      <a:lnTo>
                        <a:pt x="2886" y="684"/>
                      </a:lnTo>
                      <a:lnTo>
                        <a:pt x="2884" y="69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2" y="724"/>
                      </a:lnTo>
                      <a:lnTo>
                        <a:pt x="2878" y="759"/>
                      </a:lnTo>
                      <a:lnTo>
                        <a:pt x="2877" y="772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75" y="796"/>
                      </a:lnTo>
                      <a:lnTo>
                        <a:pt x="2874" y="808"/>
                      </a:lnTo>
                      <a:lnTo>
                        <a:pt x="2870" y="847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65" y="911"/>
                      </a:lnTo>
                      <a:lnTo>
                        <a:pt x="2864" y="923"/>
                      </a:lnTo>
                      <a:lnTo>
                        <a:pt x="2862" y="936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1" y="960"/>
                      </a:lnTo>
                      <a:lnTo>
                        <a:pt x="2860" y="973"/>
                      </a:lnTo>
                      <a:lnTo>
                        <a:pt x="2859" y="985"/>
                      </a:lnTo>
                      <a:lnTo>
                        <a:pt x="2857" y="998"/>
                      </a:lnTo>
                      <a:lnTo>
                        <a:pt x="2855" y="1021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3" y="1043"/>
                      </a:lnTo>
                      <a:lnTo>
                        <a:pt x="2852" y="1055"/>
                      </a:lnTo>
                      <a:lnTo>
                        <a:pt x="2851" y="1065"/>
                      </a:lnTo>
                      <a:lnTo>
                        <a:pt x="2850" y="1077"/>
                      </a:lnTo>
                      <a:lnTo>
                        <a:pt x="2848" y="1087"/>
                      </a:lnTo>
                      <a:lnTo>
                        <a:pt x="2847" y="109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43" y="1134"/>
                      </a:lnTo>
                      <a:lnTo>
                        <a:pt x="2842" y="1141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39" y="1157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4" y="1188"/>
                      </a:lnTo>
                      <a:lnTo>
                        <a:pt x="2833" y="1192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0" y="1203"/>
                      </a:lnTo>
                      <a:lnTo>
                        <a:pt x="2830" y="1205"/>
                      </a:lnTo>
                      <a:lnTo>
                        <a:pt x="2830" y="1203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8" y="1208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2"/>
                      </a:lnTo>
                      <a:lnTo>
                        <a:pt x="2828" y="1211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1"/>
                      </a:lnTo>
                      <a:lnTo>
                        <a:pt x="2829" y="1211"/>
                      </a:lnTo>
                      <a:lnTo>
                        <a:pt x="2826" y="1210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6" y="1206"/>
                      </a:lnTo>
                      <a:lnTo>
                        <a:pt x="2825" y="1206"/>
                      </a:lnTo>
                      <a:lnTo>
                        <a:pt x="2825" y="1205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7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9" y="1177"/>
                      </a:lnTo>
                      <a:lnTo>
                        <a:pt x="2817" y="1177"/>
                      </a:lnTo>
                      <a:lnTo>
                        <a:pt x="2815" y="1167"/>
                      </a:lnTo>
                      <a:lnTo>
                        <a:pt x="2810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11" y="1134"/>
                      </a:lnTo>
                      <a:lnTo>
                        <a:pt x="2810" y="1124"/>
                      </a:lnTo>
                      <a:lnTo>
                        <a:pt x="2808" y="1117"/>
                      </a:lnTo>
                      <a:lnTo>
                        <a:pt x="2807" y="1106"/>
                      </a:lnTo>
                      <a:lnTo>
                        <a:pt x="2806" y="109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804" y="1077"/>
                      </a:lnTo>
                      <a:lnTo>
                        <a:pt x="2803" y="1065"/>
                      </a:lnTo>
                      <a:lnTo>
                        <a:pt x="2802" y="1055"/>
                      </a:lnTo>
                      <a:lnTo>
                        <a:pt x="2799" y="1031"/>
                      </a:lnTo>
                      <a:lnTo>
                        <a:pt x="2798" y="1018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7" y="994"/>
                      </a:lnTo>
                      <a:lnTo>
                        <a:pt x="2795" y="981"/>
                      </a:lnTo>
                      <a:lnTo>
                        <a:pt x="2794" y="969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9" y="905"/>
                      </a:lnTo>
                      <a:lnTo>
                        <a:pt x="2786" y="879"/>
                      </a:lnTo>
                      <a:lnTo>
                        <a:pt x="2785" y="867"/>
                      </a:lnTo>
                      <a:lnTo>
                        <a:pt x="2782" y="841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81" y="817"/>
                      </a:lnTo>
                      <a:lnTo>
                        <a:pt x="2780" y="805"/>
                      </a:lnTo>
                      <a:lnTo>
                        <a:pt x="2779" y="792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75" y="747"/>
                      </a:lnTo>
                      <a:lnTo>
                        <a:pt x="2773" y="735"/>
                      </a:lnTo>
                      <a:lnTo>
                        <a:pt x="2772" y="725"/>
                      </a:lnTo>
                      <a:lnTo>
                        <a:pt x="2771" y="713"/>
                      </a:lnTo>
                      <a:lnTo>
                        <a:pt x="2769" y="703"/>
                      </a:lnTo>
                      <a:lnTo>
                        <a:pt x="2768" y="69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7" y="675"/>
                      </a:lnTo>
                      <a:lnTo>
                        <a:pt x="2764" y="657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9" y="619"/>
                      </a:lnTo>
                      <a:lnTo>
                        <a:pt x="2758" y="619"/>
                      </a:lnTo>
                      <a:lnTo>
                        <a:pt x="2757" y="613"/>
                      </a:lnTo>
                      <a:lnTo>
                        <a:pt x="2751" y="592"/>
                      </a:lnTo>
                      <a:lnTo>
                        <a:pt x="2751" y="591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1" y="586"/>
                      </a:lnTo>
                      <a:lnTo>
                        <a:pt x="2750" y="586"/>
                      </a:lnTo>
                      <a:lnTo>
                        <a:pt x="2750" y="584"/>
                      </a:lnTo>
                      <a:lnTo>
                        <a:pt x="2746" y="576"/>
                      </a:lnTo>
                      <a:lnTo>
                        <a:pt x="2746" y="575"/>
                      </a:lnTo>
                      <a:lnTo>
                        <a:pt x="2745" y="574"/>
                      </a:lnTo>
                      <a:lnTo>
                        <a:pt x="2744" y="574"/>
                      </a:lnTo>
                      <a:lnTo>
                        <a:pt x="2741" y="573"/>
                      </a:lnTo>
                      <a:lnTo>
                        <a:pt x="2737" y="573"/>
                      </a:lnTo>
                      <a:lnTo>
                        <a:pt x="2735" y="574"/>
                      </a:lnTo>
                      <a:lnTo>
                        <a:pt x="2732" y="576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29" y="580"/>
                      </a:lnTo>
                      <a:lnTo>
                        <a:pt x="2728" y="583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7" y="589"/>
                      </a:lnTo>
                      <a:lnTo>
                        <a:pt x="2727" y="591"/>
                      </a:lnTo>
                      <a:lnTo>
                        <a:pt x="2727" y="589"/>
                      </a:lnTo>
                      <a:lnTo>
                        <a:pt x="2724" y="597"/>
                      </a:lnTo>
                      <a:lnTo>
                        <a:pt x="2723" y="602"/>
                      </a:lnTo>
                      <a:lnTo>
                        <a:pt x="2722" y="606"/>
                      </a:lnTo>
                      <a:lnTo>
                        <a:pt x="2720" y="611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19" y="622"/>
                      </a:lnTo>
                      <a:lnTo>
                        <a:pt x="2719" y="623"/>
                      </a:lnTo>
                      <a:lnTo>
                        <a:pt x="2715" y="642"/>
                      </a:lnTo>
                      <a:lnTo>
                        <a:pt x="2713" y="658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09" y="693"/>
                      </a:lnTo>
                      <a:lnTo>
                        <a:pt x="2706" y="713"/>
                      </a:lnTo>
                      <a:lnTo>
                        <a:pt x="2705" y="725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1" y="772"/>
                      </a:lnTo>
                      <a:lnTo>
                        <a:pt x="2700" y="785"/>
                      </a:lnTo>
                      <a:lnTo>
                        <a:pt x="2698" y="796"/>
                      </a:lnTo>
                      <a:lnTo>
                        <a:pt x="2697" y="809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691" y="887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89" y="911"/>
                      </a:lnTo>
                      <a:lnTo>
                        <a:pt x="2686" y="950"/>
                      </a:lnTo>
                      <a:lnTo>
                        <a:pt x="2684" y="962"/>
                      </a:lnTo>
                      <a:lnTo>
                        <a:pt x="2683" y="975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0" y="1009"/>
                      </a:lnTo>
                      <a:lnTo>
                        <a:pt x="2679" y="1022"/>
                      </a:lnTo>
                      <a:lnTo>
                        <a:pt x="2678" y="1033"/>
                      </a:lnTo>
                      <a:lnTo>
                        <a:pt x="2675" y="105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1" y="1097"/>
                      </a:lnTo>
                      <a:lnTo>
                        <a:pt x="2670" y="1106"/>
                      </a:lnTo>
                      <a:lnTo>
                        <a:pt x="2669" y="1117"/>
                      </a:lnTo>
                      <a:lnTo>
                        <a:pt x="2667" y="112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66" y="1143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4" y="1157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0" y="1177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57" y="1192"/>
                      </a:lnTo>
                      <a:lnTo>
                        <a:pt x="2653" y="1203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2" y="1207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3" y="1212"/>
                      </a:lnTo>
                      <a:lnTo>
                        <a:pt x="2652" y="1210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5" y="1211"/>
                      </a:lnTo>
                      <a:lnTo>
                        <a:pt x="2653" y="1211"/>
                      </a:lnTo>
                      <a:lnTo>
                        <a:pt x="2653" y="1208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7" y="1198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7" y="1193"/>
                      </a:lnTo>
                      <a:lnTo>
                        <a:pt x="2646" y="1192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3" y="1184"/>
                      </a:lnTo>
                      <a:lnTo>
                        <a:pt x="2643" y="1183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39" y="1170"/>
                      </a:lnTo>
                      <a:lnTo>
                        <a:pt x="2638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9" y="1158"/>
                      </a:lnTo>
                      <a:lnTo>
                        <a:pt x="2638" y="1158"/>
                      </a:lnTo>
                      <a:lnTo>
                        <a:pt x="2636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6" y="1144"/>
                      </a:lnTo>
                      <a:lnTo>
                        <a:pt x="2635" y="1144"/>
                      </a:lnTo>
                      <a:lnTo>
                        <a:pt x="2634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4" y="1128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33" y="1112"/>
                      </a:lnTo>
                      <a:lnTo>
                        <a:pt x="2631" y="1102"/>
                      </a:lnTo>
                      <a:lnTo>
                        <a:pt x="2626" y="1061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5" y="1038"/>
                      </a:lnTo>
                      <a:lnTo>
                        <a:pt x="2624" y="1026"/>
                      </a:lnTo>
                      <a:lnTo>
                        <a:pt x="2622" y="1013"/>
                      </a:lnTo>
                      <a:lnTo>
                        <a:pt x="2621" y="1002"/>
                      </a:lnTo>
                      <a:lnTo>
                        <a:pt x="2618" y="976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7" y="951"/>
                      </a:lnTo>
                      <a:lnTo>
                        <a:pt x="2611" y="887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9" y="862"/>
                      </a:lnTo>
                      <a:lnTo>
                        <a:pt x="2608" y="849"/>
                      </a:lnTo>
                      <a:lnTo>
                        <a:pt x="2607" y="838"/>
                      </a:lnTo>
                      <a:lnTo>
                        <a:pt x="2605" y="825"/>
                      </a:lnTo>
                      <a:lnTo>
                        <a:pt x="2604" y="813"/>
                      </a:lnTo>
                      <a:lnTo>
                        <a:pt x="2603" y="800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602" y="777"/>
                      </a:lnTo>
                      <a:lnTo>
                        <a:pt x="2598" y="742"/>
                      </a:lnTo>
                      <a:lnTo>
                        <a:pt x="2596" y="732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5" y="710"/>
                      </a:lnTo>
                      <a:lnTo>
                        <a:pt x="2593" y="689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7" y="644"/>
                      </a:lnTo>
                      <a:lnTo>
                        <a:pt x="2585" y="628"/>
                      </a:lnTo>
                      <a:lnTo>
                        <a:pt x="2584" y="628"/>
                      </a:lnTo>
                      <a:lnTo>
                        <a:pt x="2578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80" y="597"/>
                      </a:lnTo>
                      <a:lnTo>
                        <a:pt x="2578" y="597"/>
                      </a:lnTo>
                      <a:lnTo>
                        <a:pt x="2577" y="592"/>
                      </a:lnTo>
                      <a:lnTo>
                        <a:pt x="2577" y="591"/>
                      </a:lnTo>
                      <a:lnTo>
                        <a:pt x="2573" y="579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2" y="574"/>
                      </a:lnTo>
                      <a:lnTo>
                        <a:pt x="2571" y="574"/>
                      </a:lnTo>
                      <a:lnTo>
                        <a:pt x="2571" y="571"/>
                      </a:lnTo>
                      <a:lnTo>
                        <a:pt x="2568" y="569"/>
                      </a:lnTo>
                      <a:lnTo>
                        <a:pt x="2567" y="569"/>
                      </a:lnTo>
                      <a:lnTo>
                        <a:pt x="2564" y="567"/>
                      </a:lnTo>
                      <a:lnTo>
                        <a:pt x="2562" y="567"/>
                      </a:lnTo>
                      <a:lnTo>
                        <a:pt x="2559" y="569"/>
                      </a:lnTo>
                      <a:lnTo>
                        <a:pt x="2556" y="571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1" y="582"/>
                      </a:lnTo>
                      <a:lnTo>
                        <a:pt x="2551" y="583"/>
                      </a:lnTo>
                      <a:lnTo>
                        <a:pt x="2551" y="582"/>
                      </a:lnTo>
                      <a:lnTo>
                        <a:pt x="2549" y="589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6" y="601"/>
                      </a:lnTo>
                      <a:lnTo>
                        <a:pt x="2543" y="611"/>
                      </a:lnTo>
                      <a:lnTo>
                        <a:pt x="2543" y="613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1" y="623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0" y="637"/>
                      </a:lnTo>
                      <a:lnTo>
                        <a:pt x="2536" y="660"/>
                      </a:lnTo>
                      <a:lnTo>
                        <a:pt x="2533" y="679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2" y="698"/>
                      </a:lnTo>
                      <a:lnTo>
                        <a:pt x="2531" y="710"/>
                      </a:lnTo>
                      <a:lnTo>
                        <a:pt x="2529" y="720"/>
                      </a:lnTo>
                      <a:lnTo>
                        <a:pt x="2525" y="755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4" y="779"/>
                      </a:lnTo>
                      <a:lnTo>
                        <a:pt x="2518" y="844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15" y="883"/>
                      </a:lnTo>
                      <a:lnTo>
                        <a:pt x="2514" y="894"/>
                      </a:lnTo>
                      <a:lnTo>
                        <a:pt x="2511" y="920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0" y="946"/>
                      </a:lnTo>
                      <a:lnTo>
                        <a:pt x="2509" y="958"/>
                      </a:lnTo>
                      <a:lnTo>
                        <a:pt x="2507" y="971"/>
                      </a:lnTo>
                      <a:lnTo>
                        <a:pt x="2503" y="1006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1" y="1040"/>
                      </a:lnTo>
                      <a:lnTo>
                        <a:pt x="2500" y="1051"/>
                      </a:lnTo>
                      <a:lnTo>
                        <a:pt x="2498" y="1062"/>
                      </a:lnTo>
                      <a:lnTo>
                        <a:pt x="2496" y="1083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494" y="1101"/>
                      </a:lnTo>
                      <a:lnTo>
                        <a:pt x="2493" y="1112"/>
                      </a:lnTo>
                      <a:lnTo>
                        <a:pt x="2492" y="1119"/>
                      </a:lnTo>
                      <a:lnTo>
                        <a:pt x="2491" y="1128"/>
                      </a:lnTo>
                      <a:lnTo>
                        <a:pt x="2488" y="1144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1" y="1179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5" y="1196"/>
                      </a:lnTo>
                      <a:lnTo>
                        <a:pt x="2475" y="1194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5" y="1193"/>
                      </a:lnTo>
                      <a:lnTo>
                        <a:pt x="2474" y="1192"/>
                      </a:lnTo>
                      <a:lnTo>
                        <a:pt x="2472" y="1188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7" y="1174"/>
                      </a:lnTo>
                      <a:lnTo>
                        <a:pt x="2467" y="1172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7" y="1165"/>
                      </a:lnTo>
                      <a:lnTo>
                        <a:pt x="2466" y="1165"/>
                      </a:lnTo>
                      <a:lnTo>
                        <a:pt x="2463" y="1154"/>
                      </a:lnTo>
                      <a:lnTo>
                        <a:pt x="2460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60" y="1119"/>
                      </a:lnTo>
                      <a:lnTo>
                        <a:pt x="2458" y="1112"/>
                      </a:lnTo>
                      <a:lnTo>
                        <a:pt x="2454" y="108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53" y="1064"/>
                      </a:lnTo>
                      <a:lnTo>
                        <a:pt x="2452" y="1053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5" y="982"/>
                      </a:lnTo>
                      <a:lnTo>
                        <a:pt x="2444" y="971"/>
                      </a:lnTo>
                      <a:lnTo>
                        <a:pt x="2443" y="958"/>
                      </a:lnTo>
                      <a:lnTo>
                        <a:pt x="2441" y="946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8" y="896"/>
                      </a:lnTo>
                      <a:lnTo>
                        <a:pt x="2435" y="870"/>
                      </a:lnTo>
                      <a:lnTo>
                        <a:pt x="2434" y="858"/>
                      </a:lnTo>
                      <a:lnTo>
                        <a:pt x="2432" y="845"/>
                      </a:lnTo>
                      <a:lnTo>
                        <a:pt x="2431" y="834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30" y="809"/>
                      </a:lnTo>
                      <a:lnTo>
                        <a:pt x="2429" y="796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22" y="726"/>
                      </a:lnTo>
                      <a:lnTo>
                        <a:pt x="2421" y="715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6" y="663"/>
                      </a:lnTo>
                      <a:lnTo>
                        <a:pt x="2410" y="627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8" y="604"/>
                      </a:lnTo>
                      <a:lnTo>
                        <a:pt x="2407" y="596"/>
                      </a:lnTo>
                      <a:lnTo>
                        <a:pt x="2405" y="596"/>
                      </a:lnTo>
                      <a:lnTo>
                        <a:pt x="2403" y="583"/>
                      </a:lnTo>
                      <a:lnTo>
                        <a:pt x="2401" y="578"/>
                      </a:lnTo>
                      <a:lnTo>
                        <a:pt x="2400" y="571"/>
                      </a:lnTo>
                      <a:lnTo>
                        <a:pt x="2400" y="570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400" y="562"/>
                      </a:lnTo>
                      <a:lnTo>
                        <a:pt x="2399" y="561"/>
                      </a:lnTo>
                      <a:lnTo>
                        <a:pt x="2396" y="553"/>
                      </a:lnTo>
                      <a:lnTo>
                        <a:pt x="2394" y="548"/>
                      </a:lnTo>
                      <a:lnTo>
                        <a:pt x="2394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2" y="545"/>
                      </a:lnTo>
                      <a:lnTo>
                        <a:pt x="2391" y="545"/>
                      </a:lnTo>
                      <a:lnTo>
                        <a:pt x="2390" y="543"/>
                      </a:lnTo>
                      <a:lnTo>
                        <a:pt x="2387" y="542"/>
                      </a:lnTo>
                      <a:lnTo>
                        <a:pt x="2383" y="542"/>
                      </a:lnTo>
                      <a:lnTo>
                        <a:pt x="2381" y="543"/>
                      </a:lnTo>
                      <a:lnTo>
                        <a:pt x="2377" y="547"/>
                      </a:lnTo>
                      <a:lnTo>
                        <a:pt x="2376" y="549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3" y="557"/>
                      </a:lnTo>
                      <a:lnTo>
                        <a:pt x="2373" y="558"/>
                      </a:lnTo>
                      <a:lnTo>
                        <a:pt x="2373" y="557"/>
                      </a:lnTo>
                      <a:lnTo>
                        <a:pt x="2370" y="565"/>
                      </a:lnTo>
                      <a:lnTo>
                        <a:pt x="2369" y="570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5" y="589"/>
                      </a:lnTo>
                      <a:lnTo>
                        <a:pt x="2365" y="591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3" y="601"/>
                      </a:lnTo>
                      <a:lnTo>
                        <a:pt x="2363" y="602"/>
                      </a:lnTo>
                      <a:lnTo>
                        <a:pt x="2361" y="610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59" y="632"/>
                      </a:lnTo>
                      <a:lnTo>
                        <a:pt x="2356" y="650"/>
                      </a:lnTo>
                      <a:lnTo>
                        <a:pt x="2354" y="67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0" y="716"/>
                      </a:lnTo>
                      <a:lnTo>
                        <a:pt x="2348" y="729"/>
                      </a:lnTo>
                      <a:lnTo>
                        <a:pt x="2347" y="741"/>
                      </a:lnTo>
                      <a:lnTo>
                        <a:pt x="2346" y="754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45" y="781"/>
                      </a:lnTo>
                      <a:lnTo>
                        <a:pt x="2342" y="807"/>
                      </a:lnTo>
                      <a:lnTo>
                        <a:pt x="2341" y="821"/>
                      </a:lnTo>
                      <a:lnTo>
                        <a:pt x="2339" y="834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37" y="874"/>
                      </a:lnTo>
                      <a:lnTo>
                        <a:pt x="2336" y="888"/>
                      </a:lnTo>
                      <a:lnTo>
                        <a:pt x="2333" y="914"/>
                      </a:lnTo>
                      <a:lnTo>
                        <a:pt x="2332" y="925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0" y="951"/>
                      </a:lnTo>
                      <a:lnTo>
                        <a:pt x="2324" y="1009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0" y="1051"/>
                      </a:lnTo>
                      <a:lnTo>
                        <a:pt x="2317" y="1069"/>
                      </a:lnTo>
                      <a:lnTo>
                        <a:pt x="2316" y="1077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15" y="1092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08" y="1122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3" y="1136"/>
                      </a:lnTo>
                      <a:lnTo>
                        <a:pt x="2302" y="1139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3" y="1137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3" y="1126"/>
                      </a:lnTo>
                      <a:lnTo>
                        <a:pt x="2302" y="1126"/>
                      </a:lnTo>
                      <a:lnTo>
                        <a:pt x="2301" y="1121"/>
                      </a:lnTo>
                      <a:lnTo>
                        <a:pt x="2301" y="1119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4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5" y="1083"/>
                      </a:lnTo>
                      <a:lnTo>
                        <a:pt x="2293" y="1068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8" y="1022"/>
                      </a:lnTo>
                      <a:lnTo>
                        <a:pt x="2286" y="1012"/>
                      </a:lnTo>
                      <a:lnTo>
                        <a:pt x="2285" y="1003"/>
                      </a:lnTo>
                      <a:lnTo>
                        <a:pt x="2281" y="972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80" y="953"/>
                      </a:lnTo>
                      <a:lnTo>
                        <a:pt x="2277" y="932"/>
                      </a:lnTo>
                      <a:lnTo>
                        <a:pt x="2276" y="923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74" y="893"/>
                      </a:lnTo>
                      <a:lnTo>
                        <a:pt x="2272" y="883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6" y="828"/>
                      </a:lnTo>
                      <a:lnTo>
                        <a:pt x="2265" y="819"/>
                      </a:lnTo>
                      <a:lnTo>
                        <a:pt x="2263" y="812"/>
                      </a:lnTo>
                      <a:lnTo>
                        <a:pt x="2262" y="803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8" y="772"/>
                      </a:lnTo>
                      <a:lnTo>
                        <a:pt x="2257" y="764"/>
                      </a:lnTo>
                      <a:lnTo>
                        <a:pt x="2255" y="764"/>
                      </a:lnTo>
                      <a:lnTo>
                        <a:pt x="2253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53" y="743"/>
                      </a:lnTo>
                      <a:lnTo>
                        <a:pt x="2252" y="743"/>
                      </a:lnTo>
                      <a:lnTo>
                        <a:pt x="2250" y="738"/>
                      </a:lnTo>
                      <a:lnTo>
                        <a:pt x="2249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50" y="725"/>
                      </a:lnTo>
                      <a:lnTo>
                        <a:pt x="2249" y="725"/>
                      </a:lnTo>
                      <a:lnTo>
                        <a:pt x="2243" y="699"/>
                      </a:lnTo>
                      <a:lnTo>
                        <a:pt x="2243" y="698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3" y="691"/>
                      </a:lnTo>
                      <a:lnTo>
                        <a:pt x="2241" y="690"/>
                      </a:lnTo>
                      <a:lnTo>
                        <a:pt x="2237" y="679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6" y="671"/>
                      </a:lnTo>
                      <a:lnTo>
                        <a:pt x="2235" y="671"/>
                      </a:lnTo>
                      <a:lnTo>
                        <a:pt x="2235" y="670"/>
                      </a:lnTo>
                      <a:lnTo>
                        <a:pt x="2232" y="664"/>
                      </a:lnTo>
                      <a:lnTo>
                        <a:pt x="2232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28" y="658"/>
                      </a:lnTo>
                      <a:lnTo>
                        <a:pt x="2228" y="657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8" y="655"/>
                      </a:lnTo>
                      <a:lnTo>
                        <a:pt x="2227" y="655"/>
                      </a:lnTo>
                      <a:lnTo>
                        <a:pt x="2227" y="654"/>
                      </a:lnTo>
                      <a:lnTo>
                        <a:pt x="2226" y="651"/>
                      </a:lnTo>
                      <a:lnTo>
                        <a:pt x="2226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3" y="648"/>
                      </a:lnTo>
                      <a:lnTo>
                        <a:pt x="2223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21" y="640"/>
                      </a:lnTo>
                      <a:lnTo>
                        <a:pt x="2219" y="639"/>
                      </a:lnTo>
                      <a:lnTo>
                        <a:pt x="2218" y="635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5" y="628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2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13" y="614"/>
                      </a:lnTo>
                      <a:lnTo>
                        <a:pt x="2212" y="613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08" y="600"/>
                      </a:lnTo>
                      <a:lnTo>
                        <a:pt x="2206" y="593"/>
                      </a:lnTo>
                      <a:lnTo>
                        <a:pt x="2205" y="588"/>
                      </a:lnTo>
                      <a:lnTo>
                        <a:pt x="2204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5" y="575"/>
                      </a:lnTo>
                      <a:lnTo>
                        <a:pt x="2201" y="552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9" y="523"/>
                      </a:lnTo>
                      <a:lnTo>
                        <a:pt x="2195" y="492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91" y="445"/>
                      </a:lnTo>
                      <a:lnTo>
                        <a:pt x="2190" y="433"/>
                      </a:lnTo>
                      <a:lnTo>
                        <a:pt x="2187" y="407"/>
                      </a:lnTo>
                      <a:lnTo>
                        <a:pt x="2186" y="396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83" y="357"/>
                      </a:lnTo>
                      <a:lnTo>
                        <a:pt x="2178" y="305"/>
                      </a:lnTo>
                      <a:lnTo>
                        <a:pt x="2177" y="293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5" y="268"/>
                      </a:lnTo>
                      <a:lnTo>
                        <a:pt x="2174" y="256"/>
                      </a:lnTo>
                      <a:lnTo>
                        <a:pt x="2173" y="243"/>
                      </a:lnTo>
                      <a:lnTo>
                        <a:pt x="2170" y="220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9" y="195"/>
                      </a:lnTo>
                      <a:lnTo>
                        <a:pt x="2168" y="184"/>
                      </a:lnTo>
                      <a:lnTo>
                        <a:pt x="2166" y="173"/>
                      </a:lnTo>
                      <a:lnTo>
                        <a:pt x="2165" y="162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61" y="120"/>
                      </a:lnTo>
                      <a:lnTo>
                        <a:pt x="2160" y="111"/>
                      </a:lnTo>
                      <a:lnTo>
                        <a:pt x="2159" y="101"/>
                      </a:lnTo>
                      <a:lnTo>
                        <a:pt x="2157" y="92"/>
                      </a:lnTo>
                      <a:lnTo>
                        <a:pt x="2156" y="84"/>
                      </a:lnTo>
                      <a:lnTo>
                        <a:pt x="2155" y="75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53" y="59"/>
                      </a:lnTo>
                      <a:lnTo>
                        <a:pt x="2152" y="59"/>
                      </a:lnTo>
                      <a:lnTo>
                        <a:pt x="2147" y="34"/>
                      </a:lnTo>
                      <a:lnTo>
                        <a:pt x="2146" y="28"/>
                      </a:lnTo>
                      <a:lnTo>
                        <a:pt x="2146" y="27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6" y="19"/>
                      </a:lnTo>
                      <a:lnTo>
                        <a:pt x="2144" y="18"/>
                      </a:lnTo>
                      <a:lnTo>
                        <a:pt x="2143" y="14"/>
                      </a:lnTo>
                      <a:lnTo>
                        <a:pt x="2138" y="4"/>
                      </a:lnTo>
                      <a:lnTo>
                        <a:pt x="2138" y="3"/>
                      </a:lnTo>
                      <a:lnTo>
                        <a:pt x="2137" y="1"/>
                      </a:lnTo>
                      <a:lnTo>
                        <a:pt x="2135" y="1"/>
                      </a:lnTo>
                      <a:lnTo>
                        <a:pt x="2133" y="0"/>
                      </a:lnTo>
                      <a:lnTo>
                        <a:pt x="2130" y="0"/>
                      </a:lnTo>
                      <a:lnTo>
                        <a:pt x="2128" y="1"/>
                      </a:lnTo>
                      <a:lnTo>
                        <a:pt x="2124" y="5"/>
                      </a:lnTo>
                      <a:lnTo>
                        <a:pt x="2122" y="8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0" y="14"/>
                      </a:lnTo>
                      <a:lnTo>
                        <a:pt x="2120" y="16"/>
                      </a:lnTo>
                      <a:lnTo>
                        <a:pt x="2120" y="14"/>
                      </a:lnTo>
                      <a:lnTo>
                        <a:pt x="2115" y="30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1" y="50"/>
                      </a:lnTo>
                      <a:lnTo>
                        <a:pt x="2111" y="52"/>
                      </a:lnTo>
                      <a:lnTo>
                        <a:pt x="2107" y="71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04" y="94"/>
                      </a:lnTo>
                      <a:lnTo>
                        <a:pt x="2102" y="112"/>
                      </a:lnTo>
                      <a:lnTo>
                        <a:pt x="2099" y="133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098" y="154"/>
                      </a:lnTo>
                      <a:lnTo>
                        <a:pt x="2094" y="189"/>
                      </a:lnTo>
                      <a:lnTo>
                        <a:pt x="2093" y="202"/>
                      </a:lnTo>
                      <a:lnTo>
                        <a:pt x="2091" y="213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0" y="239"/>
                      </a:lnTo>
                      <a:lnTo>
                        <a:pt x="2089" y="251"/>
                      </a:lnTo>
                      <a:lnTo>
                        <a:pt x="2085" y="290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1" y="341"/>
                      </a:lnTo>
                      <a:lnTo>
                        <a:pt x="2080" y="353"/>
                      </a:lnTo>
                      <a:lnTo>
                        <a:pt x="2077" y="379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76" y="403"/>
                      </a:lnTo>
                      <a:lnTo>
                        <a:pt x="2073" y="427"/>
                      </a:lnTo>
                      <a:lnTo>
                        <a:pt x="2072" y="439"/>
                      </a:lnTo>
                      <a:lnTo>
                        <a:pt x="2071" y="451"/>
                      </a:lnTo>
                      <a:lnTo>
                        <a:pt x="2069" y="461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68" y="485"/>
                      </a:lnTo>
                      <a:lnTo>
                        <a:pt x="2063" y="526"/>
                      </a:lnTo>
                      <a:lnTo>
                        <a:pt x="2062" y="53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0" y="554"/>
                      </a:lnTo>
                      <a:lnTo>
                        <a:pt x="2059" y="562"/>
                      </a:lnTo>
                      <a:lnTo>
                        <a:pt x="2058" y="571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55" y="586"/>
                      </a:lnTo>
                      <a:lnTo>
                        <a:pt x="2054" y="593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49" y="620"/>
                      </a:lnTo>
                      <a:lnTo>
                        <a:pt x="2048" y="624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1" y="629"/>
                      </a:lnTo>
                      <a:lnTo>
                        <a:pt x="2040" y="628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2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33" y="598"/>
                      </a:lnTo>
                      <a:lnTo>
                        <a:pt x="2032" y="598"/>
                      </a:lnTo>
                      <a:lnTo>
                        <a:pt x="2031" y="593"/>
                      </a:lnTo>
                      <a:lnTo>
                        <a:pt x="2027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7" y="558"/>
                      </a:lnTo>
                      <a:lnTo>
                        <a:pt x="2026" y="551"/>
                      </a:lnTo>
                      <a:lnTo>
                        <a:pt x="2023" y="533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9" y="490"/>
                      </a:lnTo>
                      <a:lnTo>
                        <a:pt x="2014" y="443"/>
                      </a:lnTo>
                      <a:lnTo>
                        <a:pt x="2013" y="430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11" y="406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2004" y="317"/>
                      </a:lnTo>
                      <a:lnTo>
                        <a:pt x="2000" y="278"/>
                      </a:lnTo>
                      <a:lnTo>
                        <a:pt x="1998" y="266"/>
                      </a:lnTo>
                      <a:lnTo>
                        <a:pt x="1997" y="253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6" y="229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9" y="160"/>
                      </a:lnTo>
                      <a:lnTo>
                        <a:pt x="1988" y="149"/>
                      </a:lnTo>
                      <a:lnTo>
                        <a:pt x="1986" y="128"/>
                      </a:lnTo>
                      <a:lnTo>
                        <a:pt x="1984" y="119"/>
                      </a:lnTo>
                      <a:lnTo>
                        <a:pt x="1983" y="109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82" y="91"/>
                      </a:lnTo>
                      <a:lnTo>
                        <a:pt x="1980" y="81"/>
                      </a:lnTo>
                      <a:lnTo>
                        <a:pt x="1976" y="58"/>
                      </a:lnTo>
                      <a:lnTo>
                        <a:pt x="1975" y="58"/>
                      </a:lnTo>
                      <a:lnTo>
                        <a:pt x="1973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74" y="39"/>
                      </a:lnTo>
                      <a:lnTo>
                        <a:pt x="1973" y="39"/>
                      </a:lnTo>
                      <a:lnTo>
                        <a:pt x="1969" y="23"/>
                      </a:lnTo>
                      <a:lnTo>
                        <a:pt x="1969" y="2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6" y="9"/>
                      </a:lnTo>
                      <a:lnTo>
                        <a:pt x="1965" y="9"/>
                      </a:lnTo>
                      <a:lnTo>
                        <a:pt x="1965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2" y="4"/>
                      </a:lnTo>
                      <a:lnTo>
                        <a:pt x="1962" y="3"/>
                      </a:lnTo>
                      <a:lnTo>
                        <a:pt x="1961" y="1"/>
                      </a:lnTo>
                      <a:lnTo>
                        <a:pt x="1960" y="1"/>
                      </a:lnTo>
                      <a:lnTo>
                        <a:pt x="1957" y="0"/>
                      </a:lnTo>
                      <a:lnTo>
                        <a:pt x="1953" y="0"/>
                      </a:lnTo>
                      <a:lnTo>
                        <a:pt x="1951" y="1"/>
                      </a:lnTo>
                      <a:lnTo>
                        <a:pt x="1949" y="4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7" y="7"/>
                      </a:lnTo>
                      <a:lnTo>
                        <a:pt x="1944" y="12"/>
                      </a:lnTo>
                      <a:lnTo>
                        <a:pt x="1944" y="13"/>
                      </a:lnTo>
                      <a:lnTo>
                        <a:pt x="1944" y="12"/>
                      </a:lnTo>
                      <a:lnTo>
                        <a:pt x="1943" y="16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2" y="22"/>
                      </a:lnTo>
                      <a:lnTo>
                        <a:pt x="1940" y="27"/>
                      </a:lnTo>
                      <a:lnTo>
                        <a:pt x="1939" y="31"/>
                      </a:lnTo>
                      <a:lnTo>
                        <a:pt x="1938" y="36"/>
                      </a:lnTo>
                      <a:lnTo>
                        <a:pt x="1936" y="40"/>
                      </a:lnTo>
                      <a:lnTo>
                        <a:pt x="1936" y="41"/>
                      </a:lnTo>
                      <a:lnTo>
                        <a:pt x="1935" y="48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1" y="72"/>
                      </a:lnTo>
                      <a:lnTo>
                        <a:pt x="1927" y="96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26" y="114"/>
                      </a:lnTo>
                      <a:lnTo>
                        <a:pt x="1922" y="145"/>
                      </a:lnTo>
                      <a:lnTo>
                        <a:pt x="1921" y="156"/>
                      </a:lnTo>
                      <a:lnTo>
                        <a:pt x="1920" y="167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17" y="203"/>
                      </a:lnTo>
                      <a:lnTo>
                        <a:pt x="1916" y="216"/>
                      </a:lnTo>
                      <a:lnTo>
                        <a:pt x="1915" y="228"/>
                      </a:lnTo>
                      <a:lnTo>
                        <a:pt x="1912" y="253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07" y="318"/>
                      </a:lnTo>
                      <a:lnTo>
                        <a:pt x="1905" y="330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3" y="368"/>
                      </a:lnTo>
                      <a:lnTo>
                        <a:pt x="1902" y="380"/>
                      </a:lnTo>
                      <a:lnTo>
                        <a:pt x="1900" y="393"/>
                      </a:lnTo>
                      <a:lnTo>
                        <a:pt x="1899" y="405"/>
                      </a:lnTo>
                      <a:lnTo>
                        <a:pt x="1898" y="417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893" y="476"/>
                      </a:lnTo>
                      <a:lnTo>
                        <a:pt x="1890" y="496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89" y="517"/>
                      </a:lnTo>
                      <a:lnTo>
                        <a:pt x="1886" y="538"/>
                      </a:lnTo>
                      <a:lnTo>
                        <a:pt x="1884" y="556"/>
                      </a:lnTo>
                      <a:lnTo>
                        <a:pt x="1882" y="564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0" y="587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76" y="607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3" y="622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68" y="635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9" y="639"/>
                      </a:lnTo>
                      <a:lnTo>
                        <a:pt x="1868" y="639"/>
                      </a:lnTo>
                      <a:lnTo>
                        <a:pt x="1868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3" y="627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2" y="617"/>
                      </a:lnTo>
                      <a:lnTo>
                        <a:pt x="1860" y="615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8" y="607"/>
                      </a:lnTo>
                      <a:lnTo>
                        <a:pt x="1858" y="606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5" y="597"/>
                      </a:lnTo>
                      <a:lnTo>
                        <a:pt x="1854" y="592"/>
                      </a:lnTo>
                      <a:lnTo>
                        <a:pt x="1853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54" y="579"/>
                      </a:lnTo>
                      <a:lnTo>
                        <a:pt x="1853" y="579"/>
                      </a:lnTo>
                      <a:lnTo>
                        <a:pt x="1851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9" y="549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7" y="530"/>
                      </a:lnTo>
                      <a:lnTo>
                        <a:pt x="1846" y="521"/>
                      </a:lnTo>
                      <a:lnTo>
                        <a:pt x="1845" y="511"/>
                      </a:lnTo>
                      <a:lnTo>
                        <a:pt x="1843" y="499"/>
                      </a:lnTo>
                      <a:lnTo>
                        <a:pt x="1842" y="489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40" y="454"/>
                      </a:lnTo>
                      <a:lnTo>
                        <a:pt x="1838" y="441"/>
                      </a:lnTo>
                      <a:lnTo>
                        <a:pt x="1837" y="429"/>
                      </a:lnTo>
                      <a:lnTo>
                        <a:pt x="1833" y="390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32" y="366"/>
                      </a:lnTo>
                      <a:lnTo>
                        <a:pt x="1825" y="301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24" y="277"/>
                      </a:lnTo>
                      <a:lnTo>
                        <a:pt x="1823" y="264"/>
                      </a:lnTo>
                      <a:lnTo>
                        <a:pt x="1822" y="252"/>
                      </a:lnTo>
                      <a:lnTo>
                        <a:pt x="1820" y="239"/>
                      </a:lnTo>
                      <a:lnTo>
                        <a:pt x="1818" y="216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6" y="191"/>
                      </a:lnTo>
                      <a:lnTo>
                        <a:pt x="1815" y="181"/>
                      </a:lnTo>
                      <a:lnTo>
                        <a:pt x="1812" y="158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10" y="127"/>
                      </a:lnTo>
                      <a:lnTo>
                        <a:pt x="1809" y="118"/>
                      </a:lnTo>
                      <a:lnTo>
                        <a:pt x="1807" y="107"/>
                      </a:lnTo>
                      <a:lnTo>
                        <a:pt x="1803" y="80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802" y="65"/>
                      </a:lnTo>
                      <a:lnTo>
                        <a:pt x="1801" y="57"/>
                      </a:lnTo>
                      <a:lnTo>
                        <a:pt x="1800" y="57"/>
                      </a:lnTo>
                      <a:lnTo>
                        <a:pt x="1796" y="38"/>
                      </a:lnTo>
                      <a:lnTo>
                        <a:pt x="1793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94" y="22"/>
                      </a:lnTo>
                      <a:lnTo>
                        <a:pt x="1793" y="21"/>
                      </a:lnTo>
                      <a:lnTo>
                        <a:pt x="1791" y="13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4"/>
                      </a:lnTo>
                      <a:lnTo>
                        <a:pt x="1784" y="1"/>
                      </a:lnTo>
                      <a:lnTo>
                        <a:pt x="1781" y="0"/>
                      </a:lnTo>
                      <a:lnTo>
                        <a:pt x="1778" y="0"/>
                      </a:lnTo>
                      <a:lnTo>
                        <a:pt x="1775" y="1"/>
                      </a:lnTo>
                      <a:lnTo>
                        <a:pt x="1771" y="5"/>
                      </a:lnTo>
                      <a:lnTo>
                        <a:pt x="1770" y="8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67" y="16"/>
                      </a:lnTo>
                      <a:lnTo>
                        <a:pt x="1767" y="17"/>
                      </a:lnTo>
                      <a:lnTo>
                        <a:pt x="1767" y="16"/>
                      </a:lnTo>
                      <a:lnTo>
                        <a:pt x="1763" y="27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2" y="36"/>
                      </a:lnTo>
                      <a:lnTo>
                        <a:pt x="1760" y="47"/>
                      </a:lnTo>
                      <a:lnTo>
                        <a:pt x="1760" y="48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7" y="58"/>
                      </a:lnTo>
                      <a:lnTo>
                        <a:pt x="1757" y="59"/>
                      </a:lnTo>
                      <a:lnTo>
                        <a:pt x="1756" y="67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52" y="97"/>
                      </a:lnTo>
                      <a:lnTo>
                        <a:pt x="1750" y="106"/>
                      </a:lnTo>
                      <a:lnTo>
                        <a:pt x="1749" y="116"/>
                      </a:lnTo>
                      <a:lnTo>
                        <a:pt x="1748" y="125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47" y="147"/>
                      </a:lnTo>
                      <a:lnTo>
                        <a:pt x="1745" y="158"/>
                      </a:lnTo>
                      <a:lnTo>
                        <a:pt x="1741" y="193"/>
                      </a:lnTo>
                      <a:lnTo>
                        <a:pt x="1740" y="206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35" y="269"/>
                      </a:lnTo>
                      <a:lnTo>
                        <a:pt x="1734" y="280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27" y="358"/>
                      </a:lnTo>
                      <a:lnTo>
                        <a:pt x="1726" y="370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25" y="394"/>
                      </a:lnTo>
                      <a:lnTo>
                        <a:pt x="1723" y="407"/>
                      </a:lnTo>
                      <a:lnTo>
                        <a:pt x="1722" y="419"/>
                      </a:lnTo>
                      <a:lnTo>
                        <a:pt x="1721" y="432"/>
                      </a:lnTo>
                      <a:lnTo>
                        <a:pt x="1718" y="45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16" y="489"/>
                      </a:lnTo>
                      <a:lnTo>
                        <a:pt x="1712" y="520"/>
                      </a:lnTo>
                      <a:lnTo>
                        <a:pt x="1710" y="52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08" y="557"/>
                      </a:lnTo>
                      <a:lnTo>
                        <a:pt x="1707" y="565"/>
                      </a:lnTo>
                      <a:lnTo>
                        <a:pt x="1705" y="574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3" y="588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0" y="606"/>
                      </a:lnTo>
                      <a:lnTo>
                        <a:pt x="1700" y="607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8" y="618"/>
                      </a:lnTo>
                      <a:lnTo>
                        <a:pt x="1696" y="622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0" y="639"/>
                      </a:lnTo>
                      <a:lnTo>
                        <a:pt x="1688" y="641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0" y="640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90" y="632"/>
                      </a:lnTo>
                      <a:lnTo>
                        <a:pt x="1688" y="631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1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82" y="602"/>
                      </a:lnTo>
                      <a:lnTo>
                        <a:pt x="1681" y="602"/>
                      </a:lnTo>
                      <a:lnTo>
                        <a:pt x="1678" y="592"/>
                      </a:lnTo>
                      <a:lnTo>
                        <a:pt x="1676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6" y="571"/>
                      </a:lnTo>
                      <a:lnTo>
                        <a:pt x="1674" y="571"/>
                      </a:lnTo>
                      <a:lnTo>
                        <a:pt x="1673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74" y="556"/>
                      </a:lnTo>
                      <a:lnTo>
                        <a:pt x="1673" y="548"/>
                      </a:lnTo>
                      <a:lnTo>
                        <a:pt x="1670" y="530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8" y="498"/>
                      </a:lnTo>
                      <a:lnTo>
                        <a:pt x="1667" y="487"/>
                      </a:lnTo>
                      <a:lnTo>
                        <a:pt x="1663" y="452"/>
                      </a:lnTo>
                      <a:lnTo>
                        <a:pt x="1661" y="439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60" y="415"/>
                      </a:lnTo>
                      <a:lnTo>
                        <a:pt x="1655" y="363"/>
                      </a:lnTo>
                      <a:lnTo>
                        <a:pt x="1654" y="352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52" y="326"/>
                      </a:lnTo>
                      <a:lnTo>
                        <a:pt x="1648" y="287"/>
                      </a:lnTo>
                      <a:lnTo>
                        <a:pt x="1647" y="275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45" y="238"/>
                      </a:lnTo>
                      <a:lnTo>
                        <a:pt x="1643" y="226"/>
                      </a:lnTo>
                      <a:lnTo>
                        <a:pt x="1642" y="213"/>
                      </a:lnTo>
                      <a:lnTo>
                        <a:pt x="1639" y="190"/>
                      </a:lnTo>
                      <a:lnTo>
                        <a:pt x="1638" y="180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7" y="156"/>
                      </a:lnTo>
                      <a:lnTo>
                        <a:pt x="1633" y="125"/>
                      </a:lnTo>
                      <a:lnTo>
                        <a:pt x="1632" y="11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30" y="97"/>
                      </a:lnTo>
                      <a:lnTo>
                        <a:pt x="1629" y="88"/>
                      </a:lnTo>
                      <a:lnTo>
                        <a:pt x="1628" y="80"/>
                      </a:lnTo>
                      <a:lnTo>
                        <a:pt x="1626" y="71"/>
                      </a:lnTo>
                      <a:lnTo>
                        <a:pt x="1625" y="63"/>
                      </a:lnTo>
                      <a:lnTo>
                        <a:pt x="1624" y="63"/>
                      </a:lnTo>
                      <a:lnTo>
                        <a:pt x="1621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23" y="44"/>
                      </a:lnTo>
                      <a:lnTo>
                        <a:pt x="1621" y="44"/>
                      </a:lnTo>
                      <a:lnTo>
                        <a:pt x="1620" y="38"/>
                      </a:lnTo>
                      <a:lnTo>
                        <a:pt x="1616" y="22"/>
                      </a:lnTo>
                      <a:lnTo>
                        <a:pt x="1616" y="21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5" y="12"/>
                      </a:lnTo>
                      <a:lnTo>
                        <a:pt x="1614" y="12"/>
                      </a:lnTo>
                      <a:lnTo>
                        <a:pt x="1614" y="10"/>
                      </a:lnTo>
                      <a:lnTo>
                        <a:pt x="1612" y="8"/>
                      </a:lnTo>
                      <a:lnTo>
                        <a:pt x="1612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0" y="4"/>
                      </a:lnTo>
                      <a:lnTo>
                        <a:pt x="1608" y="3"/>
                      </a:lnTo>
                      <a:lnTo>
                        <a:pt x="1606" y="1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7" y="1"/>
                      </a:lnTo>
                      <a:lnTo>
                        <a:pt x="1606" y="1"/>
                      </a:lnTo>
                      <a:lnTo>
                        <a:pt x="1603" y="0"/>
                      </a:lnTo>
                      <a:lnTo>
                        <a:pt x="1602" y="0"/>
                      </a:lnTo>
                      <a:lnTo>
                        <a:pt x="1599" y="1"/>
                      </a:lnTo>
                      <a:lnTo>
                        <a:pt x="1598" y="4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4" y="8"/>
                      </a:lnTo>
                      <a:lnTo>
                        <a:pt x="1593" y="10"/>
                      </a:lnTo>
                      <a:lnTo>
                        <a:pt x="1593" y="12"/>
                      </a:lnTo>
                      <a:lnTo>
                        <a:pt x="1593" y="10"/>
                      </a:lnTo>
                      <a:lnTo>
                        <a:pt x="1592" y="14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88" y="28"/>
                      </a:lnTo>
                      <a:lnTo>
                        <a:pt x="1586" y="34"/>
                      </a:lnTo>
                      <a:lnTo>
                        <a:pt x="1585" y="38"/>
                      </a:lnTo>
                      <a:lnTo>
                        <a:pt x="1584" y="43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3" y="54"/>
                      </a:lnTo>
                      <a:lnTo>
                        <a:pt x="1583" y="56"/>
                      </a:lnTo>
                      <a:lnTo>
                        <a:pt x="1579" y="75"/>
                      </a:lnTo>
                      <a:lnTo>
                        <a:pt x="1576" y="91"/>
                      </a:lnTo>
                      <a:lnTo>
                        <a:pt x="1575" y="100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4" y="118"/>
                      </a:lnTo>
                      <a:lnTo>
                        <a:pt x="1571" y="138"/>
                      </a:lnTo>
                      <a:lnTo>
                        <a:pt x="1570" y="150"/>
                      </a:lnTo>
                      <a:lnTo>
                        <a:pt x="1568" y="160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66" y="195"/>
                      </a:lnTo>
                      <a:lnTo>
                        <a:pt x="1565" y="208"/>
                      </a:lnTo>
                      <a:lnTo>
                        <a:pt x="1563" y="220"/>
                      </a:lnTo>
                      <a:lnTo>
                        <a:pt x="1561" y="246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57" y="297"/>
                      </a:lnTo>
                      <a:lnTo>
                        <a:pt x="1555" y="309"/>
                      </a:lnTo>
                      <a:lnTo>
                        <a:pt x="1554" y="322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2" y="361"/>
                      </a:lnTo>
                      <a:lnTo>
                        <a:pt x="1550" y="372"/>
                      </a:lnTo>
                      <a:lnTo>
                        <a:pt x="1548" y="398"/>
                      </a:lnTo>
                      <a:lnTo>
                        <a:pt x="1546" y="410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45" y="433"/>
                      </a:lnTo>
                      <a:lnTo>
                        <a:pt x="1544" y="446"/>
                      </a:lnTo>
                      <a:lnTo>
                        <a:pt x="1543" y="458"/>
                      </a:lnTo>
                      <a:lnTo>
                        <a:pt x="1541" y="468"/>
                      </a:lnTo>
                      <a:lnTo>
                        <a:pt x="1540" y="480"/>
                      </a:lnTo>
                      <a:lnTo>
                        <a:pt x="1539" y="490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36" y="522"/>
                      </a:lnTo>
                      <a:lnTo>
                        <a:pt x="1535" y="531"/>
                      </a:lnTo>
                      <a:lnTo>
                        <a:pt x="1534" y="542"/>
                      </a:lnTo>
                      <a:lnTo>
                        <a:pt x="1532" y="551"/>
                      </a:lnTo>
                      <a:lnTo>
                        <a:pt x="1531" y="558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23" y="610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1" y="624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17" y="635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5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7" y="639"/>
                      </a:lnTo>
                      <a:lnTo>
                        <a:pt x="1514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8" y="641"/>
                      </a:lnTo>
                      <a:lnTo>
                        <a:pt x="1517" y="641"/>
                      </a:lnTo>
                      <a:lnTo>
                        <a:pt x="1517" y="639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10" y="622"/>
                      </a:lnTo>
                      <a:lnTo>
                        <a:pt x="1509" y="620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3" y="598"/>
                      </a:lnTo>
                      <a:lnTo>
                        <a:pt x="1501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503" y="586"/>
                      </a:lnTo>
                      <a:lnTo>
                        <a:pt x="1501" y="586"/>
                      </a:lnTo>
                      <a:lnTo>
                        <a:pt x="1499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7" y="557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5" y="530"/>
                      </a:lnTo>
                      <a:lnTo>
                        <a:pt x="1491" y="499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8" y="464"/>
                      </a:lnTo>
                      <a:lnTo>
                        <a:pt x="1487" y="452"/>
                      </a:lnTo>
                      <a:lnTo>
                        <a:pt x="1486" y="439"/>
                      </a:lnTo>
                      <a:lnTo>
                        <a:pt x="1484" y="428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81" y="376"/>
                      </a:lnTo>
                      <a:lnTo>
                        <a:pt x="1478" y="350"/>
                      </a:lnTo>
                      <a:lnTo>
                        <a:pt x="1477" y="339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73" y="287"/>
                      </a:lnTo>
                      <a:lnTo>
                        <a:pt x="1472" y="274"/>
                      </a:lnTo>
                      <a:lnTo>
                        <a:pt x="1470" y="262"/>
                      </a:lnTo>
                      <a:lnTo>
                        <a:pt x="1469" y="249"/>
                      </a:lnTo>
                      <a:lnTo>
                        <a:pt x="1466" y="226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5" y="202"/>
                      </a:lnTo>
                      <a:lnTo>
                        <a:pt x="1464" y="190"/>
                      </a:lnTo>
                      <a:lnTo>
                        <a:pt x="1462" y="180"/>
                      </a:lnTo>
                      <a:lnTo>
                        <a:pt x="1461" y="168"/>
                      </a:lnTo>
                      <a:lnTo>
                        <a:pt x="1460" y="158"/>
                      </a:lnTo>
                      <a:lnTo>
                        <a:pt x="1459" y="14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7" y="127"/>
                      </a:lnTo>
                      <a:lnTo>
                        <a:pt x="1456" y="116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51" y="72"/>
                      </a:lnTo>
                      <a:lnTo>
                        <a:pt x="1450" y="65"/>
                      </a:lnTo>
                      <a:lnTo>
                        <a:pt x="1448" y="65"/>
                      </a:lnTo>
                      <a:lnTo>
                        <a:pt x="1443" y="39"/>
                      </a:lnTo>
                      <a:lnTo>
                        <a:pt x="1442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43" y="28"/>
                      </a:lnTo>
                      <a:lnTo>
                        <a:pt x="1442" y="27"/>
                      </a:lnTo>
                      <a:lnTo>
                        <a:pt x="1438" y="16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9"/>
                      </a:lnTo>
                      <a:lnTo>
                        <a:pt x="1434" y="7"/>
                      </a:lnTo>
                      <a:lnTo>
                        <a:pt x="1433" y="5"/>
                      </a:lnTo>
                      <a:lnTo>
                        <a:pt x="1431" y="5"/>
                      </a:lnTo>
                      <a:lnTo>
                        <a:pt x="1429" y="4"/>
                      </a:lnTo>
                      <a:lnTo>
                        <a:pt x="1426" y="4"/>
                      </a:lnTo>
                      <a:lnTo>
                        <a:pt x="1424" y="5"/>
                      </a:lnTo>
                      <a:lnTo>
                        <a:pt x="1420" y="9"/>
                      </a:lnTo>
                      <a:lnTo>
                        <a:pt x="1419" y="12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6" y="18"/>
                      </a:lnTo>
                      <a:lnTo>
                        <a:pt x="1416" y="19"/>
                      </a:lnTo>
                      <a:lnTo>
                        <a:pt x="1416" y="18"/>
                      </a:lnTo>
                      <a:lnTo>
                        <a:pt x="1412" y="30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1" y="38"/>
                      </a:lnTo>
                      <a:lnTo>
                        <a:pt x="1408" y="48"/>
                      </a:lnTo>
                      <a:lnTo>
                        <a:pt x="1408" y="49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6" y="59"/>
                      </a:lnTo>
                      <a:lnTo>
                        <a:pt x="1406" y="61"/>
                      </a:lnTo>
                      <a:lnTo>
                        <a:pt x="1404" y="67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0" y="97"/>
                      </a:lnTo>
                      <a:lnTo>
                        <a:pt x="1397" y="12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395" y="145"/>
                      </a:lnTo>
                      <a:lnTo>
                        <a:pt x="1394" y="156"/>
                      </a:lnTo>
                      <a:lnTo>
                        <a:pt x="1393" y="167"/>
                      </a:lnTo>
                      <a:lnTo>
                        <a:pt x="1390" y="190"/>
                      </a:lnTo>
                      <a:lnTo>
                        <a:pt x="1389" y="203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88" y="228"/>
                      </a:lnTo>
                      <a:lnTo>
                        <a:pt x="1386" y="239"/>
                      </a:lnTo>
                      <a:lnTo>
                        <a:pt x="1381" y="291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0" y="315"/>
                      </a:lnTo>
                      <a:lnTo>
                        <a:pt x="1375" y="367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3" y="392"/>
                      </a:lnTo>
                      <a:lnTo>
                        <a:pt x="1372" y="403"/>
                      </a:lnTo>
                      <a:lnTo>
                        <a:pt x="1371" y="416"/>
                      </a:lnTo>
                      <a:lnTo>
                        <a:pt x="1367" y="451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64" y="486"/>
                      </a:lnTo>
                      <a:lnTo>
                        <a:pt x="1359" y="527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54" y="574"/>
                      </a:lnTo>
                      <a:lnTo>
                        <a:pt x="1351" y="589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4" y="631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1" y="641"/>
                      </a:lnTo>
                      <a:lnTo>
                        <a:pt x="1341" y="642"/>
                      </a:lnTo>
                      <a:lnTo>
                        <a:pt x="1341" y="641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38" y="646"/>
                      </a:lnTo>
                      <a:lnTo>
                        <a:pt x="1337" y="649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8" y="645"/>
                      </a:lnTo>
                      <a:lnTo>
                        <a:pt x="1337" y="644"/>
                      </a:lnTo>
                      <a:lnTo>
                        <a:pt x="1336" y="640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31" y="618"/>
                      </a:lnTo>
                      <a:lnTo>
                        <a:pt x="1329" y="618"/>
                      </a:lnTo>
                      <a:lnTo>
                        <a:pt x="1326" y="602"/>
                      </a:lnTo>
                      <a:lnTo>
                        <a:pt x="1322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23" y="575"/>
                      </a:lnTo>
                      <a:lnTo>
                        <a:pt x="1320" y="560"/>
                      </a:lnTo>
                      <a:lnTo>
                        <a:pt x="1319" y="551"/>
                      </a:lnTo>
                      <a:lnTo>
                        <a:pt x="1318" y="540"/>
                      </a:lnTo>
                      <a:lnTo>
                        <a:pt x="1317" y="53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5" y="509"/>
                      </a:lnTo>
                      <a:lnTo>
                        <a:pt x="1314" y="499"/>
                      </a:lnTo>
                      <a:lnTo>
                        <a:pt x="1311" y="476"/>
                      </a:lnTo>
                      <a:lnTo>
                        <a:pt x="1310" y="463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9" y="438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301" y="348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92" y="246"/>
                      </a:lnTo>
                      <a:lnTo>
                        <a:pt x="1289" y="222"/>
                      </a:lnTo>
                      <a:lnTo>
                        <a:pt x="1288" y="209"/>
                      </a:lnTo>
                      <a:lnTo>
                        <a:pt x="1287" y="199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6" y="176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9" y="115"/>
                      </a:lnTo>
                      <a:lnTo>
                        <a:pt x="1278" y="106"/>
                      </a:lnTo>
                      <a:lnTo>
                        <a:pt x="1276" y="98"/>
                      </a:lnTo>
                      <a:lnTo>
                        <a:pt x="1275" y="89"/>
                      </a:lnTo>
                      <a:lnTo>
                        <a:pt x="1274" y="81"/>
                      </a:lnTo>
                      <a:lnTo>
                        <a:pt x="1273" y="81"/>
                      </a:lnTo>
                      <a:lnTo>
                        <a:pt x="1271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71" y="61"/>
                      </a:lnTo>
                      <a:lnTo>
                        <a:pt x="1270" y="61"/>
                      </a:lnTo>
                      <a:lnTo>
                        <a:pt x="1269" y="56"/>
                      </a:lnTo>
                      <a:lnTo>
                        <a:pt x="1267" y="49"/>
                      </a:lnTo>
                      <a:lnTo>
                        <a:pt x="1267" y="48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5" y="40"/>
                      </a:lnTo>
                      <a:lnTo>
                        <a:pt x="1265" y="39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4" y="30"/>
                      </a:lnTo>
                      <a:lnTo>
                        <a:pt x="1262" y="30"/>
                      </a:lnTo>
                      <a:lnTo>
                        <a:pt x="1262" y="28"/>
                      </a:lnTo>
                      <a:lnTo>
                        <a:pt x="1261" y="26"/>
                      </a:lnTo>
                      <a:lnTo>
                        <a:pt x="1261" y="25"/>
                      </a:lnTo>
                      <a:lnTo>
                        <a:pt x="1258" y="22"/>
                      </a:lnTo>
                      <a:lnTo>
                        <a:pt x="1257" y="22"/>
                      </a:lnTo>
                      <a:lnTo>
                        <a:pt x="1255" y="21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6" y="21"/>
                      </a:lnTo>
                      <a:lnTo>
                        <a:pt x="1255" y="21"/>
                      </a:lnTo>
                      <a:lnTo>
                        <a:pt x="1252" y="19"/>
                      </a:lnTo>
                      <a:lnTo>
                        <a:pt x="1249" y="21"/>
                      </a:lnTo>
                      <a:lnTo>
                        <a:pt x="1247" y="23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4" y="27"/>
                      </a:lnTo>
                      <a:lnTo>
                        <a:pt x="1242" y="32"/>
                      </a:lnTo>
                      <a:lnTo>
                        <a:pt x="1242" y="34"/>
                      </a:lnTo>
                      <a:lnTo>
                        <a:pt x="1242" y="32"/>
                      </a:lnTo>
                      <a:lnTo>
                        <a:pt x="1239" y="40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8" y="48"/>
                      </a:lnTo>
                      <a:lnTo>
                        <a:pt x="1234" y="63"/>
                      </a:lnTo>
                      <a:lnTo>
                        <a:pt x="1234" y="65"/>
                      </a:lnTo>
                      <a:lnTo>
                        <a:pt x="1233" y="71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0" y="91"/>
                      </a:lnTo>
                      <a:lnTo>
                        <a:pt x="1226" y="114"/>
                      </a:lnTo>
                      <a:lnTo>
                        <a:pt x="1225" y="12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4" y="142"/>
                      </a:lnTo>
                      <a:lnTo>
                        <a:pt x="1221" y="163"/>
                      </a:lnTo>
                      <a:lnTo>
                        <a:pt x="1220" y="175"/>
                      </a:lnTo>
                      <a:lnTo>
                        <a:pt x="1218" y="185"/>
                      </a:lnTo>
                      <a:lnTo>
                        <a:pt x="1217" y="196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15" y="231"/>
                      </a:lnTo>
                      <a:lnTo>
                        <a:pt x="1213" y="244"/>
                      </a:lnTo>
                      <a:lnTo>
                        <a:pt x="1211" y="268"/>
                      </a:lnTo>
                      <a:lnTo>
                        <a:pt x="1209" y="280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08" y="305"/>
                      </a:lnTo>
                      <a:lnTo>
                        <a:pt x="1207" y="317"/>
                      </a:lnTo>
                      <a:lnTo>
                        <a:pt x="1205" y="330"/>
                      </a:lnTo>
                      <a:lnTo>
                        <a:pt x="1203" y="353"/>
                      </a:lnTo>
                      <a:lnTo>
                        <a:pt x="1202" y="366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195" y="43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4" y="458"/>
                      </a:lnTo>
                      <a:lnTo>
                        <a:pt x="1187" y="509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86" y="529"/>
                      </a:lnTo>
                      <a:lnTo>
                        <a:pt x="1185" y="538"/>
                      </a:lnTo>
                      <a:lnTo>
                        <a:pt x="1184" y="545"/>
                      </a:lnTo>
                      <a:lnTo>
                        <a:pt x="1182" y="554"/>
                      </a:lnTo>
                      <a:lnTo>
                        <a:pt x="1180" y="570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78" y="584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6" y="596"/>
                      </a:lnTo>
                      <a:lnTo>
                        <a:pt x="1176" y="597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2" y="613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7" y="631"/>
                      </a:lnTo>
                      <a:lnTo>
                        <a:pt x="1165" y="631"/>
                      </a:lnTo>
                      <a:lnTo>
                        <a:pt x="1165" y="629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8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9" y="605"/>
                      </a:lnTo>
                      <a:lnTo>
                        <a:pt x="1158" y="605"/>
                      </a:lnTo>
                      <a:lnTo>
                        <a:pt x="1155" y="595"/>
                      </a:lnTo>
                      <a:lnTo>
                        <a:pt x="1154" y="588"/>
                      </a:lnTo>
                      <a:lnTo>
                        <a:pt x="1153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53" y="575"/>
                      </a:lnTo>
                      <a:lnTo>
                        <a:pt x="1151" y="575"/>
                      </a:lnTo>
                      <a:lnTo>
                        <a:pt x="1150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51" y="561"/>
                      </a:lnTo>
                      <a:lnTo>
                        <a:pt x="1149" y="545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43" y="500"/>
                      </a:lnTo>
                      <a:lnTo>
                        <a:pt x="1141" y="480"/>
                      </a:lnTo>
                      <a:lnTo>
                        <a:pt x="1140" y="47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7" y="439"/>
                      </a:lnTo>
                      <a:lnTo>
                        <a:pt x="1136" y="430"/>
                      </a:lnTo>
                      <a:lnTo>
                        <a:pt x="1134" y="420"/>
                      </a:lnTo>
                      <a:lnTo>
                        <a:pt x="1133" y="411"/>
                      </a:lnTo>
                      <a:lnTo>
                        <a:pt x="1132" y="401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9" y="374"/>
                      </a:lnTo>
                      <a:lnTo>
                        <a:pt x="1124" y="343"/>
                      </a:lnTo>
                      <a:lnTo>
                        <a:pt x="1123" y="343"/>
                      </a:lnTo>
                      <a:lnTo>
                        <a:pt x="1120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22" y="323"/>
                      </a:lnTo>
                      <a:lnTo>
                        <a:pt x="1120" y="323"/>
                      </a:lnTo>
                      <a:lnTo>
                        <a:pt x="1116" y="308"/>
                      </a:lnTo>
                      <a:lnTo>
                        <a:pt x="1116" y="306"/>
                      </a:lnTo>
                      <a:lnTo>
                        <a:pt x="1115" y="302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4" y="295"/>
                      </a:lnTo>
                      <a:lnTo>
                        <a:pt x="1112" y="295"/>
                      </a:lnTo>
                      <a:lnTo>
                        <a:pt x="1112" y="292"/>
                      </a:lnTo>
                      <a:lnTo>
                        <a:pt x="1109" y="288"/>
                      </a:lnTo>
                      <a:lnTo>
                        <a:pt x="1107" y="288"/>
                      </a:lnTo>
                      <a:lnTo>
                        <a:pt x="1105" y="287"/>
                      </a:lnTo>
                      <a:lnTo>
                        <a:pt x="1101" y="287"/>
                      </a:lnTo>
                      <a:lnTo>
                        <a:pt x="1098" y="288"/>
                      </a:lnTo>
                      <a:lnTo>
                        <a:pt x="1097" y="291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6" y="292"/>
                      </a:lnTo>
                      <a:lnTo>
                        <a:pt x="1091" y="302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88" y="314"/>
                      </a:lnTo>
                      <a:lnTo>
                        <a:pt x="1083" y="335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0" y="354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78" y="368"/>
                      </a:lnTo>
                      <a:lnTo>
                        <a:pt x="1076" y="377"/>
                      </a:lnTo>
                      <a:lnTo>
                        <a:pt x="1075" y="385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4" y="405"/>
                      </a:lnTo>
                      <a:lnTo>
                        <a:pt x="1072" y="414"/>
                      </a:lnTo>
                      <a:lnTo>
                        <a:pt x="1071" y="424"/>
                      </a:lnTo>
                      <a:lnTo>
                        <a:pt x="1070" y="436"/>
                      </a:lnTo>
                      <a:lnTo>
                        <a:pt x="1069" y="446"/>
                      </a:lnTo>
                      <a:lnTo>
                        <a:pt x="1067" y="458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66" y="482"/>
                      </a:lnTo>
                      <a:lnTo>
                        <a:pt x="1065" y="494"/>
                      </a:lnTo>
                      <a:lnTo>
                        <a:pt x="1063" y="507"/>
                      </a:lnTo>
                      <a:lnTo>
                        <a:pt x="1062" y="518"/>
                      </a:lnTo>
                      <a:lnTo>
                        <a:pt x="1060" y="544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54" y="609"/>
                      </a:lnTo>
                      <a:lnTo>
                        <a:pt x="1053" y="620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0" y="659"/>
                      </a:lnTo>
                      <a:lnTo>
                        <a:pt x="1049" y="671"/>
                      </a:lnTo>
                      <a:lnTo>
                        <a:pt x="1048" y="684"/>
                      </a:lnTo>
                      <a:lnTo>
                        <a:pt x="1047" y="695"/>
                      </a:lnTo>
                      <a:lnTo>
                        <a:pt x="1045" y="708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1" y="755"/>
                      </a:lnTo>
                      <a:lnTo>
                        <a:pt x="1040" y="765"/>
                      </a:lnTo>
                      <a:lnTo>
                        <a:pt x="1039" y="777"/>
                      </a:lnTo>
                      <a:lnTo>
                        <a:pt x="1038" y="78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36" y="808"/>
                      </a:lnTo>
                      <a:lnTo>
                        <a:pt x="1035" y="817"/>
                      </a:lnTo>
                      <a:lnTo>
                        <a:pt x="1034" y="827"/>
                      </a:lnTo>
                      <a:lnTo>
                        <a:pt x="1031" y="845"/>
                      </a:lnTo>
                      <a:lnTo>
                        <a:pt x="1030" y="853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29" y="869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2" y="900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1" y="910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18" y="916"/>
                      </a:lnTo>
                      <a:lnTo>
                        <a:pt x="1018" y="918"/>
                      </a:lnTo>
                      <a:lnTo>
                        <a:pt x="1018" y="916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16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7" y="925"/>
                      </a:lnTo>
                      <a:lnTo>
                        <a:pt x="1016" y="925"/>
                      </a:lnTo>
                      <a:lnTo>
                        <a:pt x="1016" y="924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9" y="902"/>
                      </a:lnTo>
                      <a:lnTo>
                        <a:pt x="1008" y="901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3" y="883"/>
                      </a:lnTo>
                      <a:lnTo>
                        <a:pt x="1000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1001" y="863"/>
                      </a:lnTo>
                      <a:lnTo>
                        <a:pt x="1000" y="863"/>
                      </a:lnTo>
                      <a:lnTo>
                        <a:pt x="999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8" y="841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5" y="814"/>
                      </a:lnTo>
                      <a:lnTo>
                        <a:pt x="992" y="794"/>
                      </a:lnTo>
                      <a:lnTo>
                        <a:pt x="991" y="782"/>
                      </a:lnTo>
                      <a:lnTo>
                        <a:pt x="990" y="772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7" y="735"/>
                      </a:lnTo>
                      <a:lnTo>
                        <a:pt x="986" y="724"/>
                      </a:lnTo>
                      <a:lnTo>
                        <a:pt x="985" y="711"/>
                      </a:lnTo>
                      <a:lnTo>
                        <a:pt x="983" y="699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9" y="648"/>
                      </a:lnTo>
                      <a:lnTo>
                        <a:pt x="976" y="609"/>
                      </a:lnTo>
                      <a:lnTo>
                        <a:pt x="974" y="597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72" y="558"/>
                      </a:lnTo>
                      <a:lnTo>
                        <a:pt x="970" y="547"/>
                      </a:lnTo>
                      <a:lnTo>
                        <a:pt x="969" y="534"/>
                      </a:lnTo>
                      <a:lnTo>
                        <a:pt x="968" y="522"/>
                      </a:lnTo>
                      <a:lnTo>
                        <a:pt x="967" y="509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64" y="474"/>
                      </a:lnTo>
                      <a:lnTo>
                        <a:pt x="963" y="464"/>
                      </a:lnTo>
                      <a:lnTo>
                        <a:pt x="960" y="441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7" y="410"/>
                      </a:lnTo>
                      <a:lnTo>
                        <a:pt x="955" y="392"/>
                      </a:lnTo>
                      <a:lnTo>
                        <a:pt x="954" y="381"/>
                      </a:lnTo>
                      <a:lnTo>
                        <a:pt x="952" y="374"/>
                      </a:lnTo>
                      <a:lnTo>
                        <a:pt x="951" y="365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50" y="349"/>
                      </a:lnTo>
                      <a:lnTo>
                        <a:pt x="948" y="341"/>
                      </a:lnTo>
                      <a:lnTo>
                        <a:pt x="947" y="341"/>
                      </a:lnTo>
                      <a:lnTo>
                        <a:pt x="945" y="328"/>
                      </a:lnTo>
                      <a:lnTo>
                        <a:pt x="943" y="323"/>
                      </a:lnTo>
                      <a:lnTo>
                        <a:pt x="942" y="317"/>
                      </a:lnTo>
                      <a:lnTo>
                        <a:pt x="942" y="315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2" y="308"/>
                      </a:lnTo>
                      <a:lnTo>
                        <a:pt x="941" y="306"/>
                      </a:lnTo>
                      <a:lnTo>
                        <a:pt x="938" y="299"/>
                      </a:lnTo>
                      <a:lnTo>
                        <a:pt x="936" y="293"/>
                      </a:lnTo>
                      <a:lnTo>
                        <a:pt x="936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4" y="291"/>
                      </a:lnTo>
                      <a:lnTo>
                        <a:pt x="933" y="291"/>
                      </a:lnTo>
                      <a:lnTo>
                        <a:pt x="932" y="288"/>
                      </a:lnTo>
                      <a:lnTo>
                        <a:pt x="929" y="287"/>
                      </a:lnTo>
                      <a:lnTo>
                        <a:pt x="925" y="287"/>
                      </a:lnTo>
                      <a:lnTo>
                        <a:pt x="923" y="288"/>
                      </a:lnTo>
                      <a:lnTo>
                        <a:pt x="919" y="292"/>
                      </a:lnTo>
                      <a:lnTo>
                        <a:pt x="917" y="295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6" y="300"/>
                      </a:lnTo>
                      <a:lnTo>
                        <a:pt x="916" y="301"/>
                      </a:lnTo>
                      <a:lnTo>
                        <a:pt x="916" y="300"/>
                      </a:lnTo>
                      <a:lnTo>
                        <a:pt x="911" y="315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0" y="324"/>
                      </a:lnTo>
                      <a:lnTo>
                        <a:pt x="907" y="335"/>
                      </a:lnTo>
                      <a:lnTo>
                        <a:pt x="907" y="336"/>
                      </a:lnTo>
                      <a:lnTo>
                        <a:pt x="903" y="355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2" y="370"/>
                      </a:lnTo>
                      <a:lnTo>
                        <a:pt x="901" y="379"/>
                      </a:lnTo>
                      <a:lnTo>
                        <a:pt x="899" y="386"/>
                      </a:lnTo>
                      <a:lnTo>
                        <a:pt x="898" y="396"/>
                      </a:lnTo>
                      <a:lnTo>
                        <a:pt x="895" y="416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4" y="437"/>
                      </a:lnTo>
                      <a:lnTo>
                        <a:pt x="889" y="483"/>
                      </a:lnTo>
                      <a:lnTo>
                        <a:pt x="888" y="496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81" y="573"/>
                      </a:lnTo>
                      <a:lnTo>
                        <a:pt x="880" y="584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75" y="649"/>
                      </a:lnTo>
                      <a:lnTo>
                        <a:pt x="874" y="660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2" y="685"/>
                      </a:lnTo>
                      <a:lnTo>
                        <a:pt x="871" y="698"/>
                      </a:lnTo>
                      <a:lnTo>
                        <a:pt x="866" y="744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65" y="768"/>
                      </a:lnTo>
                      <a:lnTo>
                        <a:pt x="858" y="819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55" y="847"/>
                      </a:lnTo>
                      <a:lnTo>
                        <a:pt x="854" y="854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2" y="870"/>
                      </a:lnTo>
                      <a:lnTo>
                        <a:pt x="850" y="878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5" y="906"/>
                      </a:lnTo>
                      <a:lnTo>
                        <a:pt x="844" y="910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39" y="923"/>
                      </a:lnTo>
                      <a:lnTo>
                        <a:pt x="839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7" y="918"/>
                      </a:lnTo>
                      <a:lnTo>
                        <a:pt x="836" y="916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28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30" y="887"/>
                      </a:lnTo>
                      <a:lnTo>
                        <a:pt x="828" y="887"/>
                      </a:lnTo>
                      <a:lnTo>
                        <a:pt x="826" y="876"/>
                      </a:lnTo>
                      <a:lnTo>
                        <a:pt x="823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22" y="840"/>
                      </a:lnTo>
                      <a:lnTo>
                        <a:pt x="818" y="813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5" y="781"/>
                      </a:lnTo>
                      <a:lnTo>
                        <a:pt x="814" y="769"/>
                      </a:lnTo>
                      <a:lnTo>
                        <a:pt x="813" y="759"/>
                      </a:lnTo>
                      <a:lnTo>
                        <a:pt x="812" y="746"/>
                      </a:lnTo>
                      <a:lnTo>
                        <a:pt x="809" y="723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8" y="697"/>
                      </a:lnTo>
                      <a:lnTo>
                        <a:pt x="805" y="671"/>
                      </a:lnTo>
                      <a:lnTo>
                        <a:pt x="804" y="659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800" y="607"/>
                      </a:lnTo>
                      <a:lnTo>
                        <a:pt x="797" y="582"/>
                      </a:lnTo>
                      <a:lnTo>
                        <a:pt x="796" y="570"/>
                      </a:lnTo>
                      <a:lnTo>
                        <a:pt x="793" y="544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92" y="520"/>
                      </a:lnTo>
                      <a:lnTo>
                        <a:pt x="786" y="46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84" y="439"/>
                      </a:lnTo>
                      <a:lnTo>
                        <a:pt x="781" y="408"/>
                      </a:lnTo>
                      <a:lnTo>
                        <a:pt x="779" y="39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8" y="380"/>
                      </a:lnTo>
                      <a:lnTo>
                        <a:pt x="777" y="372"/>
                      </a:lnTo>
                      <a:lnTo>
                        <a:pt x="775" y="363"/>
                      </a:lnTo>
                      <a:lnTo>
                        <a:pt x="773" y="348"/>
                      </a:lnTo>
                      <a:lnTo>
                        <a:pt x="772" y="348"/>
                      </a:lnTo>
                      <a:lnTo>
                        <a:pt x="770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70" y="328"/>
                      </a:lnTo>
                      <a:lnTo>
                        <a:pt x="769" y="328"/>
                      </a:lnTo>
                      <a:lnTo>
                        <a:pt x="768" y="322"/>
                      </a:lnTo>
                      <a:lnTo>
                        <a:pt x="765" y="312"/>
                      </a:lnTo>
                      <a:lnTo>
                        <a:pt x="765" y="31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2" y="297"/>
                      </a:lnTo>
                      <a:lnTo>
                        <a:pt x="761" y="297"/>
                      </a:lnTo>
                      <a:lnTo>
                        <a:pt x="761" y="296"/>
                      </a:lnTo>
                      <a:lnTo>
                        <a:pt x="760" y="293"/>
                      </a:lnTo>
                      <a:lnTo>
                        <a:pt x="760" y="292"/>
                      </a:lnTo>
                      <a:lnTo>
                        <a:pt x="756" y="288"/>
                      </a:lnTo>
                      <a:lnTo>
                        <a:pt x="755" y="288"/>
                      </a:lnTo>
                      <a:lnTo>
                        <a:pt x="752" y="287"/>
                      </a:lnTo>
                      <a:lnTo>
                        <a:pt x="750" y="287"/>
                      </a:lnTo>
                      <a:lnTo>
                        <a:pt x="747" y="288"/>
                      </a:lnTo>
                      <a:lnTo>
                        <a:pt x="746" y="291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3" y="293"/>
                      </a:lnTo>
                      <a:lnTo>
                        <a:pt x="739" y="301"/>
                      </a:lnTo>
                      <a:lnTo>
                        <a:pt x="739" y="302"/>
                      </a:lnTo>
                      <a:lnTo>
                        <a:pt x="739" y="301"/>
                      </a:lnTo>
                      <a:lnTo>
                        <a:pt x="738" y="305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5" y="317"/>
                      </a:lnTo>
                      <a:lnTo>
                        <a:pt x="734" y="322"/>
                      </a:lnTo>
                      <a:lnTo>
                        <a:pt x="733" y="326"/>
                      </a:lnTo>
                      <a:lnTo>
                        <a:pt x="731" y="331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0" y="343"/>
                      </a:lnTo>
                      <a:lnTo>
                        <a:pt x="730" y="344"/>
                      </a:lnTo>
                      <a:lnTo>
                        <a:pt x="728" y="357"/>
                      </a:lnTo>
                      <a:lnTo>
                        <a:pt x="724" y="380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2" y="398"/>
                      </a:lnTo>
                      <a:lnTo>
                        <a:pt x="721" y="408"/>
                      </a:lnTo>
                      <a:lnTo>
                        <a:pt x="720" y="417"/>
                      </a:lnTo>
                      <a:lnTo>
                        <a:pt x="719" y="429"/>
                      </a:lnTo>
                      <a:lnTo>
                        <a:pt x="717" y="439"/>
                      </a:lnTo>
                      <a:lnTo>
                        <a:pt x="716" y="451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13" y="486"/>
                      </a:lnTo>
                      <a:lnTo>
                        <a:pt x="712" y="499"/>
                      </a:lnTo>
                      <a:lnTo>
                        <a:pt x="711" y="511"/>
                      </a:lnTo>
                      <a:lnTo>
                        <a:pt x="708" y="536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04" y="588"/>
                      </a:lnTo>
                      <a:lnTo>
                        <a:pt x="703" y="600"/>
                      </a:lnTo>
                      <a:lnTo>
                        <a:pt x="702" y="613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699" y="651"/>
                      </a:lnTo>
                      <a:lnTo>
                        <a:pt x="698" y="663"/>
                      </a:lnTo>
                      <a:lnTo>
                        <a:pt x="697" y="676"/>
                      </a:lnTo>
                      <a:lnTo>
                        <a:pt x="695" y="688"/>
                      </a:lnTo>
                      <a:lnTo>
                        <a:pt x="694" y="701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88" y="770"/>
                      </a:lnTo>
                      <a:lnTo>
                        <a:pt x="686" y="78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84" y="812"/>
                      </a:lnTo>
                      <a:lnTo>
                        <a:pt x="682" y="821"/>
                      </a:lnTo>
                      <a:lnTo>
                        <a:pt x="681" y="831"/>
                      </a:lnTo>
                      <a:lnTo>
                        <a:pt x="680" y="840"/>
                      </a:lnTo>
                      <a:lnTo>
                        <a:pt x="679" y="848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75" y="879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2" y="891"/>
                      </a:lnTo>
                      <a:lnTo>
                        <a:pt x="672" y="892"/>
                      </a:lnTo>
                      <a:lnTo>
                        <a:pt x="671" y="898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69" y="907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4" y="922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6" y="927"/>
                      </a:lnTo>
                      <a:lnTo>
                        <a:pt x="664" y="927"/>
                      </a:lnTo>
                      <a:lnTo>
                        <a:pt x="664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8" y="906"/>
                      </a:lnTo>
                      <a:lnTo>
                        <a:pt x="657" y="905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4" y="897"/>
                      </a:lnTo>
                      <a:lnTo>
                        <a:pt x="654" y="896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1" y="888"/>
                      </a:lnTo>
                      <a:lnTo>
                        <a:pt x="650" y="881"/>
                      </a:lnTo>
                      <a:lnTo>
                        <a:pt x="649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50" y="870"/>
                      </a:lnTo>
                      <a:lnTo>
                        <a:pt x="649" y="862"/>
                      </a:lnTo>
                      <a:lnTo>
                        <a:pt x="648" y="862"/>
                      </a:lnTo>
                      <a:lnTo>
                        <a:pt x="646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5" y="840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42" y="812"/>
                      </a:lnTo>
                      <a:lnTo>
                        <a:pt x="638" y="781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6" y="746"/>
                      </a:lnTo>
                      <a:lnTo>
                        <a:pt x="635" y="733"/>
                      </a:lnTo>
                      <a:lnTo>
                        <a:pt x="633" y="721"/>
                      </a:lnTo>
                      <a:lnTo>
                        <a:pt x="631" y="695"/>
                      </a:lnTo>
                      <a:lnTo>
                        <a:pt x="629" y="684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8" y="658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20" y="569"/>
                      </a:lnTo>
                      <a:lnTo>
                        <a:pt x="618" y="543"/>
                      </a:lnTo>
                      <a:lnTo>
                        <a:pt x="615" y="520"/>
                      </a:lnTo>
                      <a:lnTo>
                        <a:pt x="614" y="507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13" y="483"/>
                      </a:lnTo>
                      <a:lnTo>
                        <a:pt x="611" y="472"/>
                      </a:lnTo>
                      <a:lnTo>
                        <a:pt x="610" y="461"/>
                      </a:lnTo>
                      <a:lnTo>
                        <a:pt x="609" y="450"/>
                      </a:lnTo>
                      <a:lnTo>
                        <a:pt x="607" y="439"/>
                      </a:lnTo>
                      <a:lnTo>
                        <a:pt x="606" y="428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5" y="408"/>
                      </a:lnTo>
                      <a:lnTo>
                        <a:pt x="604" y="398"/>
                      </a:lnTo>
                      <a:lnTo>
                        <a:pt x="600" y="371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8" y="355"/>
                      </a:lnTo>
                      <a:lnTo>
                        <a:pt x="597" y="348"/>
                      </a:lnTo>
                      <a:lnTo>
                        <a:pt x="596" y="348"/>
                      </a:lnTo>
                      <a:lnTo>
                        <a:pt x="591" y="322"/>
                      </a:lnTo>
                      <a:lnTo>
                        <a:pt x="589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91" y="313"/>
                      </a:lnTo>
                      <a:lnTo>
                        <a:pt x="589" y="313"/>
                      </a:lnTo>
                      <a:lnTo>
                        <a:pt x="588" y="308"/>
                      </a:lnTo>
                      <a:lnTo>
                        <a:pt x="588" y="306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6" y="300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3"/>
                      </a:lnTo>
                      <a:lnTo>
                        <a:pt x="580" y="291"/>
                      </a:lnTo>
                      <a:lnTo>
                        <a:pt x="578" y="290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9" y="290"/>
                      </a:lnTo>
                      <a:lnTo>
                        <a:pt x="578" y="290"/>
                      </a:lnTo>
                      <a:lnTo>
                        <a:pt x="575" y="288"/>
                      </a:lnTo>
                      <a:lnTo>
                        <a:pt x="573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3" y="290"/>
                      </a:lnTo>
                      <a:lnTo>
                        <a:pt x="570" y="291"/>
                      </a:lnTo>
                      <a:lnTo>
                        <a:pt x="569" y="292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66" y="297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4" y="304"/>
                      </a:lnTo>
                      <a:lnTo>
                        <a:pt x="564" y="305"/>
                      </a:lnTo>
                      <a:lnTo>
                        <a:pt x="564" y="304"/>
                      </a:lnTo>
                      <a:lnTo>
                        <a:pt x="558" y="319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5" y="340"/>
                      </a:lnTo>
                      <a:lnTo>
                        <a:pt x="555" y="341"/>
                      </a:lnTo>
                      <a:lnTo>
                        <a:pt x="552" y="354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49" y="376"/>
                      </a:lnTo>
                      <a:lnTo>
                        <a:pt x="548" y="385"/>
                      </a:lnTo>
                      <a:lnTo>
                        <a:pt x="547" y="393"/>
                      </a:lnTo>
                      <a:lnTo>
                        <a:pt x="545" y="403"/>
                      </a:lnTo>
                      <a:lnTo>
                        <a:pt x="544" y="412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3" y="433"/>
                      </a:lnTo>
                      <a:lnTo>
                        <a:pt x="536" y="491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35" y="516"/>
                      </a:lnTo>
                      <a:lnTo>
                        <a:pt x="529" y="580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24" y="644"/>
                      </a:lnTo>
                      <a:lnTo>
                        <a:pt x="522" y="655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1" y="681"/>
                      </a:lnTo>
                      <a:lnTo>
                        <a:pt x="518" y="704"/>
                      </a:lnTo>
                      <a:lnTo>
                        <a:pt x="517" y="717"/>
                      </a:lnTo>
                      <a:lnTo>
                        <a:pt x="515" y="741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3" y="763"/>
                      </a:lnTo>
                      <a:lnTo>
                        <a:pt x="512" y="774"/>
                      </a:lnTo>
                      <a:lnTo>
                        <a:pt x="507" y="81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03" y="853"/>
                      </a:lnTo>
                      <a:lnTo>
                        <a:pt x="499" y="876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1" y="916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2"/>
                      </a:lnTo>
                      <a:lnTo>
                        <a:pt x="487" y="931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1"/>
                      </a:lnTo>
                      <a:lnTo>
                        <a:pt x="489" y="931"/>
                      </a:lnTo>
                      <a:lnTo>
                        <a:pt x="486" y="929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6" y="925"/>
                      </a:lnTo>
                      <a:lnTo>
                        <a:pt x="485" y="925"/>
                      </a:lnTo>
                      <a:lnTo>
                        <a:pt x="485" y="924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7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8" y="897"/>
                      </a:lnTo>
                      <a:lnTo>
                        <a:pt x="477" y="897"/>
                      </a:lnTo>
                      <a:lnTo>
                        <a:pt x="473" y="881"/>
                      </a:lnTo>
                      <a:lnTo>
                        <a:pt x="472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72" y="867"/>
                      </a:lnTo>
                      <a:lnTo>
                        <a:pt x="471" y="867"/>
                      </a:lnTo>
                      <a:lnTo>
                        <a:pt x="469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71" y="853"/>
                      </a:lnTo>
                      <a:lnTo>
                        <a:pt x="469" y="845"/>
                      </a:lnTo>
                      <a:lnTo>
                        <a:pt x="467" y="827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63" y="786"/>
                      </a:lnTo>
                      <a:lnTo>
                        <a:pt x="459" y="751"/>
                      </a:lnTo>
                      <a:lnTo>
                        <a:pt x="458" y="738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6" y="713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9" y="623"/>
                      </a:lnTo>
                      <a:lnTo>
                        <a:pt x="446" y="597"/>
                      </a:lnTo>
                      <a:lnTo>
                        <a:pt x="445" y="586"/>
                      </a:lnTo>
                      <a:lnTo>
                        <a:pt x="442" y="560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41" y="535"/>
                      </a:lnTo>
                      <a:lnTo>
                        <a:pt x="440" y="523"/>
                      </a:lnTo>
                      <a:lnTo>
                        <a:pt x="438" y="511"/>
                      </a:lnTo>
                      <a:lnTo>
                        <a:pt x="434" y="476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33" y="454"/>
                      </a:lnTo>
                      <a:lnTo>
                        <a:pt x="429" y="423"/>
                      </a:lnTo>
                      <a:lnTo>
                        <a:pt x="428" y="414"/>
                      </a:lnTo>
                      <a:lnTo>
                        <a:pt x="427" y="403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5" y="385"/>
                      </a:lnTo>
                      <a:lnTo>
                        <a:pt x="420" y="354"/>
                      </a:lnTo>
                      <a:lnTo>
                        <a:pt x="419" y="354"/>
                      </a:lnTo>
                      <a:lnTo>
                        <a:pt x="418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9" y="341"/>
                      </a:lnTo>
                      <a:lnTo>
                        <a:pt x="418" y="341"/>
                      </a:lnTo>
                      <a:lnTo>
                        <a:pt x="416" y="335"/>
                      </a:lnTo>
                      <a:lnTo>
                        <a:pt x="414" y="324"/>
                      </a:lnTo>
                      <a:lnTo>
                        <a:pt x="414" y="32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1" y="310"/>
                      </a:lnTo>
                      <a:lnTo>
                        <a:pt x="410" y="310"/>
                      </a:lnTo>
                      <a:lnTo>
                        <a:pt x="410" y="309"/>
                      </a:lnTo>
                      <a:lnTo>
                        <a:pt x="409" y="306"/>
                      </a:lnTo>
                      <a:lnTo>
                        <a:pt x="409" y="305"/>
                      </a:lnTo>
                      <a:lnTo>
                        <a:pt x="405" y="301"/>
                      </a:lnTo>
                      <a:lnTo>
                        <a:pt x="403" y="301"/>
                      </a:lnTo>
                      <a:lnTo>
                        <a:pt x="401" y="300"/>
                      </a:lnTo>
                      <a:lnTo>
                        <a:pt x="400" y="300"/>
                      </a:lnTo>
                      <a:lnTo>
                        <a:pt x="397" y="301"/>
                      </a:lnTo>
                      <a:lnTo>
                        <a:pt x="393" y="305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1" y="309"/>
                      </a:lnTo>
                      <a:lnTo>
                        <a:pt x="389" y="312"/>
                      </a:lnTo>
                      <a:lnTo>
                        <a:pt x="389" y="313"/>
                      </a:lnTo>
                      <a:lnTo>
                        <a:pt x="389" y="312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87" y="318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5" y="326"/>
                      </a:lnTo>
                      <a:lnTo>
                        <a:pt x="384" y="331"/>
                      </a:lnTo>
                      <a:lnTo>
                        <a:pt x="383" y="335"/>
                      </a:lnTo>
                      <a:lnTo>
                        <a:pt x="380" y="345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76" y="371"/>
                      </a:lnTo>
                      <a:lnTo>
                        <a:pt x="372" y="394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1" y="412"/>
                      </a:lnTo>
                      <a:lnTo>
                        <a:pt x="370" y="423"/>
                      </a:lnTo>
                      <a:lnTo>
                        <a:pt x="369" y="432"/>
                      </a:lnTo>
                      <a:lnTo>
                        <a:pt x="367" y="442"/>
                      </a:lnTo>
                      <a:lnTo>
                        <a:pt x="366" y="454"/>
                      </a:lnTo>
                      <a:lnTo>
                        <a:pt x="365" y="464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2" y="499"/>
                      </a:lnTo>
                      <a:lnTo>
                        <a:pt x="361" y="512"/>
                      </a:lnTo>
                      <a:lnTo>
                        <a:pt x="360" y="523"/>
                      </a:lnTo>
                      <a:lnTo>
                        <a:pt x="358" y="536"/>
                      </a:lnTo>
                      <a:lnTo>
                        <a:pt x="357" y="548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56" y="574"/>
                      </a:lnTo>
                      <a:lnTo>
                        <a:pt x="354" y="586"/>
                      </a:lnTo>
                      <a:lnTo>
                        <a:pt x="352" y="611"/>
                      </a:lnTo>
                      <a:lnTo>
                        <a:pt x="350" y="623"/>
                      </a:lnTo>
                      <a:lnTo>
                        <a:pt x="349" y="636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48" y="660"/>
                      </a:lnTo>
                      <a:lnTo>
                        <a:pt x="347" y="673"/>
                      </a:lnTo>
                      <a:lnTo>
                        <a:pt x="345" y="685"/>
                      </a:lnTo>
                      <a:lnTo>
                        <a:pt x="344" y="698"/>
                      </a:lnTo>
                      <a:lnTo>
                        <a:pt x="343" y="710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36" y="779"/>
                      </a:lnTo>
                      <a:lnTo>
                        <a:pt x="335" y="790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1" y="832"/>
                      </a:lnTo>
                      <a:lnTo>
                        <a:pt x="330" y="841"/>
                      </a:lnTo>
                      <a:lnTo>
                        <a:pt x="329" y="852"/>
                      </a:lnTo>
                      <a:lnTo>
                        <a:pt x="327" y="861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26" y="878"/>
                      </a:lnTo>
                      <a:lnTo>
                        <a:pt x="325" y="887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2" y="901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19" y="915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6" y="936"/>
                      </a:lnTo>
                      <a:lnTo>
                        <a:pt x="312" y="947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7" y="942"/>
                      </a:lnTo>
                      <a:lnTo>
                        <a:pt x="305" y="94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298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9" y="910"/>
                      </a:lnTo>
                      <a:lnTo>
                        <a:pt x="298" y="910"/>
                      </a:lnTo>
                      <a:lnTo>
                        <a:pt x="294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91" y="858"/>
                      </a:lnTo>
                      <a:lnTo>
                        <a:pt x="290" y="848"/>
                      </a:lnTo>
                      <a:lnTo>
                        <a:pt x="288" y="839"/>
                      </a:lnTo>
                      <a:lnTo>
                        <a:pt x="287" y="828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83" y="782"/>
                      </a:lnTo>
                      <a:lnTo>
                        <a:pt x="282" y="769"/>
                      </a:lnTo>
                      <a:lnTo>
                        <a:pt x="281" y="757"/>
                      </a:lnTo>
                      <a:lnTo>
                        <a:pt x="278" y="732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7" y="704"/>
                      </a:lnTo>
                      <a:lnTo>
                        <a:pt x="273" y="666"/>
                      </a:lnTo>
                      <a:lnTo>
                        <a:pt x="272" y="651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9" y="613"/>
                      </a:lnTo>
                      <a:lnTo>
                        <a:pt x="268" y="600"/>
                      </a:lnTo>
                      <a:lnTo>
                        <a:pt x="267" y="588"/>
                      </a:lnTo>
                      <a:lnTo>
                        <a:pt x="265" y="575"/>
                      </a:lnTo>
                      <a:lnTo>
                        <a:pt x="264" y="564"/>
                      </a:lnTo>
                      <a:lnTo>
                        <a:pt x="263" y="551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61" y="529"/>
                      </a:lnTo>
                      <a:lnTo>
                        <a:pt x="259" y="505"/>
                      </a:lnTo>
                      <a:lnTo>
                        <a:pt x="256" y="485"/>
                      </a:lnTo>
                      <a:lnTo>
                        <a:pt x="255" y="476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54" y="456"/>
                      </a:lnTo>
                      <a:lnTo>
                        <a:pt x="252" y="447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7" y="410"/>
                      </a:lnTo>
                      <a:lnTo>
                        <a:pt x="246" y="410"/>
                      </a:lnTo>
                      <a:lnTo>
                        <a:pt x="245" y="405"/>
                      </a:lnTo>
                      <a:lnTo>
                        <a:pt x="243" y="398"/>
                      </a:lnTo>
                      <a:lnTo>
                        <a:pt x="243" y="397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1" y="389"/>
                      </a:lnTo>
                      <a:lnTo>
                        <a:pt x="241" y="388"/>
                      </a:lnTo>
                      <a:lnTo>
                        <a:pt x="239" y="384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9" y="379"/>
                      </a:lnTo>
                      <a:lnTo>
                        <a:pt x="238" y="379"/>
                      </a:lnTo>
                      <a:lnTo>
                        <a:pt x="238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6" y="374"/>
                      </a:lnTo>
                      <a:lnTo>
                        <a:pt x="234" y="372"/>
                      </a:lnTo>
                      <a:lnTo>
                        <a:pt x="232" y="371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3" y="371"/>
                      </a:lnTo>
                      <a:lnTo>
                        <a:pt x="232" y="371"/>
                      </a:lnTo>
                      <a:lnTo>
                        <a:pt x="229" y="370"/>
                      </a:lnTo>
                      <a:lnTo>
                        <a:pt x="228" y="370"/>
                      </a:lnTo>
                      <a:lnTo>
                        <a:pt x="225" y="371"/>
                      </a:lnTo>
                      <a:lnTo>
                        <a:pt x="224" y="372"/>
                      </a:lnTo>
                      <a:lnTo>
                        <a:pt x="223" y="375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1" y="376"/>
                      </a:lnTo>
                      <a:lnTo>
                        <a:pt x="217" y="384"/>
                      </a:lnTo>
                      <a:lnTo>
                        <a:pt x="217" y="385"/>
                      </a:lnTo>
                      <a:lnTo>
                        <a:pt x="217" y="384"/>
                      </a:lnTo>
                      <a:lnTo>
                        <a:pt x="215" y="392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0" y="417"/>
                      </a:lnTo>
                      <a:lnTo>
                        <a:pt x="210" y="419"/>
                      </a:lnTo>
                      <a:lnTo>
                        <a:pt x="207" y="432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02" y="470"/>
                      </a:lnTo>
                      <a:lnTo>
                        <a:pt x="201" y="480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197" y="516"/>
                      </a:lnTo>
                      <a:lnTo>
                        <a:pt x="195" y="526"/>
                      </a:lnTo>
                      <a:lnTo>
                        <a:pt x="194" y="535"/>
                      </a:lnTo>
                      <a:lnTo>
                        <a:pt x="193" y="545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88" y="596"/>
                      </a:lnTo>
                      <a:lnTo>
                        <a:pt x="186" y="605"/>
                      </a:lnTo>
                      <a:lnTo>
                        <a:pt x="185" y="615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3" y="646"/>
                      </a:lnTo>
                      <a:lnTo>
                        <a:pt x="181" y="655"/>
                      </a:lnTo>
                      <a:lnTo>
                        <a:pt x="177" y="686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76" y="706"/>
                      </a:lnTo>
                      <a:lnTo>
                        <a:pt x="174" y="726"/>
                      </a:lnTo>
                      <a:lnTo>
                        <a:pt x="172" y="735"/>
                      </a:lnTo>
                      <a:lnTo>
                        <a:pt x="170" y="756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68" y="774"/>
                      </a:lnTo>
                      <a:lnTo>
                        <a:pt x="167" y="785"/>
                      </a:lnTo>
                      <a:lnTo>
                        <a:pt x="163" y="81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2" y="830"/>
                      </a:lnTo>
                      <a:lnTo>
                        <a:pt x="158" y="857"/>
                      </a:lnTo>
                      <a:lnTo>
                        <a:pt x="157" y="865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0" y="911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48" y="925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0" y="965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39" y="976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2" y="994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28" y="1003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26" y="1008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7" y="1007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8" y="1006"/>
                      </a:lnTo>
                      <a:lnTo>
                        <a:pt x="126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6" y="1011"/>
                      </a:lnTo>
                      <a:lnTo>
                        <a:pt x="124" y="1008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7" y="1009"/>
                      </a:lnTo>
                      <a:lnTo>
                        <a:pt x="126" y="1009"/>
                      </a:lnTo>
                      <a:lnTo>
                        <a:pt x="124" y="1007"/>
                      </a:lnTo>
                      <a:lnTo>
                        <a:pt x="122" y="1006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3" y="1006"/>
                      </a:lnTo>
                      <a:lnTo>
                        <a:pt x="122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9" y="1003"/>
                      </a:lnTo>
                      <a:lnTo>
                        <a:pt x="118" y="1003"/>
                      </a:lnTo>
                      <a:lnTo>
                        <a:pt x="115" y="1002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8" y="1006"/>
                      </a:lnTo>
                      <a:lnTo>
                        <a:pt x="117" y="1003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2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2" y="994"/>
                      </a:lnTo>
                      <a:lnTo>
                        <a:pt x="110" y="994"/>
                      </a:lnTo>
                      <a:lnTo>
                        <a:pt x="110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8" y="989"/>
                      </a:lnTo>
                      <a:lnTo>
                        <a:pt x="108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5" y="981"/>
                      </a:lnTo>
                      <a:lnTo>
                        <a:pt x="104" y="981"/>
                      </a:lnTo>
                      <a:lnTo>
                        <a:pt x="104" y="980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9" y="968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7" y="959"/>
                      </a:lnTo>
                      <a:lnTo>
                        <a:pt x="96" y="959"/>
                      </a:lnTo>
                      <a:lnTo>
                        <a:pt x="95" y="954"/>
                      </a:lnTo>
                      <a:lnTo>
                        <a:pt x="95" y="953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88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90" y="923"/>
                      </a:lnTo>
                      <a:lnTo>
                        <a:pt x="88" y="923"/>
                      </a:lnTo>
                      <a:lnTo>
                        <a:pt x="86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4" y="894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82" y="867"/>
                      </a:lnTo>
                      <a:lnTo>
                        <a:pt x="79" y="847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74" y="788"/>
                      </a:lnTo>
                      <a:lnTo>
                        <a:pt x="70" y="750"/>
                      </a:lnTo>
                      <a:lnTo>
                        <a:pt x="69" y="738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8" y="712"/>
                      </a:lnTo>
                      <a:lnTo>
                        <a:pt x="65" y="686"/>
                      </a:lnTo>
                      <a:lnTo>
                        <a:pt x="64" y="675"/>
                      </a:lnTo>
                      <a:lnTo>
                        <a:pt x="62" y="662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60" y="627"/>
                      </a:lnTo>
                      <a:lnTo>
                        <a:pt x="59" y="615"/>
                      </a:lnTo>
                      <a:lnTo>
                        <a:pt x="55" y="584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52" y="557"/>
                      </a:lnTo>
                      <a:lnTo>
                        <a:pt x="48" y="534"/>
                      </a:lnTo>
                      <a:lnTo>
                        <a:pt x="47" y="534"/>
                      </a:lnTo>
                      <a:lnTo>
                        <a:pt x="44" y="521"/>
                      </a:lnTo>
                      <a:lnTo>
                        <a:pt x="43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44" y="511"/>
                      </a:lnTo>
                      <a:lnTo>
                        <a:pt x="43" y="511"/>
                      </a:lnTo>
                      <a:lnTo>
                        <a:pt x="42" y="505"/>
                      </a:lnTo>
                      <a:lnTo>
                        <a:pt x="42" y="504"/>
                      </a:lnTo>
                      <a:lnTo>
                        <a:pt x="41" y="500"/>
                      </a:lnTo>
                      <a:lnTo>
                        <a:pt x="37" y="492"/>
                      </a:lnTo>
                      <a:lnTo>
                        <a:pt x="37" y="491"/>
                      </a:lnTo>
                      <a:lnTo>
                        <a:pt x="35" y="490"/>
                      </a:lnTo>
                      <a:lnTo>
                        <a:pt x="34" y="490"/>
                      </a:lnTo>
                      <a:lnTo>
                        <a:pt x="31" y="489"/>
                      </a:lnTo>
                      <a:lnTo>
                        <a:pt x="29" y="489"/>
                      </a:lnTo>
                      <a:lnTo>
                        <a:pt x="26" y="490"/>
                      </a:lnTo>
                      <a:lnTo>
                        <a:pt x="24" y="492"/>
                      </a:lnTo>
                      <a:lnTo>
                        <a:pt x="21" y="498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19" y="508"/>
                      </a:lnTo>
                      <a:lnTo>
                        <a:pt x="15" y="523"/>
                      </a:lnTo>
                      <a:lnTo>
                        <a:pt x="15" y="525"/>
                      </a:lnTo>
                      <a:lnTo>
                        <a:pt x="13" y="531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2" y="544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0" y="558"/>
                      </a:lnTo>
                      <a:lnTo>
                        <a:pt x="6" y="582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3" y="598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2" y="60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55"/>
                <p:cNvSpPr>
                  <a:spLocks/>
                </p:cNvSpPr>
                <p:nvPr/>
              </p:nvSpPr>
              <p:spPr bwMode="auto">
                <a:xfrm>
                  <a:off x="3629812" y="1798282"/>
                  <a:ext cx="2620752" cy="460375"/>
                </a:xfrm>
                <a:custGeom>
                  <a:avLst/>
                  <a:gdLst>
                    <a:gd name="T0" fmla="*/ 0 w 3305"/>
                    <a:gd name="T1" fmla="*/ 286 h 582"/>
                    <a:gd name="T2" fmla="*/ 0 w 3305"/>
                    <a:gd name="T3" fmla="*/ 295 h 582"/>
                    <a:gd name="T4" fmla="*/ 1103 w 3305"/>
                    <a:gd name="T5" fmla="*/ 295 h 582"/>
                    <a:gd name="T6" fmla="*/ 1103 w 3305"/>
                    <a:gd name="T7" fmla="*/ 294 h 582"/>
                    <a:gd name="T8" fmla="*/ 1105 w 3305"/>
                    <a:gd name="T9" fmla="*/ 292 h 582"/>
                    <a:gd name="T10" fmla="*/ 1108 w 3305"/>
                    <a:gd name="T11" fmla="*/ 290 h 582"/>
                    <a:gd name="T12" fmla="*/ 1109 w 3305"/>
                    <a:gd name="T13" fmla="*/ 4 h 582"/>
                    <a:gd name="T14" fmla="*/ 1104 w 3305"/>
                    <a:gd name="T15" fmla="*/ 4 h 582"/>
                    <a:gd name="T16" fmla="*/ 1104 w 3305"/>
                    <a:gd name="T17" fmla="*/ 9 h 582"/>
                    <a:gd name="T18" fmla="*/ 1104 w 3305"/>
                    <a:gd name="T19" fmla="*/ 8 h 582"/>
                    <a:gd name="T20" fmla="*/ 1107 w 3305"/>
                    <a:gd name="T21" fmla="*/ 7 h 582"/>
                    <a:gd name="T22" fmla="*/ 1109 w 3305"/>
                    <a:gd name="T23" fmla="*/ 4 h 582"/>
                    <a:gd name="T24" fmla="*/ 1104 w 3305"/>
                    <a:gd name="T25" fmla="*/ 4 h 582"/>
                    <a:gd name="T26" fmla="*/ 1104 w 3305"/>
                    <a:gd name="T27" fmla="*/ 9 h 582"/>
                    <a:gd name="T28" fmla="*/ 2204 w 3305"/>
                    <a:gd name="T29" fmla="*/ 9 h 582"/>
                    <a:gd name="T30" fmla="*/ 2204 w 3305"/>
                    <a:gd name="T31" fmla="*/ 4 h 582"/>
                    <a:gd name="T32" fmla="*/ 2201 w 3305"/>
                    <a:gd name="T33" fmla="*/ 4 h 582"/>
                    <a:gd name="T34" fmla="*/ 2202 w 3305"/>
                    <a:gd name="T35" fmla="*/ 7 h 582"/>
                    <a:gd name="T36" fmla="*/ 2204 w 3305"/>
                    <a:gd name="T37" fmla="*/ 9 h 582"/>
                    <a:gd name="T38" fmla="*/ 2204 w 3305"/>
                    <a:gd name="T39" fmla="*/ 4 h 582"/>
                    <a:gd name="T40" fmla="*/ 2201 w 3305"/>
                    <a:gd name="T41" fmla="*/ 4 h 582"/>
                    <a:gd name="T42" fmla="*/ 2202 w 3305"/>
                    <a:gd name="T43" fmla="*/ 577 h 582"/>
                    <a:gd name="T44" fmla="*/ 2203 w 3305"/>
                    <a:gd name="T45" fmla="*/ 579 h 582"/>
                    <a:gd name="T46" fmla="*/ 2206 w 3305"/>
                    <a:gd name="T47" fmla="*/ 582 h 582"/>
                    <a:gd name="T48" fmla="*/ 3305 w 3305"/>
                    <a:gd name="T49" fmla="*/ 582 h 582"/>
                    <a:gd name="T50" fmla="*/ 3305 w 3305"/>
                    <a:gd name="T51" fmla="*/ 573 h 582"/>
                    <a:gd name="T52" fmla="*/ 2206 w 3305"/>
                    <a:gd name="T53" fmla="*/ 573 h 582"/>
                    <a:gd name="T54" fmla="*/ 2206 w 3305"/>
                    <a:gd name="T55" fmla="*/ 577 h 582"/>
                    <a:gd name="T56" fmla="*/ 2211 w 3305"/>
                    <a:gd name="T57" fmla="*/ 577 h 582"/>
                    <a:gd name="T58" fmla="*/ 2208 w 3305"/>
                    <a:gd name="T59" fmla="*/ 574 h 582"/>
                    <a:gd name="T60" fmla="*/ 2206 w 3305"/>
                    <a:gd name="T61" fmla="*/ 573 h 582"/>
                    <a:gd name="T62" fmla="*/ 2206 w 3305"/>
                    <a:gd name="T63" fmla="*/ 577 h 582"/>
                    <a:gd name="T64" fmla="*/ 2211 w 3305"/>
                    <a:gd name="T65" fmla="*/ 577 h 582"/>
                    <a:gd name="T66" fmla="*/ 2210 w 3305"/>
                    <a:gd name="T67" fmla="*/ 4 h 582"/>
                    <a:gd name="T68" fmla="*/ 2207 w 3305"/>
                    <a:gd name="T69" fmla="*/ 2 h 582"/>
                    <a:gd name="T70" fmla="*/ 2204 w 3305"/>
                    <a:gd name="T71" fmla="*/ 0 h 582"/>
                    <a:gd name="T72" fmla="*/ 1104 w 3305"/>
                    <a:gd name="T73" fmla="*/ 0 h 582"/>
                    <a:gd name="T74" fmla="*/ 1101 w 3305"/>
                    <a:gd name="T75" fmla="*/ 2 h 582"/>
                    <a:gd name="T76" fmla="*/ 1100 w 3305"/>
                    <a:gd name="T77" fmla="*/ 4 h 582"/>
                    <a:gd name="T78" fmla="*/ 1099 w 3305"/>
                    <a:gd name="T79" fmla="*/ 290 h 582"/>
                    <a:gd name="T80" fmla="*/ 1103 w 3305"/>
                    <a:gd name="T81" fmla="*/ 290 h 582"/>
                    <a:gd name="T82" fmla="*/ 1103 w 3305"/>
                    <a:gd name="T83" fmla="*/ 286 h 582"/>
                    <a:gd name="T84" fmla="*/ 1100 w 3305"/>
                    <a:gd name="T85" fmla="*/ 287 h 582"/>
                    <a:gd name="T86" fmla="*/ 1099 w 3305"/>
                    <a:gd name="T87" fmla="*/ 290 h 582"/>
                    <a:gd name="T88" fmla="*/ 1103 w 3305"/>
                    <a:gd name="T89" fmla="*/ 290 h 582"/>
                    <a:gd name="T90" fmla="*/ 1103 w 3305"/>
                    <a:gd name="T91" fmla="*/ 286 h 582"/>
                    <a:gd name="T92" fmla="*/ 0 w 3305"/>
                    <a:gd name="T93" fmla="*/ 286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05" h="582">
                      <a:moveTo>
                        <a:pt x="0" y="286"/>
                      </a:moveTo>
                      <a:lnTo>
                        <a:pt x="0" y="295"/>
                      </a:lnTo>
                      <a:lnTo>
                        <a:pt x="1103" y="295"/>
                      </a:lnTo>
                      <a:lnTo>
                        <a:pt x="1103" y="294"/>
                      </a:lnTo>
                      <a:lnTo>
                        <a:pt x="1105" y="292"/>
                      </a:lnTo>
                      <a:lnTo>
                        <a:pt x="1108" y="290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1104" y="8"/>
                      </a:lnTo>
                      <a:lnTo>
                        <a:pt x="1107" y="7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7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577"/>
                      </a:lnTo>
                      <a:lnTo>
                        <a:pt x="2203" y="579"/>
                      </a:lnTo>
                      <a:lnTo>
                        <a:pt x="2206" y="582"/>
                      </a:lnTo>
                      <a:lnTo>
                        <a:pt x="3305" y="582"/>
                      </a:lnTo>
                      <a:lnTo>
                        <a:pt x="3305" y="573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08" y="574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10" y="4"/>
                      </a:lnTo>
                      <a:lnTo>
                        <a:pt x="2207" y="2"/>
                      </a:lnTo>
                      <a:lnTo>
                        <a:pt x="2204" y="0"/>
                      </a:lnTo>
                      <a:lnTo>
                        <a:pt x="1104" y="0"/>
                      </a:lnTo>
                      <a:lnTo>
                        <a:pt x="1101" y="2"/>
                      </a:lnTo>
                      <a:lnTo>
                        <a:pt x="1100" y="4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1100" y="287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7" name="Group 556"/>
                <p:cNvGrpSpPr/>
                <p:nvPr/>
              </p:nvGrpSpPr>
              <p:grpSpPr>
                <a:xfrm>
                  <a:off x="1660556" y="2866906"/>
                  <a:ext cx="274638" cy="61913"/>
                  <a:chOff x="1867853" y="4824095"/>
                  <a:chExt cx="274638" cy="61913"/>
                </a:xfrm>
              </p:grpSpPr>
              <p:sp>
                <p:nvSpPr>
                  <p:cNvPr id="554" name="Freeform 222"/>
                  <p:cNvSpPr>
                    <a:spLocks/>
                  </p:cNvSpPr>
                  <p:nvPr/>
                </p:nvSpPr>
                <p:spPr bwMode="auto">
                  <a:xfrm>
                    <a:off x="1867853" y="4824095"/>
                    <a:ext cx="82550" cy="60325"/>
                  </a:xfrm>
                  <a:custGeom>
                    <a:avLst/>
                    <a:gdLst>
                      <a:gd name="T0" fmla="*/ 0 w 103"/>
                      <a:gd name="T1" fmla="*/ 76 h 76"/>
                      <a:gd name="T2" fmla="*/ 0 w 103"/>
                      <a:gd name="T3" fmla="*/ 2 h 76"/>
                      <a:gd name="T4" fmla="*/ 14 w 103"/>
                      <a:gd name="T5" fmla="*/ 2 h 76"/>
                      <a:gd name="T6" fmla="*/ 14 w 103"/>
                      <a:gd name="T7" fmla="*/ 14 h 76"/>
                      <a:gd name="T8" fmla="*/ 18 w 103"/>
                      <a:gd name="T9" fmla="*/ 7 h 76"/>
                      <a:gd name="T10" fmla="*/ 23 w 103"/>
                      <a:gd name="T11" fmla="*/ 4 h 76"/>
                      <a:gd name="T12" fmla="*/ 27 w 103"/>
                      <a:gd name="T13" fmla="*/ 2 h 76"/>
                      <a:gd name="T14" fmla="*/ 31 w 103"/>
                      <a:gd name="T15" fmla="*/ 1 h 76"/>
                      <a:gd name="T16" fmla="*/ 36 w 103"/>
                      <a:gd name="T17" fmla="*/ 0 h 76"/>
                      <a:gd name="T18" fmla="*/ 41 w 103"/>
                      <a:gd name="T19" fmla="*/ 1 h 76"/>
                      <a:gd name="T20" fmla="*/ 45 w 103"/>
                      <a:gd name="T21" fmla="*/ 2 h 76"/>
                      <a:gd name="T22" fmla="*/ 49 w 103"/>
                      <a:gd name="T23" fmla="*/ 4 h 76"/>
                      <a:gd name="T24" fmla="*/ 53 w 103"/>
                      <a:gd name="T25" fmla="*/ 6 h 76"/>
                      <a:gd name="T26" fmla="*/ 56 w 103"/>
                      <a:gd name="T27" fmla="*/ 10 h 76"/>
                      <a:gd name="T28" fmla="*/ 57 w 103"/>
                      <a:gd name="T29" fmla="*/ 14 h 76"/>
                      <a:gd name="T30" fmla="*/ 67 w 103"/>
                      <a:gd name="T31" fmla="*/ 4 h 76"/>
                      <a:gd name="T32" fmla="*/ 80 w 103"/>
                      <a:gd name="T33" fmla="*/ 0 h 76"/>
                      <a:gd name="T34" fmla="*/ 87 w 103"/>
                      <a:gd name="T35" fmla="*/ 1 h 76"/>
                      <a:gd name="T36" fmla="*/ 93 w 103"/>
                      <a:gd name="T37" fmla="*/ 4 h 76"/>
                      <a:gd name="T38" fmla="*/ 97 w 103"/>
                      <a:gd name="T39" fmla="*/ 6 h 76"/>
                      <a:gd name="T40" fmla="*/ 99 w 103"/>
                      <a:gd name="T41" fmla="*/ 10 h 76"/>
                      <a:gd name="T42" fmla="*/ 102 w 103"/>
                      <a:gd name="T43" fmla="*/ 14 h 76"/>
                      <a:gd name="T44" fmla="*/ 103 w 103"/>
                      <a:gd name="T45" fmla="*/ 19 h 76"/>
                      <a:gd name="T46" fmla="*/ 103 w 103"/>
                      <a:gd name="T47" fmla="*/ 25 h 76"/>
                      <a:gd name="T48" fmla="*/ 103 w 103"/>
                      <a:gd name="T49" fmla="*/ 76 h 76"/>
                      <a:gd name="T50" fmla="*/ 90 w 103"/>
                      <a:gd name="T51" fmla="*/ 76 h 76"/>
                      <a:gd name="T52" fmla="*/ 90 w 103"/>
                      <a:gd name="T53" fmla="*/ 31 h 76"/>
                      <a:gd name="T54" fmla="*/ 90 w 103"/>
                      <a:gd name="T55" fmla="*/ 25 h 76"/>
                      <a:gd name="T56" fmla="*/ 89 w 103"/>
                      <a:gd name="T57" fmla="*/ 22 h 76"/>
                      <a:gd name="T58" fmla="*/ 89 w 103"/>
                      <a:gd name="T59" fmla="*/ 19 h 76"/>
                      <a:gd name="T60" fmla="*/ 87 w 103"/>
                      <a:gd name="T61" fmla="*/ 16 h 76"/>
                      <a:gd name="T62" fmla="*/ 84 w 103"/>
                      <a:gd name="T63" fmla="*/ 14 h 76"/>
                      <a:gd name="T64" fmla="*/ 81 w 103"/>
                      <a:gd name="T65" fmla="*/ 13 h 76"/>
                      <a:gd name="T66" fmla="*/ 77 w 103"/>
                      <a:gd name="T67" fmla="*/ 13 h 76"/>
                      <a:gd name="T68" fmla="*/ 72 w 103"/>
                      <a:gd name="T69" fmla="*/ 13 h 76"/>
                      <a:gd name="T70" fmla="*/ 67 w 103"/>
                      <a:gd name="T71" fmla="*/ 14 h 76"/>
                      <a:gd name="T72" fmla="*/ 63 w 103"/>
                      <a:gd name="T73" fmla="*/ 18 h 76"/>
                      <a:gd name="T74" fmla="*/ 61 w 103"/>
                      <a:gd name="T75" fmla="*/ 22 h 76"/>
                      <a:gd name="T76" fmla="*/ 59 w 103"/>
                      <a:gd name="T77" fmla="*/ 27 h 76"/>
                      <a:gd name="T78" fmla="*/ 58 w 103"/>
                      <a:gd name="T79" fmla="*/ 33 h 76"/>
                      <a:gd name="T80" fmla="*/ 58 w 103"/>
                      <a:gd name="T81" fmla="*/ 76 h 76"/>
                      <a:gd name="T82" fmla="*/ 45 w 103"/>
                      <a:gd name="T83" fmla="*/ 76 h 76"/>
                      <a:gd name="T84" fmla="*/ 45 w 103"/>
                      <a:gd name="T85" fmla="*/ 28 h 76"/>
                      <a:gd name="T86" fmla="*/ 45 w 103"/>
                      <a:gd name="T87" fmla="*/ 24 h 76"/>
                      <a:gd name="T88" fmla="*/ 44 w 103"/>
                      <a:gd name="T89" fmla="*/ 19 h 76"/>
                      <a:gd name="T90" fmla="*/ 43 w 103"/>
                      <a:gd name="T91" fmla="*/ 16 h 76"/>
                      <a:gd name="T92" fmla="*/ 40 w 103"/>
                      <a:gd name="T93" fmla="*/ 14 h 76"/>
                      <a:gd name="T94" fmla="*/ 36 w 103"/>
                      <a:gd name="T95" fmla="*/ 13 h 76"/>
                      <a:gd name="T96" fmla="*/ 32 w 103"/>
                      <a:gd name="T97" fmla="*/ 13 h 76"/>
                      <a:gd name="T98" fmla="*/ 27 w 103"/>
                      <a:gd name="T99" fmla="*/ 13 h 76"/>
                      <a:gd name="T100" fmla="*/ 22 w 103"/>
                      <a:gd name="T101" fmla="*/ 15 h 76"/>
                      <a:gd name="T102" fmla="*/ 18 w 103"/>
                      <a:gd name="T103" fmla="*/ 18 h 76"/>
                      <a:gd name="T104" fmla="*/ 15 w 103"/>
                      <a:gd name="T105" fmla="*/ 23 h 76"/>
                      <a:gd name="T106" fmla="*/ 15 w 103"/>
                      <a:gd name="T107" fmla="*/ 27 h 76"/>
                      <a:gd name="T108" fmla="*/ 14 w 103"/>
                      <a:gd name="T109" fmla="*/ 32 h 76"/>
                      <a:gd name="T110" fmla="*/ 14 w 103"/>
                      <a:gd name="T111" fmla="*/ 38 h 76"/>
                      <a:gd name="T112" fmla="*/ 14 w 103"/>
                      <a:gd name="T113" fmla="*/ 76 h 76"/>
                      <a:gd name="T114" fmla="*/ 0 w 103"/>
                      <a:gd name="T115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03" h="76">
                        <a:moveTo>
                          <a:pt x="0" y="76"/>
                        </a:moveTo>
                        <a:lnTo>
                          <a:pt x="0" y="2"/>
                        </a:lnTo>
                        <a:lnTo>
                          <a:pt x="14" y="2"/>
                        </a:lnTo>
                        <a:lnTo>
                          <a:pt x="14" y="14"/>
                        </a:lnTo>
                        <a:lnTo>
                          <a:pt x="18" y="7"/>
                        </a:lnTo>
                        <a:lnTo>
                          <a:pt x="23" y="4"/>
                        </a:lnTo>
                        <a:lnTo>
                          <a:pt x="27" y="2"/>
                        </a:lnTo>
                        <a:lnTo>
                          <a:pt x="31" y="1"/>
                        </a:lnTo>
                        <a:lnTo>
                          <a:pt x="36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4"/>
                        </a:lnTo>
                        <a:lnTo>
                          <a:pt x="53" y="6"/>
                        </a:lnTo>
                        <a:lnTo>
                          <a:pt x="56" y="10"/>
                        </a:lnTo>
                        <a:lnTo>
                          <a:pt x="57" y="14"/>
                        </a:lnTo>
                        <a:lnTo>
                          <a:pt x="67" y="4"/>
                        </a:lnTo>
                        <a:lnTo>
                          <a:pt x="80" y="0"/>
                        </a:lnTo>
                        <a:lnTo>
                          <a:pt x="87" y="1"/>
                        </a:lnTo>
                        <a:lnTo>
                          <a:pt x="93" y="4"/>
                        </a:lnTo>
                        <a:lnTo>
                          <a:pt x="97" y="6"/>
                        </a:lnTo>
                        <a:lnTo>
                          <a:pt x="99" y="10"/>
                        </a:lnTo>
                        <a:lnTo>
                          <a:pt x="102" y="14"/>
                        </a:lnTo>
                        <a:lnTo>
                          <a:pt x="103" y="19"/>
                        </a:lnTo>
                        <a:lnTo>
                          <a:pt x="103" y="25"/>
                        </a:lnTo>
                        <a:lnTo>
                          <a:pt x="103" y="76"/>
                        </a:lnTo>
                        <a:lnTo>
                          <a:pt x="90" y="76"/>
                        </a:lnTo>
                        <a:lnTo>
                          <a:pt x="90" y="31"/>
                        </a:lnTo>
                        <a:lnTo>
                          <a:pt x="90" y="25"/>
                        </a:lnTo>
                        <a:lnTo>
                          <a:pt x="89" y="22"/>
                        </a:lnTo>
                        <a:lnTo>
                          <a:pt x="89" y="19"/>
                        </a:lnTo>
                        <a:lnTo>
                          <a:pt x="87" y="16"/>
                        </a:lnTo>
                        <a:lnTo>
                          <a:pt x="84" y="14"/>
                        </a:lnTo>
                        <a:lnTo>
                          <a:pt x="81" y="13"/>
                        </a:lnTo>
                        <a:lnTo>
                          <a:pt x="77" y="13"/>
                        </a:lnTo>
                        <a:lnTo>
                          <a:pt x="72" y="13"/>
                        </a:lnTo>
                        <a:lnTo>
                          <a:pt x="67" y="14"/>
                        </a:lnTo>
                        <a:lnTo>
                          <a:pt x="63" y="18"/>
                        </a:lnTo>
                        <a:lnTo>
                          <a:pt x="61" y="22"/>
                        </a:lnTo>
                        <a:lnTo>
                          <a:pt x="59" y="27"/>
                        </a:lnTo>
                        <a:lnTo>
                          <a:pt x="58" y="33"/>
                        </a:lnTo>
                        <a:lnTo>
                          <a:pt x="58" y="76"/>
                        </a:lnTo>
                        <a:lnTo>
                          <a:pt x="45" y="76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4" y="19"/>
                        </a:lnTo>
                        <a:lnTo>
                          <a:pt x="43" y="16"/>
                        </a:lnTo>
                        <a:lnTo>
                          <a:pt x="40" y="14"/>
                        </a:lnTo>
                        <a:lnTo>
                          <a:pt x="36" y="13"/>
                        </a:lnTo>
                        <a:lnTo>
                          <a:pt x="32" y="13"/>
                        </a:lnTo>
                        <a:lnTo>
                          <a:pt x="27" y="13"/>
                        </a:lnTo>
                        <a:lnTo>
                          <a:pt x="22" y="15"/>
                        </a:lnTo>
                        <a:lnTo>
                          <a:pt x="18" y="18"/>
                        </a:lnTo>
                        <a:lnTo>
                          <a:pt x="15" y="23"/>
                        </a:lnTo>
                        <a:lnTo>
                          <a:pt x="15" y="27"/>
                        </a:lnTo>
                        <a:lnTo>
                          <a:pt x="14" y="32"/>
                        </a:lnTo>
                        <a:lnTo>
                          <a:pt x="14" y="38"/>
                        </a:lnTo>
                        <a:lnTo>
                          <a:pt x="14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 223"/>
                  <p:cNvSpPr>
                    <a:spLocks noEditPoints="1"/>
                  </p:cNvSpPr>
                  <p:nvPr/>
                </p:nvSpPr>
                <p:spPr bwMode="auto">
                  <a:xfrm>
                    <a:off x="1961516" y="4824095"/>
                    <a:ext cx="55563" cy="61913"/>
                  </a:xfrm>
                  <a:custGeom>
                    <a:avLst/>
                    <a:gdLst>
                      <a:gd name="T0" fmla="*/ 54 w 68"/>
                      <a:gd name="T1" fmla="*/ 54 h 77"/>
                      <a:gd name="T2" fmla="*/ 68 w 68"/>
                      <a:gd name="T3" fmla="*/ 55 h 77"/>
                      <a:gd name="T4" fmla="*/ 64 w 68"/>
                      <a:gd name="T5" fmla="*/ 62 h 77"/>
                      <a:gd name="T6" fmla="*/ 62 w 68"/>
                      <a:gd name="T7" fmla="*/ 67 h 77"/>
                      <a:gd name="T8" fmla="*/ 57 w 68"/>
                      <a:gd name="T9" fmla="*/ 72 h 77"/>
                      <a:gd name="T10" fmla="*/ 46 w 68"/>
                      <a:gd name="T11" fmla="*/ 76 h 77"/>
                      <a:gd name="T12" fmla="*/ 35 w 68"/>
                      <a:gd name="T13" fmla="*/ 77 h 77"/>
                      <a:gd name="T14" fmla="*/ 21 w 68"/>
                      <a:gd name="T15" fmla="*/ 76 h 77"/>
                      <a:gd name="T16" fmla="*/ 9 w 68"/>
                      <a:gd name="T17" fmla="*/ 68 h 77"/>
                      <a:gd name="T18" fmla="*/ 2 w 68"/>
                      <a:gd name="T19" fmla="*/ 55 h 77"/>
                      <a:gd name="T20" fmla="*/ 0 w 68"/>
                      <a:gd name="T21" fmla="*/ 40 h 77"/>
                      <a:gd name="T22" fmla="*/ 2 w 68"/>
                      <a:gd name="T23" fmla="*/ 23 h 77"/>
                      <a:gd name="T24" fmla="*/ 9 w 68"/>
                      <a:gd name="T25" fmla="*/ 10 h 77"/>
                      <a:gd name="T26" fmla="*/ 21 w 68"/>
                      <a:gd name="T27" fmla="*/ 2 h 77"/>
                      <a:gd name="T28" fmla="*/ 35 w 68"/>
                      <a:gd name="T29" fmla="*/ 0 h 77"/>
                      <a:gd name="T30" fmla="*/ 48 w 68"/>
                      <a:gd name="T31" fmla="*/ 2 h 77"/>
                      <a:gd name="T32" fmla="*/ 59 w 68"/>
                      <a:gd name="T33" fmla="*/ 10 h 77"/>
                      <a:gd name="T34" fmla="*/ 66 w 68"/>
                      <a:gd name="T35" fmla="*/ 23 h 77"/>
                      <a:gd name="T36" fmla="*/ 68 w 68"/>
                      <a:gd name="T37" fmla="*/ 38 h 77"/>
                      <a:gd name="T38" fmla="*/ 68 w 68"/>
                      <a:gd name="T39" fmla="*/ 42 h 77"/>
                      <a:gd name="T40" fmla="*/ 13 w 68"/>
                      <a:gd name="T41" fmla="*/ 42 h 77"/>
                      <a:gd name="T42" fmla="*/ 14 w 68"/>
                      <a:gd name="T43" fmla="*/ 49 h 77"/>
                      <a:gd name="T44" fmla="*/ 17 w 68"/>
                      <a:gd name="T45" fmla="*/ 55 h 77"/>
                      <a:gd name="T46" fmla="*/ 19 w 68"/>
                      <a:gd name="T47" fmla="*/ 59 h 77"/>
                      <a:gd name="T48" fmla="*/ 24 w 68"/>
                      <a:gd name="T49" fmla="*/ 63 h 77"/>
                      <a:gd name="T50" fmla="*/ 30 w 68"/>
                      <a:gd name="T51" fmla="*/ 66 h 77"/>
                      <a:gd name="T52" fmla="*/ 35 w 68"/>
                      <a:gd name="T53" fmla="*/ 66 h 77"/>
                      <a:gd name="T54" fmla="*/ 41 w 68"/>
                      <a:gd name="T55" fmla="*/ 66 h 77"/>
                      <a:gd name="T56" fmla="*/ 46 w 68"/>
                      <a:gd name="T57" fmla="*/ 63 h 77"/>
                      <a:gd name="T58" fmla="*/ 50 w 68"/>
                      <a:gd name="T59" fmla="*/ 60 h 77"/>
                      <a:gd name="T60" fmla="*/ 53 w 68"/>
                      <a:gd name="T61" fmla="*/ 58 h 77"/>
                      <a:gd name="T62" fmla="*/ 54 w 68"/>
                      <a:gd name="T63" fmla="*/ 54 h 77"/>
                      <a:gd name="T64" fmla="*/ 13 w 68"/>
                      <a:gd name="T65" fmla="*/ 31 h 77"/>
                      <a:gd name="T66" fmla="*/ 54 w 68"/>
                      <a:gd name="T67" fmla="*/ 31 h 77"/>
                      <a:gd name="T68" fmla="*/ 54 w 68"/>
                      <a:gd name="T69" fmla="*/ 25 h 77"/>
                      <a:gd name="T70" fmla="*/ 53 w 68"/>
                      <a:gd name="T71" fmla="*/ 22 h 77"/>
                      <a:gd name="T72" fmla="*/ 50 w 68"/>
                      <a:gd name="T73" fmla="*/ 18 h 77"/>
                      <a:gd name="T74" fmla="*/ 45 w 68"/>
                      <a:gd name="T75" fmla="*/ 15 h 77"/>
                      <a:gd name="T76" fmla="*/ 40 w 68"/>
                      <a:gd name="T77" fmla="*/ 13 h 77"/>
                      <a:gd name="T78" fmla="*/ 35 w 68"/>
                      <a:gd name="T79" fmla="*/ 13 h 77"/>
                      <a:gd name="T80" fmla="*/ 28 w 68"/>
                      <a:gd name="T81" fmla="*/ 13 h 77"/>
                      <a:gd name="T82" fmla="*/ 24 w 68"/>
                      <a:gd name="T83" fmla="*/ 14 h 77"/>
                      <a:gd name="T84" fmla="*/ 19 w 68"/>
                      <a:gd name="T85" fmla="*/ 16 h 77"/>
                      <a:gd name="T86" fmla="*/ 17 w 68"/>
                      <a:gd name="T87" fmla="*/ 20 h 77"/>
                      <a:gd name="T88" fmla="*/ 14 w 68"/>
                      <a:gd name="T89" fmla="*/ 25 h 77"/>
                      <a:gd name="T90" fmla="*/ 13 w 68"/>
                      <a:gd name="T91" fmla="*/ 31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" h="77">
                        <a:moveTo>
                          <a:pt x="54" y="54"/>
                        </a:moveTo>
                        <a:lnTo>
                          <a:pt x="68" y="55"/>
                        </a:lnTo>
                        <a:lnTo>
                          <a:pt x="64" y="62"/>
                        </a:lnTo>
                        <a:lnTo>
                          <a:pt x="62" y="67"/>
                        </a:lnTo>
                        <a:lnTo>
                          <a:pt x="57" y="72"/>
                        </a:lnTo>
                        <a:lnTo>
                          <a:pt x="46" y="76"/>
                        </a:lnTo>
                        <a:lnTo>
                          <a:pt x="35" y="77"/>
                        </a:lnTo>
                        <a:lnTo>
                          <a:pt x="21" y="76"/>
                        </a:lnTo>
                        <a:lnTo>
                          <a:pt x="9" y="68"/>
                        </a:lnTo>
                        <a:lnTo>
                          <a:pt x="2" y="55"/>
                        </a:lnTo>
                        <a:lnTo>
                          <a:pt x="0" y="40"/>
                        </a:lnTo>
                        <a:lnTo>
                          <a:pt x="2" y="23"/>
                        </a:lnTo>
                        <a:lnTo>
                          <a:pt x="9" y="10"/>
                        </a:lnTo>
                        <a:lnTo>
                          <a:pt x="21" y="2"/>
                        </a:lnTo>
                        <a:lnTo>
                          <a:pt x="35" y="0"/>
                        </a:lnTo>
                        <a:lnTo>
                          <a:pt x="48" y="2"/>
                        </a:lnTo>
                        <a:lnTo>
                          <a:pt x="59" y="10"/>
                        </a:lnTo>
                        <a:lnTo>
                          <a:pt x="66" y="23"/>
                        </a:lnTo>
                        <a:lnTo>
                          <a:pt x="68" y="38"/>
                        </a:lnTo>
                        <a:lnTo>
                          <a:pt x="68" y="42"/>
                        </a:lnTo>
                        <a:lnTo>
                          <a:pt x="13" y="42"/>
                        </a:lnTo>
                        <a:lnTo>
                          <a:pt x="14" y="49"/>
                        </a:lnTo>
                        <a:lnTo>
                          <a:pt x="17" y="55"/>
                        </a:lnTo>
                        <a:lnTo>
                          <a:pt x="19" y="59"/>
                        </a:lnTo>
                        <a:lnTo>
                          <a:pt x="24" y="63"/>
                        </a:lnTo>
                        <a:lnTo>
                          <a:pt x="30" y="66"/>
                        </a:lnTo>
                        <a:lnTo>
                          <a:pt x="35" y="66"/>
                        </a:lnTo>
                        <a:lnTo>
                          <a:pt x="41" y="66"/>
                        </a:lnTo>
                        <a:lnTo>
                          <a:pt x="46" y="63"/>
                        </a:lnTo>
                        <a:lnTo>
                          <a:pt x="50" y="60"/>
                        </a:lnTo>
                        <a:lnTo>
                          <a:pt x="53" y="58"/>
                        </a:lnTo>
                        <a:lnTo>
                          <a:pt x="54" y="54"/>
                        </a:lnTo>
                        <a:close/>
                        <a:moveTo>
                          <a:pt x="13" y="31"/>
                        </a:moveTo>
                        <a:lnTo>
                          <a:pt x="54" y="31"/>
                        </a:lnTo>
                        <a:lnTo>
                          <a:pt x="54" y="25"/>
                        </a:lnTo>
                        <a:lnTo>
                          <a:pt x="53" y="22"/>
                        </a:lnTo>
                        <a:lnTo>
                          <a:pt x="50" y="18"/>
                        </a:lnTo>
                        <a:lnTo>
                          <a:pt x="45" y="15"/>
                        </a:lnTo>
                        <a:lnTo>
                          <a:pt x="40" y="13"/>
                        </a:lnTo>
                        <a:lnTo>
                          <a:pt x="35" y="13"/>
                        </a:lnTo>
                        <a:lnTo>
                          <a:pt x="28" y="13"/>
                        </a:lnTo>
                        <a:lnTo>
                          <a:pt x="24" y="14"/>
                        </a:lnTo>
                        <a:lnTo>
                          <a:pt x="19" y="16"/>
                        </a:lnTo>
                        <a:lnTo>
                          <a:pt x="17" y="20"/>
                        </a:lnTo>
                        <a:lnTo>
                          <a:pt x="14" y="25"/>
                        </a:lnTo>
                        <a:lnTo>
                          <a:pt x="13" y="3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225"/>
                  <p:cNvSpPr>
                    <a:spLocks/>
                  </p:cNvSpPr>
                  <p:nvPr/>
                </p:nvSpPr>
                <p:spPr bwMode="auto">
                  <a:xfrm>
                    <a:off x="2094866" y="4824095"/>
                    <a:ext cx="47625" cy="61913"/>
                  </a:xfrm>
                  <a:custGeom>
                    <a:avLst/>
                    <a:gdLst>
                      <a:gd name="T0" fmla="*/ 12 w 60"/>
                      <a:gd name="T1" fmla="*/ 53 h 77"/>
                      <a:gd name="T2" fmla="*/ 16 w 60"/>
                      <a:gd name="T3" fmla="*/ 60 h 77"/>
                      <a:gd name="T4" fmla="*/ 21 w 60"/>
                      <a:gd name="T5" fmla="*/ 64 h 77"/>
                      <a:gd name="T6" fmla="*/ 32 w 60"/>
                      <a:gd name="T7" fmla="*/ 66 h 77"/>
                      <a:gd name="T8" fmla="*/ 41 w 60"/>
                      <a:gd name="T9" fmla="*/ 64 h 77"/>
                      <a:gd name="T10" fmla="*/ 46 w 60"/>
                      <a:gd name="T11" fmla="*/ 59 h 77"/>
                      <a:gd name="T12" fmla="*/ 47 w 60"/>
                      <a:gd name="T13" fmla="*/ 53 h 77"/>
                      <a:gd name="T14" fmla="*/ 42 w 60"/>
                      <a:gd name="T15" fmla="*/ 49 h 77"/>
                      <a:gd name="T16" fmla="*/ 36 w 60"/>
                      <a:gd name="T17" fmla="*/ 47 h 77"/>
                      <a:gd name="T18" fmla="*/ 23 w 60"/>
                      <a:gd name="T19" fmla="*/ 44 h 77"/>
                      <a:gd name="T20" fmla="*/ 12 w 60"/>
                      <a:gd name="T21" fmla="*/ 40 h 77"/>
                      <a:gd name="T22" fmla="*/ 3 w 60"/>
                      <a:gd name="T23" fmla="*/ 32 h 77"/>
                      <a:gd name="T24" fmla="*/ 1 w 60"/>
                      <a:gd name="T25" fmla="*/ 22 h 77"/>
                      <a:gd name="T26" fmla="*/ 3 w 60"/>
                      <a:gd name="T27" fmla="*/ 13 h 77"/>
                      <a:gd name="T28" fmla="*/ 10 w 60"/>
                      <a:gd name="T29" fmla="*/ 5 h 77"/>
                      <a:gd name="T30" fmla="*/ 18 w 60"/>
                      <a:gd name="T31" fmla="*/ 2 h 77"/>
                      <a:gd name="T32" fmla="*/ 28 w 60"/>
                      <a:gd name="T33" fmla="*/ 0 h 77"/>
                      <a:gd name="T34" fmla="*/ 42 w 60"/>
                      <a:gd name="T35" fmla="*/ 2 h 77"/>
                      <a:gd name="T36" fmla="*/ 52 w 60"/>
                      <a:gd name="T37" fmla="*/ 10 h 77"/>
                      <a:gd name="T38" fmla="*/ 56 w 60"/>
                      <a:gd name="T39" fmla="*/ 22 h 77"/>
                      <a:gd name="T40" fmla="*/ 41 w 60"/>
                      <a:gd name="T41" fmla="*/ 18 h 77"/>
                      <a:gd name="T42" fmla="*/ 36 w 60"/>
                      <a:gd name="T43" fmla="*/ 14 h 77"/>
                      <a:gd name="T44" fmla="*/ 29 w 60"/>
                      <a:gd name="T45" fmla="*/ 13 h 77"/>
                      <a:gd name="T46" fmla="*/ 20 w 60"/>
                      <a:gd name="T47" fmla="*/ 14 h 77"/>
                      <a:gd name="T48" fmla="*/ 15 w 60"/>
                      <a:gd name="T49" fmla="*/ 18 h 77"/>
                      <a:gd name="T50" fmla="*/ 15 w 60"/>
                      <a:gd name="T51" fmla="*/ 23 h 77"/>
                      <a:gd name="T52" fmla="*/ 18 w 60"/>
                      <a:gd name="T53" fmla="*/ 27 h 77"/>
                      <a:gd name="T54" fmla="*/ 21 w 60"/>
                      <a:gd name="T55" fmla="*/ 28 h 77"/>
                      <a:gd name="T56" fmla="*/ 31 w 60"/>
                      <a:gd name="T57" fmla="*/ 31 h 77"/>
                      <a:gd name="T58" fmla="*/ 43 w 60"/>
                      <a:gd name="T59" fmla="*/ 35 h 77"/>
                      <a:gd name="T60" fmla="*/ 54 w 60"/>
                      <a:gd name="T61" fmla="*/ 40 h 77"/>
                      <a:gd name="T62" fmla="*/ 59 w 60"/>
                      <a:gd name="T63" fmla="*/ 46 h 77"/>
                      <a:gd name="T64" fmla="*/ 60 w 60"/>
                      <a:gd name="T65" fmla="*/ 54 h 77"/>
                      <a:gd name="T66" fmla="*/ 58 w 60"/>
                      <a:gd name="T67" fmla="*/ 66 h 77"/>
                      <a:gd name="T68" fmla="*/ 51 w 60"/>
                      <a:gd name="T69" fmla="*/ 72 h 77"/>
                      <a:gd name="T70" fmla="*/ 40 w 60"/>
                      <a:gd name="T71" fmla="*/ 77 h 77"/>
                      <a:gd name="T72" fmla="*/ 19 w 60"/>
                      <a:gd name="T73" fmla="*/ 76 h 77"/>
                      <a:gd name="T74" fmla="*/ 5 w 60"/>
                      <a:gd name="T75" fmla="*/ 67 h 77"/>
                      <a:gd name="T76" fmla="*/ 0 w 60"/>
                      <a:gd name="T77" fmla="*/ 5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0" h="77">
                        <a:moveTo>
                          <a:pt x="0" y="54"/>
                        </a:moveTo>
                        <a:lnTo>
                          <a:pt x="12" y="53"/>
                        </a:lnTo>
                        <a:lnTo>
                          <a:pt x="14" y="56"/>
                        </a:lnTo>
                        <a:lnTo>
                          <a:pt x="16" y="60"/>
                        </a:lnTo>
                        <a:lnTo>
                          <a:pt x="19" y="63"/>
                        </a:lnTo>
                        <a:lnTo>
                          <a:pt x="21" y="64"/>
                        </a:lnTo>
                        <a:lnTo>
                          <a:pt x="27" y="66"/>
                        </a:lnTo>
                        <a:lnTo>
                          <a:pt x="32" y="66"/>
                        </a:lnTo>
                        <a:lnTo>
                          <a:pt x="36" y="66"/>
                        </a:lnTo>
                        <a:lnTo>
                          <a:pt x="41" y="64"/>
                        </a:lnTo>
                        <a:lnTo>
                          <a:pt x="43" y="63"/>
                        </a:lnTo>
                        <a:lnTo>
                          <a:pt x="46" y="59"/>
                        </a:lnTo>
                        <a:lnTo>
                          <a:pt x="47" y="55"/>
                        </a:lnTo>
                        <a:lnTo>
                          <a:pt x="47" y="53"/>
                        </a:lnTo>
                        <a:lnTo>
                          <a:pt x="45" y="51"/>
                        </a:lnTo>
                        <a:lnTo>
                          <a:pt x="42" y="49"/>
                        </a:lnTo>
                        <a:lnTo>
                          <a:pt x="40" y="49"/>
                        </a:lnTo>
                        <a:lnTo>
                          <a:pt x="36" y="47"/>
                        </a:lnTo>
                        <a:lnTo>
                          <a:pt x="31" y="45"/>
                        </a:lnTo>
                        <a:lnTo>
                          <a:pt x="23" y="44"/>
                        </a:lnTo>
                        <a:lnTo>
                          <a:pt x="18" y="41"/>
                        </a:lnTo>
                        <a:lnTo>
                          <a:pt x="12" y="40"/>
                        </a:lnTo>
                        <a:lnTo>
                          <a:pt x="7" y="36"/>
                        </a:lnTo>
                        <a:lnTo>
                          <a:pt x="3" y="32"/>
                        </a:lnTo>
                        <a:lnTo>
                          <a:pt x="2" y="27"/>
                        </a:lnTo>
                        <a:lnTo>
                          <a:pt x="1" y="22"/>
                        </a:lnTo>
                        <a:lnTo>
                          <a:pt x="2" y="16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3" y="1"/>
                        </a:lnTo>
                        <a:lnTo>
                          <a:pt x="28" y="0"/>
                        </a:lnTo>
                        <a:lnTo>
                          <a:pt x="36" y="1"/>
                        </a:lnTo>
                        <a:lnTo>
                          <a:pt x="42" y="2"/>
                        </a:lnTo>
                        <a:lnTo>
                          <a:pt x="49" y="6"/>
                        </a:lnTo>
                        <a:lnTo>
                          <a:pt x="52" y="10"/>
                        </a:lnTo>
                        <a:lnTo>
                          <a:pt x="55" y="15"/>
                        </a:lnTo>
                        <a:lnTo>
                          <a:pt x="56" y="22"/>
                        </a:lnTo>
                        <a:lnTo>
                          <a:pt x="43" y="23"/>
                        </a:lnTo>
                        <a:lnTo>
                          <a:pt x="41" y="18"/>
                        </a:lnTo>
                        <a:lnTo>
                          <a:pt x="38" y="15"/>
                        </a:lnTo>
                        <a:lnTo>
                          <a:pt x="36" y="14"/>
                        </a:lnTo>
                        <a:lnTo>
                          <a:pt x="33" y="13"/>
                        </a:lnTo>
                        <a:lnTo>
                          <a:pt x="29" y="13"/>
                        </a:lnTo>
                        <a:lnTo>
                          <a:pt x="24" y="13"/>
                        </a:lnTo>
                        <a:lnTo>
                          <a:pt x="20" y="14"/>
                        </a:lnTo>
                        <a:lnTo>
                          <a:pt x="18" y="15"/>
                        </a:lnTo>
                        <a:lnTo>
                          <a:pt x="15" y="18"/>
                        </a:lnTo>
                        <a:lnTo>
                          <a:pt x="15" y="20"/>
                        </a:lnTo>
                        <a:lnTo>
                          <a:pt x="15" y="23"/>
                        </a:lnTo>
                        <a:lnTo>
                          <a:pt x="16" y="24"/>
                        </a:lnTo>
                        <a:lnTo>
                          <a:pt x="18" y="27"/>
                        </a:lnTo>
                        <a:lnTo>
                          <a:pt x="20" y="28"/>
                        </a:lnTo>
                        <a:lnTo>
                          <a:pt x="21" y="28"/>
                        </a:lnTo>
                        <a:lnTo>
                          <a:pt x="25" y="29"/>
                        </a:lnTo>
                        <a:lnTo>
                          <a:pt x="31" y="31"/>
                        </a:lnTo>
                        <a:lnTo>
                          <a:pt x="37" y="33"/>
                        </a:lnTo>
                        <a:lnTo>
                          <a:pt x="43" y="35"/>
                        </a:lnTo>
                        <a:lnTo>
                          <a:pt x="47" y="36"/>
                        </a:lnTo>
                        <a:lnTo>
                          <a:pt x="54" y="40"/>
                        </a:lnTo>
                        <a:lnTo>
                          <a:pt x="58" y="44"/>
                        </a:lnTo>
                        <a:lnTo>
                          <a:pt x="59" y="46"/>
                        </a:lnTo>
                        <a:lnTo>
                          <a:pt x="60" y="50"/>
                        </a:lnTo>
                        <a:lnTo>
                          <a:pt x="60" y="54"/>
                        </a:lnTo>
                        <a:lnTo>
                          <a:pt x="60" y="60"/>
                        </a:lnTo>
                        <a:lnTo>
                          <a:pt x="58" y="66"/>
                        </a:lnTo>
                        <a:lnTo>
                          <a:pt x="54" y="69"/>
                        </a:lnTo>
                        <a:lnTo>
                          <a:pt x="51" y="72"/>
                        </a:lnTo>
                        <a:lnTo>
                          <a:pt x="46" y="75"/>
                        </a:lnTo>
                        <a:lnTo>
                          <a:pt x="40" y="77"/>
                        </a:lnTo>
                        <a:lnTo>
                          <a:pt x="31" y="77"/>
                        </a:lnTo>
                        <a:lnTo>
                          <a:pt x="19" y="76"/>
                        </a:lnTo>
                        <a:lnTo>
                          <a:pt x="10" y="72"/>
                        </a:lnTo>
                        <a:lnTo>
                          <a:pt x="5" y="67"/>
                        </a:lnTo>
                        <a:lnTo>
                          <a:pt x="2" y="62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Freeform 77"/>
                <p:cNvSpPr>
                  <a:spLocks/>
                </p:cNvSpPr>
                <p:nvPr/>
              </p:nvSpPr>
              <p:spPr bwMode="auto">
                <a:xfrm>
                  <a:off x="501813" y="1454428"/>
                  <a:ext cx="2630488" cy="1077912"/>
                </a:xfrm>
                <a:custGeom>
                  <a:avLst/>
                  <a:gdLst>
                    <a:gd name="T0" fmla="*/ 137 w 3313"/>
                    <a:gd name="T1" fmla="*/ 710 h 1359"/>
                    <a:gd name="T2" fmla="*/ 214 w 3313"/>
                    <a:gd name="T3" fmla="*/ 603 h 1359"/>
                    <a:gd name="T4" fmla="*/ 296 w 3313"/>
                    <a:gd name="T5" fmla="*/ 498 h 1359"/>
                    <a:gd name="T6" fmla="*/ 418 w 3313"/>
                    <a:gd name="T7" fmla="*/ 74 h 1359"/>
                    <a:gd name="T8" fmla="*/ 506 w 3313"/>
                    <a:gd name="T9" fmla="*/ 910 h 1359"/>
                    <a:gd name="T10" fmla="*/ 606 w 3313"/>
                    <a:gd name="T11" fmla="*/ 55 h 1359"/>
                    <a:gd name="T12" fmla="*/ 707 w 3313"/>
                    <a:gd name="T13" fmla="*/ 916 h 1359"/>
                    <a:gd name="T14" fmla="*/ 793 w 3313"/>
                    <a:gd name="T15" fmla="*/ 77 h 1359"/>
                    <a:gd name="T16" fmla="*/ 892 w 3313"/>
                    <a:gd name="T17" fmla="*/ 879 h 1359"/>
                    <a:gd name="T18" fmla="*/ 979 w 3313"/>
                    <a:gd name="T19" fmla="*/ 148 h 1359"/>
                    <a:gd name="T20" fmla="*/ 1104 w 3313"/>
                    <a:gd name="T21" fmla="*/ 268 h 1359"/>
                    <a:gd name="T22" fmla="*/ 1212 w 3313"/>
                    <a:gd name="T23" fmla="*/ 888 h 1359"/>
                    <a:gd name="T24" fmla="*/ 1296 w 3313"/>
                    <a:gd name="T25" fmla="*/ 78 h 1359"/>
                    <a:gd name="T26" fmla="*/ 1428 w 3313"/>
                    <a:gd name="T27" fmla="*/ 274 h 1359"/>
                    <a:gd name="T28" fmla="*/ 1517 w 3313"/>
                    <a:gd name="T29" fmla="*/ 789 h 1359"/>
                    <a:gd name="T30" fmla="*/ 1630 w 3313"/>
                    <a:gd name="T31" fmla="*/ 66 h 1359"/>
                    <a:gd name="T32" fmla="*/ 1714 w 3313"/>
                    <a:gd name="T33" fmla="*/ 934 h 1359"/>
                    <a:gd name="T34" fmla="*/ 1818 w 3313"/>
                    <a:gd name="T35" fmla="*/ 69 h 1359"/>
                    <a:gd name="T36" fmla="*/ 1936 w 3313"/>
                    <a:gd name="T37" fmla="*/ 594 h 1359"/>
                    <a:gd name="T38" fmla="*/ 2011 w 3313"/>
                    <a:gd name="T39" fmla="*/ 286 h 1359"/>
                    <a:gd name="T40" fmla="*/ 2143 w 3313"/>
                    <a:gd name="T41" fmla="*/ 127 h 1359"/>
                    <a:gd name="T42" fmla="*/ 2247 w 3313"/>
                    <a:gd name="T43" fmla="*/ 227 h 1359"/>
                    <a:gd name="T44" fmla="*/ 2321 w 3313"/>
                    <a:gd name="T45" fmla="*/ 962 h 1359"/>
                    <a:gd name="T46" fmla="*/ 2415 w 3313"/>
                    <a:gd name="T47" fmla="*/ 72 h 1359"/>
                    <a:gd name="T48" fmla="*/ 2534 w 3313"/>
                    <a:gd name="T49" fmla="*/ 811 h 1359"/>
                    <a:gd name="T50" fmla="*/ 2611 w 3313"/>
                    <a:gd name="T51" fmla="*/ 130 h 1359"/>
                    <a:gd name="T52" fmla="*/ 2754 w 3313"/>
                    <a:gd name="T53" fmla="*/ 149 h 1359"/>
                    <a:gd name="T54" fmla="*/ 2842 w 3313"/>
                    <a:gd name="T55" fmla="*/ 901 h 1359"/>
                    <a:gd name="T56" fmla="*/ 2941 w 3313"/>
                    <a:gd name="T57" fmla="*/ 68 h 1359"/>
                    <a:gd name="T58" fmla="*/ 3045 w 3313"/>
                    <a:gd name="T59" fmla="*/ 923 h 1359"/>
                    <a:gd name="T60" fmla="*/ 3133 w 3313"/>
                    <a:gd name="T61" fmla="*/ 74 h 1359"/>
                    <a:gd name="T62" fmla="*/ 3258 w 3313"/>
                    <a:gd name="T63" fmla="*/ 497 h 1359"/>
                    <a:gd name="T64" fmla="*/ 3263 w 3313"/>
                    <a:gd name="T65" fmla="*/ 308 h 1359"/>
                    <a:gd name="T66" fmla="*/ 3160 w 3313"/>
                    <a:gd name="T67" fmla="*/ 493 h 1359"/>
                    <a:gd name="T68" fmla="*/ 3045 w 3313"/>
                    <a:gd name="T69" fmla="*/ 901 h 1359"/>
                    <a:gd name="T70" fmla="*/ 2957 w 3313"/>
                    <a:gd name="T71" fmla="*/ 63 h 1359"/>
                    <a:gd name="T72" fmla="*/ 2856 w 3313"/>
                    <a:gd name="T73" fmla="*/ 925 h 1359"/>
                    <a:gd name="T74" fmla="*/ 2745 w 3313"/>
                    <a:gd name="T75" fmla="*/ 161 h 1359"/>
                    <a:gd name="T76" fmla="*/ 2649 w 3313"/>
                    <a:gd name="T77" fmla="*/ 536 h 1359"/>
                    <a:gd name="T78" fmla="*/ 2517 w 3313"/>
                    <a:gd name="T79" fmla="*/ 901 h 1359"/>
                    <a:gd name="T80" fmla="*/ 2426 w 3313"/>
                    <a:gd name="T81" fmla="*/ 72 h 1359"/>
                    <a:gd name="T82" fmla="*/ 2325 w 3313"/>
                    <a:gd name="T83" fmla="*/ 961 h 1359"/>
                    <a:gd name="T84" fmla="*/ 2220 w 3313"/>
                    <a:gd name="T85" fmla="*/ 489 h 1359"/>
                    <a:gd name="T86" fmla="*/ 2087 w 3313"/>
                    <a:gd name="T87" fmla="*/ 888 h 1359"/>
                    <a:gd name="T88" fmla="*/ 1995 w 3313"/>
                    <a:gd name="T89" fmla="*/ 60 h 1359"/>
                    <a:gd name="T90" fmla="*/ 1900 w 3313"/>
                    <a:gd name="T91" fmla="*/ 930 h 1359"/>
                    <a:gd name="T92" fmla="*/ 1784 w 3313"/>
                    <a:gd name="T93" fmla="*/ 228 h 1359"/>
                    <a:gd name="T94" fmla="*/ 1693 w 3313"/>
                    <a:gd name="T95" fmla="*/ 634 h 1359"/>
                    <a:gd name="T96" fmla="*/ 1556 w 3313"/>
                    <a:gd name="T97" fmla="*/ 900 h 1359"/>
                    <a:gd name="T98" fmla="*/ 1466 w 3313"/>
                    <a:gd name="T99" fmla="*/ 57 h 1359"/>
                    <a:gd name="T100" fmla="*/ 1361 w 3313"/>
                    <a:gd name="T101" fmla="*/ 908 h 1359"/>
                    <a:gd name="T102" fmla="*/ 1246 w 3313"/>
                    <a:gd name="T103" fmla="*/ 333 h 1359"/>
                    <a:gd name="T104" fmla="*/ 1152 w 3313"/>
                    <a:gd name="T105" fmla="*/ 490 h 1359"/>
                    <a:gd name="T106" fmla="*/ 1047 w 3313"/>
                    <a:gd name="T107" fmla="*/ 927 h 1359"/>
                    <a:gd name="T108" fmla="*/ 941 w 3313"/>
                    <a:gd name="T109" fmla="*/ 82 h 1359"/>
                    <a:gd name="T110" fmla="*/ 849 w 3313"/>
                    <a:gd name="T111" fmla="*/ 851 h 1359"/>
                    <a:gd name="T112" fmla="*/ 712 w 3313"/>
                    <a:gd name="T113" fmla="*/ 808 h 1359"/>
                    <a:gd name="T114" fmla="*/ 627 w 3313"/>
                    <a:gd name="T115" fmla="*/ 97 h 1359"/>
                    <a:gd name="T116" fmla="*/ 513 w 3313"/>
                    <a:gd name="T117" fmla="*/ 926 h 1359"/>
                    <a:gd name="T118" fmla="*/ 422 w 3313"/>
                    <a:gd name="T119" fmla="*/ 61 h 1359"/>
                    <a:gd name="T120" fmla="*/ 322 w 3313"/>
                    <a:gd name="T121" fmla="*/ 820 h 1359"/>
                    <a:gd name="T122" fmla="*/ 202 w 3313"/>
                    <a:gd name="T123" fmla="*/ 660 h 1359"/>
                    <a:gd name="T124" fmla="*/ 144 w 3313"/>
                    <a:gd name="T125" fmla="*/ 7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359">
                      <a:moveTo>
                        <a:pt x="3" y="1350"/>
                      </a:moveTo>
                      <a:lnTo>
                        <a:pt x="3" y="1359"/>
                      </a:lnTo>
                      <a:lnTo>
                        <a:pt x="4" y="1359"/>
                      </a:lnTo>
                      <a:lnTo>
                        <a:pt x="4" y="1358"/>
                      </a:lnTo>
                      <a:lnTo>
                        <a:pt x="7" y="1356"/>
                      </a:lnTo>
                      <a:lnTo>
                        <a:pt x="9" y="1354"/>
                      </a:lnTo>
                      <a:lnTo>
                        <a:pt x="11" y="1267"/>
                      </a:lnTo>
                      <a:lnTo>
                        <a:pt x="12" y="1184"/>
                      </a:lnTo>
                      <a:lnTo>
                        <a:pt x="13" y="1104"/>
                      </a:lnTo>
                      <a:lnTo>
                        <a:pt x="15" y="1028"/>
                      </a:lnTo>
                      <a:lnTo>
                        <a:pt x="16" y="953"/>
                      </a:lnTo>
                      <a:lnTo>
                        <a:pt x="16" y="882"/>
                      </a:lnTo>
                      <a:lnTo>
                        <a:pt x="17" y="812"/>
                      </a:lnTo>
                      <a:lnTo>
                        <a:pt x="19" y="745"/>
                      </a:lnTo>
                      <a:lnTo>
                        <a:pt x="20" y="679"/>
                      </a:lnTo>
                      <a:lnTo>
                        <a:pt x="21" y="617"/>
                      </a:lnTo>
                      <a:lnTo>
                        <a:pt x="22" y="556"/>
                      </a:lnTo>
                      <a:lnTo>
                        <a:pt x="24" y="498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5" y="481"/>
                      </a:lnTo>
                      <a:lnTo>
                        <a:pt x="25" y="480"/>
                      </a:lnTo>
                      <a:lnTo>
                        <a:pt x="28" y="413"/>
                      </a:lnTo>
                      <a:lnTo>
                        <a:pt x="29" y="382"/>
                      </a:lnTo>
                      <a:lnTo>
                        <a:pt x="31" y="325"/>
                      </a:lnTo>
                      <a:lnTo>
                        <a:pt x="31" y="298"/>
                      </a:lnTo>
                      <a:lnTo>
                        <a:pt x="33" y="272"/>
                      </a:lnTo>
                      <a:lnTo>
                        <a:pt x="35" y="225"/>
                      </a:lnTo>
                      <a:lnTo>
                        <a:pt x="38" y="184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40" y="132"/>
                      </a:lnTo>
                      <a:lnTo>
                        <a:pt x="42" y="117"/>
                      </a:lnTo>
                      <a:lnTo>
                        <a:pt x="43" y="103"/>
                      </a:lnTo>
                      <a:lnTo>
                        <a:pt x="44" y="90"/>
                      </a:lnTo>
                      <a:lnTo>
                        <a:pt x="46" y="7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7" y="57"/>
                      </a:lnTo>
                      <a:lnTo>
                        <a:pt x="48" y="48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28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3" y="7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2" y="10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5" y="24"/>
                      </a:lnTo>
                      <a:lnTo>
                        <a:pt x="56" y="3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9" y="60"/>
                      </a:lnTo>
                      <a:lnTo>
                        <a:pt x="60" y="77"/>
                      </a:lnTo>
                      <a:lnTo>
                        <a:pt x="60" y="96"/>
                      </a:lnTo>
                      <a:lnTo>
                        <a:pt x="61" y="117"/>
                      </a:lnTo>
                      <a:lnTo>
                        <a:pt x="62" y="139"/>
                      </a:lnTo>
                      <a:lnTo>
                        <a:pt x="64" y="163"/>
                      </a:lnTo>
                      <a:lnTo>
                        <a:pt x="65" y="189"/>
                      </a:lnTo>
                      <a:lnTo>
                        <a:pt x="66" y="216"/>
                      </a:lnTo>
                      <a:lnTo>
                        <a:pt x="66" y="245"/>
                      </a:lnTo>
                      <a:lnTo>
                        <a:pt x="68" y="274"/>
                      </a:lnTo>
                      <a:lnTo>
                        <a:pt x="70" y="336"/>
                      </a:lnTo>
                      <a:lnTo>
                        <a:pt x="72" y="369"/>
                      </a:lnTo>
                      <a:lnTo>
                        <a:pt x="73" y="402"/>
                      </a:lnTo>
                      <a:lnTo>
                        <a:pt x="74" y="435"/>
                      </a:lnTo>
                      <a:lnTo>
                        <a:pt x="74" y="468"/>
                      </a:lnTo>
                      <a:lnTo>
                        <a:pt x="75" y="493"/>
                      </a:lnTo>
                      <a:lnTo>
                        <a:pt x="77" y="495"/>
                      </a:lnTo>
                      <a:lnTo>
                        <a:pt x="79" y="498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8" y="532"/>
                      </a:lnTo>
                      <a:lnTo>
                        <a:pt x="119" y="547"/>
                      </a:lnTo>
                      <a:lnTo>
                        <a:pt x="119" y="563"/>
                      </a:lnTo>
                      <a:lnTo>
                        <a:pt x="121" y="578"/>
                      </a:lnTo>
                      <a:lnTo>
                        <a:pt x="121" y="579"/>
                      </a:lnTo>
                      <a:lnTo>
                        <a:pt x="123" y="608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58"/>
                      </a:lnTo>
                      <a:lnTo>
                        <a:pt x="130" y="682"/>
                      </a:lnTo>
                      <a:lnTo>
                        <a:pt x="132" y="702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20"/>
                      </a:lnTo>
                      <a:lnTo>
                        <a:pt x="136" y="738"/>
                      </a:lnTo>
                      <a:lnTo>
                        <a:pt x="137" y="746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0" y="760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72"/>
                      </a:lnTo>
                      <a:lnTo>
                        <a:pt x="143" y="779"/>
                      </a:lnTo>
                      <a:lnTo>
                        <a:pt x="145" y="78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6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2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5" y="819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7" y="819"/>
                      </a:lnTo>
                      <a:lnTo>
                        <a:pt x="158" y="822"/>
                      </a:lnTo>
                      <a:lnTo>
                        <a:pt x="159" y="824"/>
                      </a:lnTo>
                      <a:lnTo>
                        <a:pt x="159" y="822"/>
                      </a:lnTo>
                      <a:lnTo>
                        <a:pt x="162" y="825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2" y="825"/>
                      </a:lnTo>
                      <a:lnTo>
                        <a:pt x="162" y="824"/>
                      </a:lnTo>
                      <a:lnTo>
                        <a:pt x="165" y="826"/>
                      </a:lnTo>
                      <a:lnTo>
                        <a:pt x="171" y="826"/>
                      </a:lnTo>
                      <a:lnTo>
                        <a:pt x="171" y="825"/>
                      </a:lnTo>
                      <a:lnTo>
                        <a:pt x="175" y="825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5" y="824"/>
                      </a:lnTo>
                      <a:lnTo>
                        <a:pt x="175" y="822"/>
                      </a:lnTo>
                      <a:lnTo>
                        <a:pt x="177" y="821"/>
                      </a:lnTo>
                      <a:lnTo>
                        <a:pt x="180" y="819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77" y="820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84" y="816"/>
                      </a:lnTo>
                      <a:lnTo>
                        <a:pt x="184" y="815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7" y="812"/>
                      </a:lnTo>
                      <a:lnTo>
                        <a:pt x="185" y="811"/>
                      </a:lnTo>
                      <a:lnTo>
                        <a:pt x="188" y="808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5" y="810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8" y="810"/>
                      </a:lnTo>
                      <a:lnTo>
                        <a:pt x="188" y="808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90" y="806"/>
                      </a:lnTo>
                      <a:lnTo>
                        <a:pt x="190" y="804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3" y="802"/>
                      </a:lnTo>
                      <a:lnTo>
                        <a:pt x="193" y="800"/>
                      </a:lnTo>
                      <a:lnTo>
                        <a:pt x="196" y="795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7" y="791"/>
                      </a:lnTo>
                      <a:lnTo>
                        <a:pt x="197" y="790"/>
                      </a:lnTo>
                      <a:lnTo>
                        <a:pt x="198" y="786"/>
                      </a:lnTo>
                      <a:lnTo>
                        <a:pt x="199" y="780"/>
                      </a:lnTo>
                      <a:lnTo>
                        <a:pt x="201" y="780"/>
                      </a:lnTo>
                      <a:lnTo>
                        <a:pt x="202" y="772"/>
                      </a:lnTo>
                      <a:lnTo>
                        <a:pt x="203" y="762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5" y="740"/>
                      </a:lnTo>
                      <a:lnTo>
                        <a:pt x="207" y="711"/>
                      </a:lnTo>
                      <a:lnTo>
                        <a:pt x="208" y="696"/>
                      </a:lnTo>
                      <a:lnTo>
                        <a:pt x="210" y="679"/>
                      </a:lnTo>
                      <a:lnTo>
                        <a:pt x="211" y="661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4" y="604"/>
                      </a:lnTo>
                      <a:lnTo>
                        <a:pt x="214" y="603"/>
                      </a:lnTo>
                      <a:lnTo>
                        <a:pt x="218" y="541"/>
                      </a:lnTo>
                      <a:lnTo>
                        <a:pt x="218" y="520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5" y="497"/>
                      </a:lnTo>
                      <a:lnTo>
                        <a:pt x="218" y="495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9" y="498"/>
                      </a:lnTo>
                      <a:lnTo>
                        <a:pt x="219" y="497"/>
                      </a:lnTo>
                      <a:lnTo>
                        <a:pt x="224" y="494"/>
                      </a:lnTo>
                      <a:lnTo>
                        <a:pt x="225" y="480"/>
                      </a:lnTo>
                      <a:lnTo>
                        <a:pt x="225" y="448"/>
                      </a:lnTo>
                      <a:lnTo>
                        <a:pt x="228" y="388"/>
                      </a:lnTo>
                      <a:lnTo>
                        <a:pt x="229" y="361"/>
                      </a:lnTo>
                      <a:lnTo>
                        <a:pt x="232" y="309"/>
                      </a:lnTo>
                      <a:lnTo>
                        <a:pt x="233" y="286"/>
                      </a:lnTo>
                      <a:lnTo>
                        <a:pt x="233" y="264"/>
                      </a:lnTo>
                      <a:lnTo>
                        <a:pt x="234" y="242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8" y="187"/>
                      </a:lnTo>
                      <a:lnTo>
                        <a:pt x="239" y="170"/>
                      </a:lnTo>
                      <a:lnTo>
                        <a:pt x="241" y="154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2" y="126"/>
                      </a:lnTo>
                      <a:lnTo>
                        <a:pt x="245" y="103"/>
                      </a:lnTo>
                      <a:lnTo>
                        <a:pt x="247" y="82"/>
                      </a:lnTo>
                      <a:lnTo>
                        <a:pt x="249" y="74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3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54" y="39"/>
                      </a:lnTo>
                      <a:lnTo>
                        <a:pt x="255" y="38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5" y="30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4" y="29"/>
                      </a:lnTo>
                      <a:lnTo>
                        <a:pt x="255" y="33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41"/>
                      </a:lnTo>
                      <a:lnTo>
                        <a:pt x="260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7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4" y="63"/>
                      </a:lnTo>
                      <a:lnTo>
                        <a:pt x="265" y="74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9" y="119"/>
                      </a:lnTo>
                      <a:lnTo>
                        <a:pt x="269" y="140"/>
                      </a:lnTo>
                      <a:lnTo>
                        <a:pt x="270" y="161"/>
                      </a:lnTo>
                      <a:lnTo>
                        <a:pt x="272" y="184"/>
                      </a:lnTo>
                      <a:lnTo>
                        <a:pt x="273" y="209"/>
                      </a:lnTo>
                      <a:lnTo>
                        <a:pt x="276" y="263"/>
                      </a:lnTo>
                      <a:lnTo>
                        <a:pt x="276" y="291"/>
                      </a:lnTo>
                      <a:lnTo>
                        <a:pt x="278" y="351"/>
                      </a:lnTo>
                      <a:lnTo>
                        <a:pt x="280" y="382"/>
                      </a:lnTo>
                      <a:lnTo>
                        <a:pt x="283" y="479"/>
                      </a:lnTo>
                      <a:lnTo>
                        <a:pt x="283" y="493"/>
                      </a:lnTo>
                      <a:lnTo>
                        <a:pt x="285" y="495"/>
                      </a:lnTo>
                      <a:lnTo>
                        <a:pt x="287" y="498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8" y="526"/>
                      </a:lnTo>
                      <a:lnTo>
                        <a:pt x="299" y="554"/>
                      </a:lnTo>
                      <a:lnTo>
                        <a:pt x="299" y="578"/>
                      </a:lnTo>
                      <a:lnTo>
                        <a:pt x="300" y="604"/>
                      </a:lnTo>
                      <a:lnTo>
                        <a:pt x="302" y="627"/>
                      </a:lnTo>
                      <a:lnTo>
                        <a:pt x="304" y="671"/>
                      </a:lnTo>
                      <a:lnTo>
                        <a:pt x="305" y="692"/>
                      </a:lnTo>
                      <a:lnTo>
                        <a:pt x="307" y="711"/>
                      </a:lnTo>
                      <a:lnTo>
                        <a:pt x="307" y="729"/>
                      </a:lnTo>
                      <a:lnTo>
                        <a:pt x="309" y="763"/>
                      </a:lnTo>
                      <a:lnTo>
                        <a:pt x="311" y="779"/>
                      </a:lnTo>
                      <a:lnTo>
                        <a:pt x="311" y="780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21"/>
                      </a:lnTo>
                      <a:lnTo>
                        <a:pt x="314" y="833"/>
                      </a:lnTo>
                      <a:lnTo>
                        <a:pt x="317" y="853"/>
                      </a:lnTo>
                      <a:lnTo>
                        <a:pt x="320" y="872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86"/>
                      </a:lnTo>
                      <a:lnTo>
                        <a:pt x="322" y="892"/>
                      </a:lnTo>
                      <a:lnTo>
                        <a:pt x="326" y="908"/>
                      </a:lnTo>
                      <a:lnTo>
                        <a:pt x="326" y="909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6"/>
                      </a:lnTo>
                      <a:lnTo>
                        <a:pt x="330" y="919"/>
                      </a:lnTo>
                      <a:lnTo>
                        <a:pt x="335" y="925"/>
                      </a:lnTo>
                      <a:lnTo>
                        <a:pt x="335" y="923"/>
                      </a:lnTo>
                      <a:lnTo>
                        <a:pt x="338" y="926"/>
                      </a:lnTo>
                      <a:lnTo>
                        <a:pt x="340" y="926"/>
                      </a:lnTo>
                      <a:lnTo>
                        <a:pt x="340" y="925"/>
                      </a:lnTo>
                      <a:lnTo>
                        <a:pt x="343" y="923"/>
                      </a:lnTo>
                      <a:lnTo>
                        <a:pt x="345" y="921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3" y="922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8" y="919"/>
                      </a:lnTo>
                      <a:lnTo>
                        <a:pt x="348" y="918"/>
                      </a:lnTo>
                      <a:lnTo>
                        <a:pt x="353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53" y="904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6" y="899"/>
                      </a:lnTo>
                      <a:lnTo>
                        <a:pt x="356" y="897"/>
                      </a:lnTo>
                      <a:lnTo>
                        <a:pt x="358" y="890"/>
                      </a:lnTo>
                      <a:lnTo>
                        <a:pt x="360" y="888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2" y="874"/>
                      </a:lnTo>
                      <a:lnTo>
                        <a:pt x="364" y="868"/>
                      </a:lnTo>
                      <a:lnTo>
                        <a:pt x="365" y="868"/>
                      </a:lnTo>
                      <a:lnTo>
                        <a:pt x="366" y="860"/>
                      </a:lnTo>
                      <a:lnTo>
                        <a:pt x="367" y="848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9" y="822"/>
                      </a:lnTo>
                      <a:lnTo>
                        <a:pt x="370" y="806"/>
                      </a:lnTo>
                      <a:lnTo>
                        <a:pt x="371" y="788"/>
                      </a:lnTo>
                      <a:lnTo>
                        <a:pt x="373" y="768"/>
                      </a:lnTo>
                      <a:lnTo>
                        <a:pt x="373" y="767"/>
                      </a:lnTo>
                      <a:lnTo>
                        <a:pt x="374" y="746"/>
                      </a:lnTo>
                      <a:lnTo>
                        <a:pt x="375" y="724"/>
                      </a:lnTo>
                      <a:lnTo>
                        <a:pt x="375" y="701"/>
                      </a:lnTo>
                      <a:lnTo>
                        <a:pt x="376" y="676"/>
                      </a:lnTo>
                      <a:lnTo>
                        <a:pt x="379" y="625"/>
                      </a:lnTo>
                      <a:lnTo>
                        <a:pt x="383" y="543"/>
                      </a:lnTo>
                      <a:lnTo>
                        <a:pt x="383" y="51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79" y="497"/>
                      </a:lnTo>
                      <a:lnTo>
                        <a:pt x="382" y="49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91" y="498"/>
                      </a:lnTo>
                      <a:lnTo>
                        <a:pt x="391" y="497"/>
                      </a:lnTo>
                      <a:lnTo>
                        <a:pt x="396" y="494"/>
                      </a:lnTo>
                      <a:lnTo>
                        <a:pt x="397" y="476"/>
                      </a:lnTo>
                      <a:lnTo>
                        <a:pt x="397" y="445"/>
                      </a:lnTo>
                      <a:lnTo>
                        <a:pt x="400" y="391"/>
                      </a:lnTo>
                      <a:lnTo>
                        <a:pt x="401" y="365"/>
                      </a:lnTo>
                      <a:lnTo>
                        <a:pt x="404" y="318"/>
                      </a:lnTo>
                      <a:lnTo>
                        <a:pt x="405" y="29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7" y="237"/>
                      </a:lnTo>
                      <a:lnTo>
                        <a:pt x="410" y="203"/>
                      </a:lnTo>
                      <a:lnTo>
                        <a:pt x="413" y="172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4" y="147"/>
                      </a:lnTo>
                      <a:lnTo>
                        <a:pt x="417" y="123"/>
                      </a:lnTo>
                      <a:lnTo>
                        <a:pt x="420" y="96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23" y="70"/>
                      </a:lnTo>
                      <a:lnTo>
                        <a:pt x="426" y="63"/>
                      </a:lnTo>
                      <a:lnTo>
                        <a:pt x="427" y="61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8" y="57"/>
                      </a:lnTo>
                      <a:lnTo>
                        <a:pt x="428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7" y="56"/>
                      </a:lnTo>
                      <a:lnTo>
                        <a:pt x="427" y="55"/>
                      </a:lnTo>
                      <a:lnTo>
                        <a:pt x="431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7" y="52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6" y="51"/>
                      </a:lnTo>
                      <a:lnTo>
                        <a:pt x="427" y="53"/>
                      </a:lnTo>
                      <a:lnTo>
                        <a:pt x="429" y="56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6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6" y="72"/>
                      </a:lnTo>
                      <a:lnTo>
                        <a:pt x="436" y="73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94"/>
                      </a:lnTo>
                      <a:lnTo>
                        <a:pt x="442" y="103"/>
                      </a:lnTo>
                      <a:lnTo>
                        <a:pt x="444" y="114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6" y="141"/>
                      </a:lnTo>
                      <a:lnTo>
                        <a:pt x="448" y="158"/>
                      </a:lnTo>
                      <a:lnTo>
                        <a:pt x="449" y="178"/>
                      </a:lnTo>
                      <a:lnTo>
                        <a:pt x="449" y="198"/>
                      </a:lnTo>
                      <a:lnTo>
                        <a:pt x="450" y="220"/>
                      </a:lnTo>
                      <a:lnTo>
                        <a:pt x="453" y="269"/>
                      </a:lnTo>
                      <a:lnTo>
                        <a:pt x="454" y="295"/>
                      </a:lnTo>
                      <a:lnTo>
                        <a:pt x="455" y="322"/>
                      </a:lnTo>
                      <a:lnTo>
                        <a:pt x="455" y="349"/>
                      </a:lnTo>
                      <a:lnTo>
                        <a:pt x="457" y="379"/>
                      </a:lnTo>
                      <a:lnTo>
                        <a:pt x="458" y="408"/>
                      </a:lnTo>
                      <a:lnTo>
                        <a:pt x="460" y="467"/>
                      </a:lnTo>
                      <a:lnTo>
                        <a:pt x="462" y="493"/>
                      </a:lnTo>
                      <a:lnTo>
                        <a:pt x="463" y="495"/>
                      </a:lnTo>
                      <a:lnTo>
                        <a:pt x="466" y="498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495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519"/>
                      </a:lnTo>
                      <a:lnTo>
                        <a:pt x="476" y="547"/>
                      </a:lnTo>
                      <a:lnTo>
                        <a:pt x="477" y="574"/>
                      </a:lnTo>
                      <a:lnTo>
                        <a:pt x="479" y="600"/>
                      </a:lnTo>
                      <a:lnTo>
                        <a:pt x="479" y="625"/>
                      </a:lnTo>
                      <a:lnTo>
                        <a:pt x="480" y="648"/>
                      </a:lnTo>
                      <a:lnTo>
                        <a:pt x="482" y="692"/>
                      </a:lnTo>
                      <a:lnTo>
                        <a:pt x="484" y="713"/>
                      </a:lnTo>
                      <a:lnTo>
                        <a:pt x="485" y="732"/>
                      </a:lnTo>
                      <a:lnTo>
                        <a:pt x="486" y="750"/>
                      </a:lnTo>
                      <a:lnTo>
                        <a:pt x="486" y="767"/>
                      </a:lnTo>
                      <a:lnTo>
                        <a:pt x="489" y="798"/>
                      </a:lnTo>
                      <a:lnTo>
                        <a:pt x="489" y="799"/>
                      </a:lnTo>
                      <a:lnTo>
                        <a:pt x="490" y="813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51"/>
                      </a:lnTo>
                      <a:lnTo>
                        <a:pt x="494" y="861"/>
                      </a:lnTo>
                      <a:lnTo>
                        <a:pt x="497" y="879"/>
                      </a:lnTo>
                      <a:lnTo>
                        <a:pt x="499" y="895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8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3" y="917"/>
                      </a:lnTo>
                      <a:lnTo>
                        <a:pt x="504" y="921"/>
                      </a:lnTo>
                      <a:lnTo>
                        <a:pt x="504" y="922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28"/>
                      </a:lnTo>
                      <a:lnTo>
                        <a:pt x="510" y="932"/>
                      </a:lnTo>
                      <a:lnTo>
                        <a:pt x="511" y="934"/>
                      </a:lnTo>
                      <a:lnTo>
                        <a:pt x="511" y="932"/>
                      </a:lnTo>
                      <a:lnTo>
                        <a:pt x="513" y="935"/>
                      </a:lnTo>
                      <a:lnTo>
                        <a:pt x="517" y="935"/>
                      </a:lnTo>
                      <a:lnTo>
                        <a:pt x="517" y="934"/>
                      </a:lnTo>
                      <a:lnTo>
                        <a:pt x="521" y="934"/>
                      </a:lnTo>
                      <a:lnTo>
                        <a:pt x="524" y="931"/>
                      </a:lnTo>
                      <a:lnTo>
                        <a:pt x="522" y="930"/>
                      </a:lnTo>
                      <a:lnTo>
                        <a:pt x="525" y="927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2" y="928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5" y="928"/>
                      </a:lnTo>
                      <a:lnTo>
                        <a:pt x="525" y="927"/>
                      </a:lnTo>
                      <a:lnTo>
                        <a:pt x="530" y="917"/>
                      </a:lnTo>
                      <a:lnTo>
                        <a:pt x="530" y="916"/>
                      </a:lnTo>
                      <a:lnTo>
                        <a:pt x="532" y="912"/>
                      </a:lnTo>
                      <a:lnTo>
                        <a:pt x="533" y="910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7" y="894"/>
                      </a:lnTo>
                      <a:lnTo>
                        <a:pt x="538" y="888"/>
                      </a:lnTo>
                      <a:lnTo>
                        <a:pt x="539" y="887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41" y="872"/>
                      </a:lnTo>
                      <a:lnTo>
                        <a:pt x="542" y="860"/>
                      </a:lnTo>
                      <a:lnTo>
                        <a:pt x="543" y="846"/>
                      </a:lnTo>
                      <a:lnTo>
                        <a:pt x="544" y="830"/>
                      </a:lnTo>
                      <a:lnTo>
                        <a:pt x="546" y="813"/>
                      </a:lnTo>
                      <a:lnTo>
                        <a:pt x="547" y="794"/>
                      </a:lnTo>
                      <a:lnTo>
                        <a:pt x="547" y="772"/>
                      </a:lnTo>
                      <a:lnTo>
                        <a:pt x="548" y="750"/>
                      </a:lnTo>
                      <a:lnTo>
                        <a:pt x="550" y="727"/>
                      </a:lnTo>
                      <a:lnTo>
                        <a:pt x="551" y="702"/>
                      </a:lnTo>
                      <a:lnTo>
                        <a:pt x="552" y="676"/>
                      </a:lnTo>
                      <a:lnTo>
                        <a:pt x="555" y="622"/>
                      </a:lnTo>
                      <a:lnTo>
                        <a:pt x="555" y="594"/>
                      </a:lnTo>
                      <a:lnTo>
                        <a:pt x="557" y="537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55" y="497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65" y="498"/>
                      </a:lnTo>
                      <a:lnTo>
                        <a:pt x="565" y="497"/>
                      </a:lnTo>
                      <a:lnTo>
                        <a:pt x="570" y="494"/>
                      </a:lnTo>
                      <a:lnTo>
                        <a:pt x="572" y="480"/>
                      </a:lnTo>
                      <a:lnTo>
                        <a:pt x="572" y="479"/>
                      </a:lnTo>
                      <a:lnTo>
                        <a:pt x="573" y="450"/>
                      </a:lnTo>
                      <a:lnTo>
                        <a:pt x="575" y="396"/>
                      </a:lnTo>
                      <a:lnTo>
                        <a:pt x="577" y="371"/>
                      </a:lnTo>
                      <a:lnTo>
                        <a:pt x="577" y="347"/>
                      </a:lnTo>
                      <a:lnTo>
                        <a:pt x="578" y="324"/>
                      </a:lnTo>
                      <a:lnTo>
                        <a:pt x="579" y="30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4" y="225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6" y="193"/>
                      </a:lnTo>
                      <a:lnTo>
                        <a:pt x="588" y="165"/>
                      </a:lnTo>
                      <a:lnTo>
                        <a:pt x="590" y="152"/>
                      </a:lnTo>
                      <a:lnTo>
                        <a:pt x="591" y="140"/>
                      </a:lnTo>
                      <a:lnTo>
                        <a:pt x="592" y="130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5" y="101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9" y="75"/>
                      </a:lnTo>
                      <a:lnTo>
                        <a:pt x="600" y="74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5" y="60"/>
                      </a:lnTo>
                      <a:lnTo>
                        <a:pt x="604" y="59"/>
                      </a:lnTo>
                      <a:lnTo>
                        <a:pt x="606" y="56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4" y="57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5" y="61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2" y="74"/>
                      </a:lnTo>
                      <a:lnTo>
                        <a:pt x="612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8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19" y="106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30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3" y="159"/>
                      </a:lnTo>
                      <a:lnTo>
                        <a:pt x="625" y="178"/>
                      </a:lnTo>
                      <a:lnTo>
                        <a:pt x="626" y="198"/>
                      </a:lnTo>
                      <a:lnTo>
                        <a:pt x="628" y="242"/>
                      </a:lnTo>
                      <a:lnTo>
                        <a:pt x="628" y="267"/>
                      </a:lnTo>
                      <a:lnTo>
                        <a:pt x="631" y="318"/>
                      </a:lnTo>
                      <a:lnTo>
                        <a:pt x="632" y="346"/>
                      </a:lnTo>
                      <a:lnTo>
                        <a:pt x="635" y="402"/>
                      </a:lnTo>
                      <a:lnTo>
                        <a:pt x="635" y="432"/>
                      </a:lnTo>
                      <a:lnTo>
                        <a:pt x="636" y="461"/>
                      </a:lnTo>
                      <a:lnTo>
                        <a:pt x="637" y="490"/>
                      </a:lnTo>
                      <a:lnTo>
                        <a:pt x="637" y="493"/>
                      </a:lnTo>
                      <a:lnTo>
                        <a:pt x="639" y="495"/>
                      </a:lnTo>
                      <a:lnTo>
                        <a:pt x="640" y="495"/>
                      </a:lnTo>
                      <a:lnTo>
                        <a:pt x="643" y="498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2" y="495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0" y="516"/>
                      </a:lnTo>
                      <a:lnTo>
                        <a:pt x="652" y="545"/>
                      </a:lnTo>
                      <a:lnTo>
                        <a:pt x="653" y="572"/>
                      </a:lnTo>
                      <a:lnTo>
                        <a:pt x="654" y="598"/>
                      </a:lnTo>
                      <a:lnTo>
                        <a:pt x="657" y="647"/>
                      </a:lnTo>
                      <a:lnTo>
                        <a:pt x="658" y="669"/>
                      </a:lnTo>
                      <a:lnTo>
                        <a:pt x="658" y="691"/>
                      </a:lnTo>
                      <a:lnTo>
                        <a:pt x="659" y="711"/>
                      </a:lnTo>
                      <a:lnTo>
                        <a:pt x="661" y="731"/>
                      </a:lnTo>
                      <a:lnTo>
                        <a:pt x="662" y="749"/>
                      </a:lnTo>
                      <a:lnTo>
                        <a:pt x="665" y="782"/>
                      </a:lnTo>
                      <a:lnTo>
                        <a:pt x="666" y="798"/>
                      </a:lnTo>
                      <a:lnTo>
                        <a:pt x="666" y="813"/>
                      </a:lnTo>
                      <a:lnTo>
                        <a:pt x="668" y="839"/>
                      </a:lnTo>
                      <a:lnTo>
                        <a:pt x="670" y="851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81"/>
                      </a:lnTo>
                      <a:lnTo>
                        <a:pt x="675" y="896"/>
                      </a:lnTo>
                      <a:lnTo>
                        <a:pt x="676" y="903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23"/>
                      </a:lnTo>
                      <a:lnTo>
                        <a:pt x="684" y="931"/>
                      </a:lnTo>
                      <a:lnTo>
                        <a:pt x="688" y="935"/>
                      </a:lnTo>
                      <a:lnTo>
                        <a:pt x="688" y="934"/>
                      </a:lnTo>
                      <a:lnTo>
                        <a:pt x="690" y="936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9" y="934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8" y="932"/>
                      </a:lnTo>
                      <a:lnTo>
                        <a:pt x="689" y="935"/>
                      </a:lnTo>
                      <a:lnTo>
                        <a:pt x="692" y="936"/>
                      </a:lnTo>
                      <a:lnTo>
                        <a:pt x="696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4" y="936"/>
                      </a:lnTo>
                      <a:lnTo>
                        <a:pt x="694" y="935"/>
                      </a:lnTo>
                      <a:lnTo>
                        <a:pt x="698" y="935"/>
                      </a:lnTo>
                      <a:lnTo>
                        <a:pt x="701" y="932"/>
                      </a:lnTo>
                      <a:lnTo>
                        <a:pt x="701" y="931"/>
                      </a:lnTo>
                      <a:lnTo>
                        <a:pt x="705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7" y="916"/>
                      </a:lnTo>
                      <a:lnTo>
                        <a:pt x="707" y="914"/>
                      </a:lnTo>
                      <a:lnTo>
                        <a:pt x="711" y="903"/>
                      </a:lnTo>
                      <a:lnTo>
                        <a:pt x="712" y="901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5"/>
                      </a:lnTo>
                      <a:lnTo>
                        <a:pt x="714" y="890"/>
                      </a:lnTo>
                      <a:lnTo>
                        <a:pt x="715" y="890"/>
                      </a:lnTo>
                      <a:lnTo>
                        <a:pt x="716" y="881"/>
                      </a:lnTo>
                      <a:lnTo>
                        <a:pt x="718" y="870"/>
                      </a:lnTo>
                      <a:lnTo>
                        <a:pt x="719" y="859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20" y="828"/>
                      </a:lnTo>
                      <a:lnTo>
                        <a:pt x="721" y="810"/>
                      </a:lnTo>
                      <a:lnTo>
                        <a:pt x="721" y="808"/>
                      </a:lnTo>
                      <a:lnTo>
                        <a:pt x="724" y="767"/>
                      </a:lnTo>
                      <a:lnTo>
                        <a:pt x="725" y="744"/>
                      </a:lnTo>
                      <a:lnTo>
                        <a:pt x="727" y="719"/>
                      </a:lnTo>
                      <a:lnTo>
                        <a:pt x="727" y="695"/>
                      </a:lnTo>
                      <a:lnTo>
                        <a:pt x="728" y="669"/>
                      </a:lnTo>
                      <a:lnTo>
                        <a:pt x="729" y="642"/>
                      </a:lnTo>
                      <a:lnTo>
                        <a:pt x="733" y="556"/>
                      </a:lnTo>
                      <a:lnTo>
                        <a:pt x="734" y="526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30" y="497"/>
                      </a:lnTo>
                      <a:lnTo>
                        <a:pt x="733" y="495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42" y="498"/>
                      </a:lnTo>
                      <a:lnTo>
                        <a:pt x="742" y="497"/>
                      </a:lnTo>
                      <a:lnTo>
                        <a:pt x="745" y="495"/>
                      </a:lnTo>
                      <a:lnTo>
                        <a:pt x="747" y="493"/>
                      </a:lnTo>
                      <a:lnTo>
                        <a:pt x="749" y="471"/>
                      </a:lnTo>
                      <a:lnTo>
                        <a:pt x="749" y="442"/>
                      </a:lnTo>
                      <a:lnTo>
                        <a:pt x="750" y="415"/>
                      </a:lnTo>
                      <a:lnTo>
                        <a:pt x="752" y="364"/>
                      </a:lnTo>
                      <a:lnTo>
                        <a:pt x="755" y="317"/>
                      </a:lnTo>
                      <a:lnTo>
                        <a:pt x="756" y="295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9" y="238"/>
                      </a:lnTo>
                      <a:lnTo>
                        <a:pt x="762" y="205"/>
                      </a:lnTo>
                      <a:lnTo>
                        <a:pt x="763" y="189"/>
                      </a:lnTo>
                      <a:lnTo>
                        <a:pt x="764" y="175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5" y="149"/>
                      </a:lnTo>
                      <a:lnTo>
                        <a:pt x="767" y="137"/>
                      </a:lnTo>
                      <a:lnTo>
                        <a:pt x="769" y="117"/>
                      </a:lnTo>
                      <a:lnTo>
                        <a:pt x="771" y="108"/>
                      </a:lnTo>
                      <a:lnTo>
                        <a:pt x="772" y="100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76" y="70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80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0" y="60"/>
                      </a:lnTo>
                      <a:lnTo>
                        <a:pt x="780" y="59"/>
                      </a:lnTo>
                      <a:lnTo>
                        <a:pt x="782" y="61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1" y="61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70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7" y="75"/>
                      </a:lnTo>
                      <a:lnTo>
                        <a:pt x="787" y="77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4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5" y="109"/>
                      </a:lnTo>
                      <a:lnTo>
                        <a:pt x="796" y="119"/>
                      </a:lnTo>
                      <a:lnTo>
                        <a:pt x="798" y="132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800" y="162"/>
                      </a:lnTo>
                      <a:lnTo>
                        <a:pt x="800" y="181"/>
                      </a:lnTo>
                      <a:lnTo>
                        <a:pt x="802" y="201"/>
                      </a:lnTo>
                      <a:lnTo>
                        <a:pt x="803" y="223"/>
                      </a:lnTo>
                      <a:lnTo>
                        <a:pt x="804" y="246"/>
                      </a:lnTo>
                      <a:lnTo>
                        <a:pt x="807" y="295"/>
                      </a:lnTo>
                      <a:lnTo>
                        <a:pt x="808" y="322"/>
                      </a:lnTo>
                      <a:lnTo>
                        <a:pt x="808" y="349"/>
                      </a:lnTo>
                      <a:lnTo>
                        <a:pt x="809" y="377"/>
                      </a:lnTo>
                      <a:lnTo>
                        <a:pt x="811" y="406"/>
                      </a:lnTo>
                      <a:lnTo>
                        <a:pt x="812" y="435"/>
                      </a:lnTo>
                      <a:lnTo>
                        <a:pt x="813" y="464"/>
                      </a:lnTo>
                      <a:lnTo>
                        <a:pt x="814" y="493"/>
                      </a:lnTo>
                      <a:lnTo>
                        <a:pt x="816" y="495"/>
                      </a:lnTo>
                      <a:lnTo>
                        <a:pt x="818" y="498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27" y="495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30" y="574"/>
                      </a:lnTo>
                      <a:lnTo>
                        <a:pt x="830" y="600"/>
                      </a:lnTo>
                      <a:lnTo>
                        <a:pt x="831" y="626"/>
                      </a:lnTo>
                      <a:lnTo>
                        <a:pt x="833" y="649"/>
                      </a:lnTo>
                      <a:lnTo>
                        <a:pt x="835" y="693"/>
                      </a:lnTo>
                      <a:lnTo>
                        <a:pt x="836" y="714"/>
                      </a:lnTo>
                      <a:lnTo>
                        <a:pt x="838" y="733"/>
                      </a:lnTo>
                      <a:lnTo>
                        <a:pt x="838" y="751"/>
                      </a:lnTo>
                      <a:lnTo>
                        <a:pt x="840" y="785"/>
                      </a:lnTo>
                      <a:lnTo>
                        <a:pt x="842" y="800"/>
                      </a:lnTo>
                      <a:lnTo>
                        <a:pt x="842" y="802"/>
                      </a:lnTo>
                      <a:lnTo>
                        <a:pt x="843" y="816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52"/>
                      </a:lnTo>
                      <a:lnTo>
                        <a:pt x="847" y="864"/>
                      </a:lnTo>
                      <a:lnTo>
                        <a:pt x="849" y="882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904"/>
                      </a:lnTo>
                      <a:lnTo>
                        <a:pt x="856" y="919"/>
                      </a:lnTo>
                      <a:lnTo>
                        <a:pt x="857" y="923"/>
                      </a:lnTo>
                      <a:lnTo>
                        <a:pt x="857" y="925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1" y="934"/>
                      </a:lnTo>
                      <a:lnTo>
                        <a:pt x="862" y="935"/>
                      </a:lnTo>
                      <a:lnTo>
                        <a:pt x="862" y="934"/>
                      </a:lnTo>
                      <a:lnTo>
                        <a:pt x="865" y="936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5" y="936"/>
                      </a:lnTo>
                      <a:lnTo>
                        <a:pt x="865" y="935"/>
                      </a:lnTo>
                      <a:lnTo>
                        <a:pt x="867" y="937"/>
                      </a:lnTo>
                      <a:lnTo>
                        <a:pt x="869" y="937"/>
                      </a:lnTo>
                      <a:lnTo>
                        <a:pt x="869" y="936"/>
                      </a:lnTo>
                      <a:lnTo>
                        <a:pt x="873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1" y="936"/>
                      </a:lnTo>
                      <a:lnTo>
                        <a:pt x="871" y="935"/>
                      </a:lnTo>
                      <a:lnTo>
                        <a:pt x="874" y="934"/>
                      </a:lnTo>
                      <a:lnTo>
                        <a:pt x="877" y="931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4" y="932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7" y="932"/>
                      </a:lnTo>
                      <a:lnTo>
                        <a:pt x="877" y="931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80" y="926"/>
                      </a:lnTo>
                      <a:lnTo>
                        <a:pt x="879" y="925"/>
                      </a:lnTo>
                      <a:lnTo>
                        <a:pt x="880" y="923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4" y="916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84" y="910"/>
                      </a:lnTo>
                      <a:lnTo>
                        <a:pt x="889" y="895"/>
                      </a:lnTo>
                      <a:lnTo>
                        <a:pt x="891" y="894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2" y="879"/>
                      </a:lnTo>
                      <a:lnTo>
                        <a:pt x="893" y="869"/>
                      </a:lnTo>
                      <a:lnTo>
                        <a:pt x="895" y="856"/>
                      </a:lnTo>
                      <a:lnTo>
                        <a:pt x="896" y="841"/>
                      </a:lnTo>
                      <a:lnTo>
                        <a:pt x="897" y="824"/>
                      </a:lnTo>
                      <a:lnTo>
                        <a:pt x="898" y="806"/>
                      </a:lnTo>
                      <a:lnTo>
                        <a:pt x="898" y="784"/>
                      </a:lnTo>
                      <a:lnTo>
                        <a:pt x="900" y="762"/>
                      </a:lnTo>
                      <a:lnTo>
                        <a:pt x="902" y="715"/>
                      </a:lnTo>
                      <a:lnTo>
                        <a:pt x="904" y="689"/>
                      </a:lnTo>
                      <a:lnTo>
                        <a:pt x="906" y="635"/>
                      </a:lnTo>
                      <a:lnTo>
                        <a:pt x="906" y="608"/>
                      </a:lnTo>
                      <a:lnTo>
                        <a:pt x="908" y="578"/>
                      </a:lnTo>
                      <a:lnTo>
                        <a:pt x="909" y="550"/>
                      </a:lnTo>
                      <a:lnTo>
                        <a:pt x="910" y="520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06" y="497"/>
                      </a:lnTo>
                      <a:lnTo>
                        <a:pt x="909" y="495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18" y="498"/>
                      </a:lnTo>
                      <a:lnTo>
                        <a:pt x="918" y="497"/>
                      </a:lnTo>
                      <a:lnTo>
                        <a:pt x="920" y="495"/>
                      </a:lnTo>
                      <a:lnTo>
                        <a:pt x="923" y="493"/>
                      </a:lnTo>
                      <a:lnTo>
                        <a:pt x="924" y="464"/>
                      </a:lnTo>
                      <a:lnTo>
                        <a:pt x="927" y="410"/>
                      </a:lnTo>
                      <a:lnTo>
                        <a:pt x="928" y="384"/>
                      </a:lnTo>
                      <a:lnTo>
                        <a:pt x="928" y="360"/>
                      </a:lnTo>
                      <a:lnTo>
                        <a:pt x="929" y="335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5" y="254"/>
                      </a:lnTo>
                      <a:lnTo>
                        <a:pt x="936" y="236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9" y="187"/>
                      </a:lnTo>
                      <a:lnTo>
                        <a:pt x="940" y="172"/>
                      </a:lnTo>
                      <a:lnTo>
                        <a:pt x="942" y="147"/>
                      </a:lnTo>
                      <a:lnTo>
                        <a:pt x="944" y="136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6" y="106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50" y="79"/>
                      </a:lnTo>
                      <a:lnTo>
                        <a:pt x="951" y="78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8" y="60"/>
                      </a:lnTo>
                      <a:lnTo>
                        <a:pt x="957" y="59"/>
                      </a:lnTo>
                      <a:lnTo>
                        <a:pt x="959" y="56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4" y="59"/>
                      </a:lnTo>
                      <a:lnTo>
                        <a:pt x="957" y="57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7" y="61"/>
                      </a:lnTo>
                      <a:lnTo>
                        <a:pt x="958" y="64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3" y="73"/>
                      </a:lnTo>
                      <a:lnTo>
                        <a:pt x="963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9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22"/>
                      </a:lnTo>
                      <a:lnTo>
                        <a:pt x="973" y="135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7" y="184"/>
                      </a:lnTo>
                      <a:lnTo>
                        <a:pt x="979" y="205"/>
                      </a:lnTo>
                      <a:lnTo>
                        <a:pt x="980" y="227"/>
                      </a:lnTo>
                      <a:lnTo>
                        <a:pt x="980" y="250"/>
                      </a:lnTo>
                      <a:lnTo>
                        <a:pt x="982" y="299"/>
                      </a:lnTo>
                      <a:lnTo>
                        <a:pt x="985" y="353"/>
                      </a:lnTo>
                      <a:lnTo>
                        <a:pt x="988" y="410"/>
                      </a:lnTo>
                      <a:lnTo>
                        <a:pt x="988" y="440"/>
                      </a:lnTo>
                      <a:lnTo>
                        <a:pt x="989" y="468"/>
                      </a:lnTo>
                      <a:lnTo>
                        <a:pt x="990" y="493"/>
                      </a:lnTo>
                      <a:lnTo>
                        <a:pt x="992" y="495"/>
                      </a:lnTo>
                      <a:lnTo>
                        <a:pt x="994" y="498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3" y="495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2" y="494"/>
                      </a:lnTo>
                      <a:lnTo>
                        <a:pt x="1003" y="524"/>
                      </a:lnTo>
                      <a:lnTo>
                        <a:pt x="1004" y="552"/>
                      </a:lnTo>
                      <a:lnTo>
                        <a:pt x="1006" y="579"/>
                      </a:lnTo>
                      <a:lnTo>
                        <a:pt x="1007" y="605"/>
                      </a:lnTo>
                      <a:lnTo>
                        <a:pt x="1008" y="630"/>
                      </a:lnTo>
                      <a:lnTo>
                        <a:pt x="1010" y="653"/>
                      </a:lnTo>
                      <a:lnTo>
                        <a:pt x="1010" y="675"/>
                      </a:lnTo>
                      <a:lnTo>
                        <a:pt x="1011" y="697"/>
                      </a:lnTo>
                      <a:lnTo>
                        <a:pt x="1013" y="736"/>
                      </a:lnTo>
                      <a:lnTo>
                        <a:pt x="1015" y="754"/>
                      </a:lnTo>
                      <a:lnTo>
                        <a:pt x="1017" y="788"/>
                      </a:lnTo>
                      <a:lnTo>
                        <a:pt x="1017" y="803"/>
                      </a:lnTo>
                      <a:lnTo>
                        <a:pt x="1020" y="831"/>
                      </a:lnTo>
                      <a:lnTo>
                        <a:pt x="1023" y="855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74"/>
                      </a:lnTo>
                      <a:lnTo>
                        <a:pt x="1025" y="883"/>
                      </a:lnTo>
                      <a:lnTo>
                        <a:pt x="1028" y="899"/>
                      </a:lnTo>
                      <a:lnTo>
                        <a:pt x="1029" y="905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9"/>
                      </a:lnTo>
                      <a:lnTo>
                        <a:pt x="1033" y="923"/>
                      </a:lnTo>
                      <a:lnTo>
                        <a:pt x="1033" y="925"/>
                      </a:lnTo>
                      <a:lnTo>
                        <a:pt x="1037" y="932"/>
                      </a:lnTo>
                      <a:lnTo>
                        <a:pt x="1041" y="936"/>
                      </a:lnTo>
                      <a:lnTo>
                        <a:pt x="1041" y="935"/>
                      </a:lnTo>
                      <a:lnTo>
                        <a:pt x="1043" y="937"/>
                      </a:lnTo>
                      <a:lnTo>
                        <a:pt x="1044" y="937"/>
                      </a:lnTo>
                      <a:lnTo>
                        <a:pt x="1044" y="936"/>
                      </a:lnTo>
                      <a:lnTo>
                        <a:pt x="1048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47" y="936"/>
                      </a:lnTo>
                      <a:lnTo>
                        <a:pt x="1047" y="935"/>
                      </a:lnTo>
                      <a:lnTo>
                        <a:pt x="1051" y="935"/>
                      </a:lnTo>
                      <a:lnTo>
                        <a:pt x="1052" y="934"/>
                      </a:lnTo>
                      <a:lnTo>
                        <a:pt x="1052" y="932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5" y="930"/>
                      </a:lnTo>
                      <a:lnTo>
                        <a:pt x="1054" y="928"/>
                      </a:lnTo>
                      <a:lnTo>
                        <a:pt x="1056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9" y="918"/>
                      </a:lnTo>
                      <a:lnTo>
                        <a:pt x="1059" y="917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4" y="905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897"/>
                      </a:lnTo>
                      <a:lnTo>
                        <a:pt x="1065" y="894"/>
                      </a:lnTo>
                      <a:lnTo>
                        <a:pt x="1066" y="887"/>
                      </a:lnTo>
                      <a:lnTo>
                        <a:pt x="1068" y="887"/>
                      </a:lnTo>
                      <a:lnTo>
                        <a:pt x="1069" y="878"/>
                      </a:lnTo>
                      <a:lnTo>
                        <a:pt x="1070" y="866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2" y="838"/>
                      </a:lnTo>
                      <a:lnTo>
                        <a:pt x="1073" y="821"/>
                      </a:lnTo>
                      <a:lnTo>
                        <a:pt x="1075" y="782"/>
                      </a:lnTo>
                      <a:lnTo>
                        <a:pt x="1075" y="781"/>
                      </a:lnTo>
                      <a:lnTo>
                        <a:pt x="1077" y="759"/>
                      </a:lnTo>
                      <a:lnTo>
                        <a:pt x="1078" y="736"/>
                      </a:lnTo>
                      <a:lnTo>
                        <a:pt x="1078" y="711"/>
                      </a:lnTo>
                      <a:lnTo>
                        <a:pt x="1079" y="685"/>
                      </a:lnTo>
                      <a:lnTo>
                        <a:pt x="1082" y="631"/>
                      </a:lnTo>
                      <a:lnTo>
                        <a:pt x="1085" y="574"/>
                      </a:lnTo>
                      <a:lnTo>
                        <a:pt x="1086" y="545"/>
                      </a:lnTo>
                      <a:lnTo>
                        <a:pt x="1086" y="516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82" y="497"/>
                      </a:lnTo>
                      <a:lnTo>
                        <a:pt x="1085" y="495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94" y="498"/>
                      </a:lnTo>
                      <a:lnTo>
                        <a:pt x="1094" y="497"/>
                      </a:lnTo>
                      <a:lnTo>
                        <a:pt x="1096" y="495"/>
                      </a:lnTo>
                      <a:lnTo>
                        <a:pt x="1097" y="495"/>
                      </a:lnTo>
                      <a:lnTo>
                        <a:pt x="1100" y="490"/>
                      </a:lnTo>
                      <a:lnTo>
                        <a:pt x="1101" y="461"/>
                      </a:lnTo>
                      <a:lnTo>
                        <a:pt x="1101" y="432"/>
                      </a:lnTo>
                      <a:lnTo>
                        <a:pt x="1104" y="380"/>
                      </a:lnTo>
                      <a:lnTo>
                        <a:pt x="1105" y="356"/>
                      </a:lnTo>
                      <a:lnTo>
                        <a:pt x="1108" y="309"/>
                      </a:lnTo>
                      <a:lnTo>
                        <a:pt x="1108" y="28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10" y="250"/>
                      </a:lnTo>
                      <a:lnTo>
                        <a:pt x="1112" y="233"/>
                      </a:lnTo>
                      <a:lnTo>
                        <a:pt x="1113" y="215"/>
                      </a:lnTo>
                      <a:lnTo>
                        <a:pt x="1116" y="184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7" y="157"/>
                      </a:lnTo>
                      <a:lnTo>
                        <a:pt x="1119" y="134"/>
                      </a:lnTo>
                      <a:lnTo>
                        <a:pt x="1121" y="123"/>
                      </a:lnTo>
                      <a:lnTo>
                        <a:pt x="1123" y="105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2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5"/>
                      </a:lnTo>
                      <a:lnTo>
                        <a:pt x="1123" y="103"/>
                      </a:lnTo>
                      <a:lnTo>
                        <a:pt x="1125" y="112"/>
                      </a:lnTo>
                      <a:lnTo>
                        <a:pt x="1126" y="122"/>
                      </a:lnTo>
                      <a:lnTo>
                        <a:pt x="1127" y="134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30" y="161"/>
                      </a:lnTo>
                      <a:lnTo>
                        <a:pt x="1130" y="178"/>
                      </a:lnTo>
                      <a:lnTo>
                        <a:pt x="1131" y="196"/>
                      </a:lnTo>
                      <a:lnTo>
                        <a:pt x="1132" y="215"/>
                      </a:lnTo>
                      <a:lnTo>
                        <a:pt x="1135" y="256"/>
                      </a:lnTo>
                      <a:lnTo>
                        <a:pt x="1136" y="280"/>
                      </a:lnTo>
                      <a:lnTo>
                        <a:pt x="1136" y="303"/>
                      </a:lnTo>
                      <a:lnTo>
                        <a:pt x="1139" y="352"/>
                      </a:lnTo>
                      <a:lnTo>
                        <a:pt x="1141" y="404"/>
                      </a:lnTo>
                      <a:lnTo>
                        <a:pt x="1143" y="431"/>
                      </a:lnTo>
                      <a:lnTo>
                        <a:pt x="1144" y="457"/>
                      </a:lnTo>
                      <a:lnTo>
                        <a:pt x="1144" y="485"/>
                      </a:lnTo>
                      <a:lnTo>
                        <a:pt x="1145" y="494"/>
                      </a:lnTo>
                      <a:lnTo>
                        <a:pt x="1149" y="498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3" y="495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2" y="494"/>
                      </a:lnTo>
                      <a:lnTo>
                        <a:pt x="1153" y="521"/>
                      </a:lnTo>
                      <a:lnTo>
                        <a:pt x="1154" y="547"/>
                      </a:lnTo>
                      <a:lnTo>
                        <a:pt x="1156" y="572"/>
                      </a:lnTo>
                      <a:lnTo>
                        <a:pt x="1158" y="618"/>
                      </a:lnTo>
                      <a:lnTo>
                        <a:pt x="1159" y="640"/>
                      </a:lnTo>
                      <a:lnTo>
                        <a:pt x="1159" y="661"/>
                      </a:lnTo>
                      <a:lnTo>
                        <a:pt x="1162" y="700"/>
                      </a:lnTo>
                      <a:lnTo>
                        <a:pt x="1163" y="718"/>
                      </a:lnTo>
                      <a:lnTo>
                        <a:pt x="1165" y="735"/>
                      </a:lnTo>
                      <a:lnTo>
                        <a:pt x="1166" y="750"/>
                      </a:lnTo>
                      <a:lnTo>
                        <a:pt x="1166" y="767"/>
                      </a:lnTo>
                      <a:lnTo>
                        <a:pt x="1167" y="781"/>
                      </a:lnTo>
                      <a:lnTo>
                        <a:pt x="1170" y="807"/>
                      </a:lnTo>
                      <a:lnTo>
                        <a:pt x="1171" y="819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48"/>
                      </a:lnTo>
                      <a:lnTo>
                        <a:pt x="1175" y="857"/>
                      </a:lnTo>
                      <a:lnTo>
                        <a:pt x="1176" y="865"/>
                      </a:lnTo>
                      <a:lnTo>
                        <a:pt x="1180" y="884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4"/>
                      </a:lnTo>
                      <a:lnTo>
                        <a:pt x="1184" y="901"/>
                      </a:lnTo>
                      <a:lnTo>
                        <a:pt x="1184" y="903"/>
                      </a:lnTo>
                      <a:lnTo>
                        <a:pt x="1187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89" y="909"/>
                      </a:lnTo>
                      <a:lnTo>
                        <a:pt x="1190" y="912"/>
                      </a:lnTo>
                      <a:lnTo>
                        <a:pt x="1193" y="914"/>
                      </a:lnTo>
                      <a:lnTo>
                        <a:pt x="1197" y="914"/>
                      </a:lnTo>
                      <a:lnTo>
                        <a:pt x="1197" y="913"/>
                      </a:lnTo>
                      <a:lnTo>
                        <a:pt x="1201" y="913"/>
                      </a:lnTo>
                      <a:lnTo>
                        <a:pt x="1205" y="909"/>
                      </a:lnTo>
                      <a:lnTo>
                        <a:pt x="1203" y="908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7" y="904"/>
                      </a:lnTo>
                      <a:lnTo>
                        <a:pt x="1207" y="903"/>
                      </a:lnTo>
                      <a:lnTo>
                        <a:pt x="1210" y="897"/>
                      </a:lnTo>
                      <a:lnTo>
                        <a:pt x="1210" y="896"/>
                      </a:lnTo>
                      <a:lnTo>
                        <a:pt x="1211" y="892"/>
                      </a:lnTo>
                      <a:lnTo>
                        <a:pt x="1212" y="891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4" y="884"/>
                      </a:lnTo>
                      <a:lnTo>
                        <a:pt x="1214" y="883"/>
                      </a:lnTo>
                      <a:lnTo>
                        <a:pt x="1218" y="872"/>
                      </a:lnTo>
                      <a:lnTo>
                        <a:pt x="1219" y="872"/>
                      </a:lnTo>
                      <a:lnTo>
                        <a:pt x="1220" y="864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1" y="844"/>
                      </a:lnTo>
                      <a:lnTo>
                        <a:pt x="1224" y="816"/>
                      </a:lnTo>
                      <a:lnTo>
                        <a:pt x="1225" y="799"/>
                      </a:lnTo>
                      <a:lnTo>
                        <a:pt x="1227" y="781"/>
                      </a:lnTo>
                      <a:lnTo>
                        <a:pt x="1228" y="762"/>
                      </a:lnTo>
                      <a:lnTo>
                        <a:pt x="1228" y="738"/>
                      </a:lnTo>
                      <a:lnTo>
                        <a:pt x="1229" y="716"/>
                      </a:lnTo>
                      <a:lnTo>
                        <a:pt x="1231" y="693"/>
                      </a:lnTo>
                      <a:lnTo>
                        <a:pt x="1232" y="669"/>
                      </a:lnTo>
                      <a:lnTo>
                        <a:pt x="1236" y="591"/>
                      </a:lnTo>
                      <a:lnTo>
                        <a:pt x="1236" y="564"/>
                      </a:lnTo>
                      <a:lnTo>
                        <a:pt x="1237" y="536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34" y="497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43" y="498"/>
                      </a:lnTo>
                      <a:lnTo>
                        <a:pt x="1243" y="497"/>
                      </a:lnTo>
                      <a:lnTo>
                        <a:pt x="1246" y="495"/>
                      </a:lnTo>
                      <a:lnTo>
                        <a:pt x="1249" y="493"/>
                      </a:lnTo>
                      <a:lnTo>
                        <a:pt x="1250" y="467"/>
                      </a:lnTo>
                      <a:lnTo>
                        <a:pt x="1250" y="437"/>
                      </a:lnTo>
                      <a:lnTo>
                        <a:pt x="1251" y="409"/>
                      </a:lnTo>
                      <a:lnTo>
                        <a:pt x="1254" y="357"/>
                      </a:lnTo>
                      <a:lnTo>
                        <a:pt x="1255" y="333"/>
                      </a:lnTo>
                      <a:lnTo>
                        <a:pt x="1256" y="309"/>
                      </a:lnTo>
                      <a:lnTo>
                        <a:pt x="1258" y="28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60" y="228"/>
                      </a:lnTo>
                      <a:lnTo>
                        <a:pt x="1263" y="194"/>
                      </a:lnTo>
                      <a:lnTo>
                        <a:pt x="1264" y="179"/>
                      </a:lnTo>
                      <a:lnTo>
                        <a:pt x="1265" y="165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7" y="137"/>
                      </a:lnTo>
                      <a:lnTo>
                        <a:pt x="1268" y="126"/>
                      </a:lnTo>
                      <a:lnTo>
                        <a:pt x="1271" y="105"/>
                      </a:lnTo>
                      <a:lnTo>
                        <a:pt x="1272" y="96"/>
                      </a:lnTo>
                      <a:lnTo>
                        <a:pt x="1273" y="88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76" y="64"/>
                      </a:lnTo>
                      <a:lnTo>
                        <a:pt x="1280" y="52"/>
                      </a:lnTo>
                      <a:lnTo>
                        <a:pt x="1281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78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80" y="47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78" y="46"/>
                      </a:lnTo>
                      <a:lnTo>
                        <a:pt x="1280" y="48"/>
                      </a:lnTo>
                      <a:lnTo>
                        <a:pt x="1282" y="51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1" y="51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61"/>
                      </a:lnTo>
                      <a:lnTo>
                        <a:pt x="1287" y="65"/>
                      </a:lnTo>
                      <a:lnTo>
                        <a:pt x="1287" y="66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95"/>
                      </a:lnTo>
                      <a:lnTo>
                        <a:pt x="1295" y="106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8" y="134"/>
                      </a:lnTo>
                      <a:lnTo>
                        <a:pt x="1299" y="150"/>
                      </a:lnTo>
                      <a:lnTo>
                        <a:pt x="1300" y="170"/>
                      </a:lnTo>
                      <a:lnTo>
                        <a:pt x="1302" y="190"/>
                      </a:lnTo>
                      <a:lnTo>
                        <a:pt x="1302" y="212"/>
                      </a:lnTo>
                      <a:lnTo>
                        <a:pt x="1303" y="236"/>
                      </a:lnTo>
                      <a:lnTo>
                        <a:pt x="1304" y="260"/>
                      </a:lnTo>
                      <a:lnTo>
                        <a:pt x="1308" y="342"/>
                      </a:lnTo>
                      <a:lnTo>
                        <a:pt x="1308" y="371"/>
                      </a:lnTo>
                      <a:lnTo>
                        <a:pt x="1312" y="461"/>
                      </a:lnTo>
                      <a:lnTo>
                        <a:pt x="1313" y="492"/>
                      </a:lnTo>
                      <a:lnTo>
                        <a:pt x="1315" y="495"/>
                      </a:lnTo>
                      <a:lnTo>
                        <a:pt x="1316" y="497"/>
                      </a:lnTo>
                      <a:lnTo>
                        <a:pt x="1316" y="495"/>
                      </a:lnTo>
                      <a:lnTo>
                        <a:pt x="1318" y="498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495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508"/>
                      </a:lnTo>
                      <a:lnTo>
                        <a:pt x="1327" y="537"/>
                      </a:lnTo>
                      <a:lnTo>
                        <a:pt x="1329" y="564"/>
                      </a:lnTo>
                      <a:lnTo>
                        <a:pt x="1330" y="590"/>
                      </a:lnTo>
                      <a:lnTo>
                        <a:pt x="1331" y="614"/>
                      </a:lnTo>
                      <a:lnTo>
                        <a:pt x="1331" y="639"/>
                      </a:lnTo>
                      <a:lnTo>
                        <a:pt x="1334" y="683"/>
                      </a:lnTo>
                      <a:lnTo>
                        <a:pt x="1335" y="704"/>
                      </a:lnTo>
                      <a:lnTo>
                        <a:pt x="1336" y="723"/>
                      </a:lnTo>
                      <a:lnTo>
                        <a:pt x="1339" y="759"/>
                      </a:lnTo>
                      <a:lnTo>
                        <a:pt x="1339" y="776"/>
                      </a:lnTo>
                      <a:lnTo>
                        <a:pt x="1340" y="791"/>
                      </a:lnTo>
                      <a:lnTo>
                        <a:pt x="1340" y="793"/>
                      </a:lnTo>
                      <a:lnTo>
                        <a:pt x="1342" y="807"/>
                      </a:lnTo>
                      <a:lnTo>
                        <a:pt x="1344" y="83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56"/>
                      </a:lnTo>
                      <a:lnTo>
                        <a:pt x="1349" y="883"/>
                      </a:lnTo>
                      <a:lnTo>
                        <a:pt x="1351" y="891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9"/>
                      </a:lnTo>
                      <a:lnTo>
                        <a:pt x="1355" y="914"/>
                      </a:lnTo>
                      <a:lnTo>
                        <a:pt x="1356" y="918"/>
                      </a:lnTo>
                      <a:lnTo>
                        <a:pt x="1356" y="919"/>
                      </a:lnTo>
                      <a:lnTo>
                        <a:pt x="1361" y="930"/>
                      </a:lnTo>
                      <a:lnTo>
                        <a:pt x="1364" y="932"/>
                      </a:lnTo>
                      <a:lnTo>
                        <a:pt x="1364" y="931"/>
                      </a:lnTo>
                      <a:lnTo>
                        <a:pt x="1366" y="934"/>
                      </a:lnTo>
                      <a:lnTo>
                        <a:pt x="1370" y="934"/>
                      </a:lnTo>
                      <a:lnTo>
                        <a:pt x="1370" y="932"/>
                      </a:lnTo>
                      <a:lnTo>
                        <a:pt x="1374" y="932"/>
                      </a:lnTo>
                      <a:lnTo>
                        <a:pt x="1377" y="930"/>
                      </a:lnTo>
                      <a:lnTo>
                        <a:pt x="1375" y="928"/>
                      </a:lnTo>
                      <a:lnTo>
                        <a:pt x="1378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5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8" y="926"/>
                      </a:lnTo>
                      <a:lnTo>
                        <a:pt x="1378" y="925"/>
                      </a:lnTo>
                      <a:lnTo>
                        <a:pt x="1383" y="914"/>
                      </a:lnTo>
                      <a:lnTo>
                        <a:pt x="1383" y="913"/>
                      </a:lnTo>
                      <a:lnTo>
                        <a:pt x="1384" y="909"/>
                      </a:lnTo>
                      <a:lnTo>
                        <a:pt x="1386" y="908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9" y="890"/>
                      </a:lnTo>
                      <a:lnTo>
                        <a:pt x="1391" y="884"/>
                      </a:lnTo>
                      <a:lnTo>
                        <a:pt x="1392" y="883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3" y="866"/>
                      </a:lnTo>
                      <a:lnTo>
                        <a:pt x="1395" y="855"/>
                      </a:lnTo>
                      <a:lnTo>
                        <a:pt x="1396" y="841"/>
                      </a:lnTo>
                      <a:lnTo>
                        <a:pt x="1397" y="825"/>
                      </a:lnTo>
                      <a:lnTo>
                        <a:pt x="1399" y="807"/>
                      </a:lnTo>
                      <a:lnTo>
                        <a:pt x="1400" y="788"/>
                      </a:lnTo>
                      <a:lnTo>
                        <a:pt x="1400" y="766"/>
                      </a:lnTo>
                      <a:lnTo>
                        <a:pt x="1401" y="744"/>
                      </a:lnTo>
                      <a:lnTo>
                        <a:pt x="1404" y="695"/>
                      </a:lnTo>
                      <a:lnTo>
                        <a:pt x="1405" y="669"/>
                      </a:lnTo>
                      <a:lnTo>
                        <a:pt x="1408" y="614"/>
                      </a:lnTo>
                      <a:lnTo>
                        <a:pt x="1408" y="587"/>
                      </a:lnTo>
                      <a:lnTo>
                        <a:pt x="1409" y="558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08" y="497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18" y="498"/>
                      </a:lnTo>
                      <a:lnTo>
                        <a:pt x="1418" y="497"/>
                      </a:lnTo>
                      <a:lnTo>
                        <a:pt x="1420" y="495"/>
                      </a:lnTo>
                      <a:lnTo>
                        <a:pt x="1423" y="493"/>
                      </a:lnTo>
                      <a:lnTo>
                        <a:pt x="1424" y="471"/>
                      </a:lnTo>
                      <a:lnTo>
                        <a:pt x="1426" y="442"/>
                      </a:lnTo>
                      <a:lnTo>
                        <a:pt x="1427" y="415"/>
                      </a:lnTo>
                      <a:lnTo>
                        <a:pt x="1430" y="364"/>
                      </a:lnTo>
                      <a:lnTo>
                        <a:pt x="1430" y="340"/>
                      </a:lnTo>
                      <a:lnTo>
                        <a:pt x="1431" y="317"/>
                      </a:lnTo>
                      <a:lnTo>
                        <a:pt x="1432" y="295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5" y="256"/>
                      </a:lnTo>
                      <a:lnTo>
                        <a:pt x="1437" y="220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9" y="189"/>
                      </a:lnTo>
                      <a:lnTo>
                        <a:pt x="1441" y="161"/>
                      </a:lnTo>
                      <a:lnTo>
                        <a:pt x="1442" y="148"/>
                      </a:lnTo>
                      <a:lnTo>
                        <a:pt x="1444" y="136"/>
                      </a:lnTo>
                      <a:lnTo>
                        <a:pt x="1445" y="126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2"/>
                      </a:lnTo>
                      <a:lnTo>
                        <a:pt x="1449" y="92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1" y="74"/>
                      </a:lnTo>
                      <a:lnTo>
                        <a:pt x="1453" y="73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8" y="59"/>
                      </a:lnTo>
                      <a:lnTo>
                        <a:pt x="1457" y="57"/>
                      </a:lnTo>
                      <a:lnTo>
                        <a:pt x="1459" y="55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4" y="57"/>
                      </a:lnTo>
                      <a:lnTo>
                        <a:pt x="1457" y="56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8" y="61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81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68" y="90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2" y="110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34"/>
                      </a:lnTo>
                      <a:lnTo>
                        <a:pt x="1475" y="149"/>
                      </a:lnTo>
                      <a:lnTo>
                        <a:pt x="1477" y="185"/>
                      </a:lnTo>
                      <a:lnTo>
                        <a:pt x="1479" y="206"/>
                      </a:lnTo>
                      <a:lnTo>
                        <a:pt x="1481" y="252"/>
                      </a:lnTo>
                      <a:lnTo>
                        <a:pt x="1481" y="277"/>
                      </a:lnTo>
                      <a:lnTo>
                        <a:pt x="1483" y="303"/>
                      </a:lnTo>
                      <a:lnTo>
                        <a:pt x="1485" y="357"/>
                      </a:lnTo>
                      <a:lnTo>
                        <a:pt x="1486" y="386"/>
                      </a:lnTo>
                      <a:lnTo>
                        <a:pt x="1488" y="415"/>
                      </a:lnTo>
                      <a:lnTo>
                        <a:pt x="1488" y="444"/>
                      </a:lnTo>
                      <a:lnTo>
                        <a:pt x="1489" y="473"/>
                      </a:lnTo>
                      <a:lnTo>
                        <a:pt x="1490" y="493"/>
                      </a:lnTo>
                      <a:lnTo>
                        <a:pt x="1492" y="495"/>
                      </a:lnTo>
                      <a:lnTo>
                        <a:pt x="1494" y="498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528"/>
                      </a:lnTo>
                      <a:lnTo>
                        <a:pt x="1506" y="582"/>
                      </a:lnTo>
                      <a:lnTo>
                        <a:pt x="1507" y="608"/>
                      </a:lnTo>
                      <a:lnTo>
                        <a:pt x="1508" y="632"/>
                      </a:lnTo>
                      <a:lnTo>
                        <a:pt x="1510" y="656"/>
                      </a:lnTo>
                      <a:lnTo>
                        <a:pt x="1511" y="678"/>
                      </a:lnTo>
                      <a:lnTo>
                        <a:pt x="1511" y="698"/>
                      </a:lnTo>
                      <a:lnTo>
                        <a:pt x="1512" y="719"/>
                      </a:lnTo>
                      <a:lnTo>
                        <a:pt x="1514" y="738"/>
                      </a:lnTo>
                      <a:lnTo>
                        <a:pt x="1515" y="755"/>
                      </a:lnTo>
                      <a:lnTo>
                        <a:pt x="1516" y="773"/>
                      </a:lnTo>
                      <a:lnTo>
                        <a:pt x="1517" y="789"/>
                      </a:lnTo>
                      <a:lnTo>
                        <a:pt x="1517" y="790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19"/>
                      </a:lnTo>
                      <a:lnTo>
                        <a:pt x="1521" y="84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83"/>
                      </a:lnTo>
                      <a:lnTo>
                        <a:pt x="1528" y="899"/>
                      </a:lnTo>
                      <a:lnTo>
                        <a:pt x="1529" y="905"/>
                      </a:lnTo>
                      <a:lnTo>
                        <a:pt x="1532" y="916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25"/>
                      </a:lnTo>
                      <a:lnTo>
                        <a:pt x="1535" y="930"/>
                      </a:lnTo>
                      <a:lnTo>
                        <a:pt x="1541" y="935"/>
                      </a:lnTo>
                      <a:lnTo>
                        <a:pt x="1541" y="934"/>
                      </a:lnTo>
                      <a:lnTo>
                        <a:pt x="1543" y="936"/>
                      </a:lnTo>
                      <a:lnTo>
                        <a:pt x="1546" y="936"/>
                      </a:lnTo>
                      <a:lnTo>
                        <a:pt x="1546" y="935"/>
                      </a:lnTo>
                      <a:lnTo>
                        <a:pt x="1550" y="935"/>
                      </a:lnTo>
                      <a:lnTo>
                        <a:pt x="1554" y="931"/>
                      </a:lnTo>
                      <a:lnTo>
                        <a:pt x="1554" y="930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6" y="927"/>
                      </a:lnTo>
                      <a:lnTo>
                        <a:pt x="1555" y="926"/>
                      </a:lnTo>
                      <a:lnTo>
                        <a:pt x="1557" y="923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9" y="917"/>
                      </a:lnTo>
                      <a:lnTo>
                        <a:pt x="1559" y="916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1" y="910"/>
                      </a:lnTo>
                      <a:lnTo>
                        <a:pt x="1561" y="909"/>
                      </a:lnTo>
                      <a:lnTo>
                        <a:pt x="1564" y="901"/>
                      </a:lnTo>
                      <a:lnTo>
                        <a:pt x="1565" y="900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4"/>
                      </a:lnTo>
                      <a:lnTo>
                        <a:pt x="1566" y="894"/>
                      </a:lnTo>
                      <a:lnTo>
                        <a:pt x="1569" y="878"/>
                      </a:lnTo>
                      <a:lnTo>
                        <a:pt x="1570" y="866"/>
                      </a:lnTo>
                      <a:lnTo>
                        <a:pt x="1572" y="853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3" y="821"/>
                      </a:lnTo>
                      <a:lnTo>
                        <a:pt x="1576" y="782"/>
                      </a:lnTo>
                      <a:lnTo>
                        <a:pt x="1576" y="781"/>
                      </a:lnTo>
                      <a:lnTo>
                        <a:pt x="1577" y="759"/>
                      </a:lnTo>
                      <a:lnTo>
                        <a:pt x="1578" y="736"/>
                      </a:lnTo>
                      <a:lnTo>
                        <a:pt x="1579" y="711"/>
                      </a:lnTo>
                      <a:lnTo>
                        <a:pt x="1579" y="685"/>
                      </a:lnTo>
                      <a:lnTo>
                        <a:pt x="1583" y="604"/>
                      </a:lnTo>
                      <a:lnTo>
                        <a:pt x="1585" y="574"/>
                      </a:lnTo>
                      <a:lnTo>
                        <a:pt x="1586" y="546"/>
                      </a:lnTo>
                      <a:lnTo>
                        <a:pt x="1586" y="516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82" y="497"/>
                      </a:lnTo>
                      <a:lnTo>
                        <a:pt x="1585" y="495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94" y="498"/>
                      </a:lnTo>
                      <a:lnTo>
                        <a:pt x="1594" y="497"/>
                      </a:lnTo>
                      <a:lnTo>
                        <a:pt x="1596" y="495"/>
                      </a:lnTo>
                      <a:lnTo>
                        <a:pt x="1598" y="495"/>
                      </a:lnTo>
                      <a:lnTo>
                        <a:pt x="1600" y="490"/>
                      </a:lnTo>
                      <a:lnTo>
                        <a:pt x="1601" y="461"/>
                      </a:lnTo>
                      <a:lnTo>
                        <a:pt x="1603" y="433"/>
                      </a:lnTo>
                      <a:lnTo>
                        <a:pt x="1603" y="406"/>
                      </a:lnTo>
                      <a:lnTo>
                        <a:pt x="1604" y="380"/>
                      </a:lnTo>
                      <a:lnTo>
                        <a:pt x="1605" y="356"/>
                      </a:lnTo>
                      <a:lnTo>
                        <a:pt x="1608" y="309"/>
                      </a:lnTo>
                      <a:lnTo>
                        <a:pt x="1609" y="28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13" y="215"/>
                      </a:lnTo>
                      <a:lnTo>
                        <a:pt x="1616" y="184"/>
                      </a:lnTo>
                      <a:lnTo>
                        <a:pt x="1617" y="170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9" y="134"/>
                      </a:lnTo>
                      <a:lnTo>
                        <a:pt x="1621" y="123"/>
                      </a:lnTo>
                      <a:lnTo>
                        <a:pt x="1623" y="105"/>
                      </a:lnTo>
                      <a:lnTo>
                        <a:pt x="1625" y="97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7" y="73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2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0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4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72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40" y="77"/>
                      </a:lnTo>
                      <a:lnTo>
                        <a:pt x="1640" y="78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6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48" y="112"/>
                      </a:lnTo>
                      <a:lnTo>
                        <a:pt x="1649" y="123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2" y="152"/>
                      </a:lnTo>
                      <a:lnTo>
                        <a:pt x="1653" y="168"/>
                      </a:lnTo>
                      <a:lnTo>
                        <a:pt x="1653" y="188"/>
                      </a:lnTo>
                      <a:lnTo>
                        <a:pt x="1654" y="209"/>
                      </a:lnTo>
                      <a:lnTo>
                        <a:pt x="1656" y="231"/>
                      </a:lnTo>
                      <a:lnTo>
                        <a:pt x="1657" y="254"/>
                      </a:lnTo>
                      <a:lnTo>
                        <a:pt x="1661" y="331"/>
                      </a:lnTo>
                      <a:lnTo>
                        <a:pt x="1661" y="360"/>
                      </a:lnTo>
                      <a:lnTo>
                        <a:pt x="1662" y="387"/>
                      </a:lnTo>
                      <a:lnTo>
                        <a:pt x="1663" y="417"/>
                      </a:lnTo>
                      <a:lnTo>
                        <a:pt x="1665" y="445"/>
                      </a:lnTo>
                      <a:lnTo>
                        <a:pt x="1666" y="475"/>
                      </a:lnTo>
                      <a:lnTo>
                        <a:pt x="1667" y="493"/>
                      </a:lnTo>
                      <a:lnTo>
                        <a:pt x="1669" y="495"/>
                      </a:lnTo>
                      <a:lnTo>
                        <a:pt x="1671" y="498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81" y="558"/>
                      </a:lnTo>
                      <a:lnTo>
                        <a:pt x="1683" y="583"/>
                      </a:lnTo>
                      <a:lnTo>
                        <a:pt x="1683" y="609"/>
                      </a:lnTo>
                      <a:lnTo>
                        <a:pt x="1684" y="634"/>
                      </a:lnTo>
                      <a:lnTo>
                        <a:pt x="1685" y="657"/>
                      </a:lnTo>
                      <a:lnTo>
                        <a:pt x="1688" y="701"/>
                      </a:lnTo>
                      <a:lnTo>
                        <a:pt x="1691" y="740"/>
                      </a:lnTo>
                      <a:lnTo>
                        <a:pt x="1691" y="758"/>
                      </a:lnTo>
                      <a:lnTo>
                        <a:pt x="1692" y="775"/>
                      </a:lnTo>
                      <a:lnTo>
                        <a:pt x="1694" y="806"/>
                      </a:lnTo>
                      <a:lnTo>
                        <a:pt x="1694" y="807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56"/>
                      </a:lnTo>
                      <a:lnTo>
                        <a:pt x="1700" y="866"/>
                      </a:lnTo>
                      <a:lnTo>
                        <a:pt x="1702" y="884"/>
                      </a:lnTo>
                      <a:lnTo>
                        <a:pt x="1703" y="892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905"/>
                      </a:lnTo>
                      <a:lnTo>
                        <a:pt x="1706" y="912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09" y="921"/>
                      </a:lnTo>
                      <a:lnTo>
                        <a:pt x="1709" y="922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1" y="927"/>
                      </a:lnTo>
                      <a:lnTo>
                        <a:pt x="1713" y="930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3" y="930"/>
                      </a:lnTo>
                      <a:lnTo>
                        <a:pt x="1714" y="934"/>
                      </a:lnTo>
                      <a:lnTo>
                        <a:pt x="1716" y="936"/>
                      </a:lnTo>
                      <a:lnTo>
                        <a:pt x="1716" y="935"/>
                      </a:lnTo>
                      <a:lnTo>
                        <a:pt x="1719" y="937"/>
                      </a:lnTo>
                      <a:lnTo>
                        <a:pt x="1722" y="937"/>
                      </a:lnTo>
                      <a:lnTo>
                        <a:pt x="1722" y="936"/>
                      </a:lnTo>
                      <a:lnTo>
                        <a:pt x="1725" y="936"/>
                      </a:lnTo>
                      <a:lnTo>
                        <a:pt x="1728" y="934"/>
                      </a:lnTo>
                      <a:lnTo>
                        <a:pt x="1727" y="932"/>
                      </a:lnTo>
                      <a:lnTo>
                        <a:pt x="1729" y="930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27" y="931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31" y="930"/>
                      </a:lnTo>
                      <a:lnTo>
                        <a:pt x="1731" y="928"/>
                      </a:lnTo>
                      <a:lnTo>
                        <a:pt x="1734" y="921"/>
                      </a:lnTo>
                      <a:lnTo>
                        <a:pt x="1734" y="919"/>
                      </a:lnTo>
                      <a:lnTo>
                        <a:pt x="1736" y="916"/>
                      </a:lnTo>
                      <a:lnTo>
                        <a:pt x="1737" y="914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41" y="897"/>
                      </a:lnTo>
                      <a:lnTo>
                        <a:pt x="1742" y="892"/>
                      </a:lnTo>
                      <a:lnTo>
                        <a:pt x="1744" y="886"/>
                      </a:lnTo>
                      <a:lnTo>
                        <a:pt x="1745" y="884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6" y="864"/>
                      </a:lnTo>
                      <a:lnTo>
                        <a:pt x="1747" y="851"/>
                      </a:lnTo>
                      <a:lnTo>
                        <a:pt x="1749" y="835"/>
                      </a:lnTo>
                      <a:lnTo>
                        <a:pt x="1751" y="799"/>
                      </a:lnTo>
                      <a:lnTo>
                        <a:pt x="1751" y="777"/>
                      </a:lnTo>
                      <a:lnTo>
                        <a:pt x="1754" y="731"/>
                      </a:lnTo>
                      <a:lnTo>
                        <a:pt x="1755" y="706"/>
                      </a:lnTo>
                      <a:lnTo>
                        <a:pt x="1756" y="680"/>
                      </a:lnTo>
                      <a:lnTo>
                        <a:pt x="1759" y="626"/>
                      </a:lnTo>
                      <a:lnTo>
                        <a:pt x="1759" y="598"/>
                      </a:lnTo>
                      <a:lnTo>
                        <a:pt x="1762" y="541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59" y="497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69" y="498"/>
                      </a:lnTo>
                      <a:lnTo>
                        <a:pt x="1769" y="497"/>
                      </a:lnTo>
                      <a:lnTo>
                        <a:pt x="1775" y="494"/>
                      </a:lnTo>
                      <a:lnTo>
                        <a:pt x="1776" y="486"/>
                      </a:lnTo>
                      <a:lnTo>
                        <a:pt x="1776" y="485"/>
                      </a:lnTo>
                      <a:lnTo>
                        <a:pt x="1777" y="455"/>
                      </a:lnTo>
                      <a:lnTo>
                        <a:pt x="1780" y="401"/>
                      </a:lnTo>
                      <a:lnTo>
                        <a:pt x="1781" y="375"/>
                      </a:lnTo>
                      <a:lnTo>
                        <a:pt x="1781" y="352"/>
                      </a:lnTo>
                      <a:lnTo>
                        <a:pt x="1784" y="305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7" y="247"/>
                      </a:lnTo>
                      <a:lnTo>
                        <a:pt x="1789" y="229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91" y="181"/>
                      </a:lnTo>
                      <a:lnTo>
                        <a:pt x="1795" y="143"/>
                      </a:lnTo>
                      <a:lnTo>
                        <a:pt x="1796" y="13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9" y="104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803" y="78"/>
                      </a:lnTo>
                      <a:lnTo>
                        <a:pt x="1804" y="77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11" y="60"/>
                      </a:lnTo>
                      <a:lnTo>
                        <a:pt x="1809" y="59"/>
                      </a:lnTo>
                      <a:lnTo>
                        <a:pt x="1812" y="56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09" y="61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6" y="74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8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2" y="97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26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8" y="154"/>
                      </a:lnTo>
                      <a:lnTo>
                        <a:pt x="1829" y="171"/>
                      </a:lnTo>
                      <a:lnTo>
                        <a:pt x="1830" y="190"/>
                      </a:lnTo>
                      <a:lnTo>
                        <a:pt x="1831" y="211"/>
                      </a:lnTo>
                      <a:lnTo>
                        <a:pt x="1833" y="234"/>
                      </a:lnTo>
                      <a:lnTo>
                        <a:pt x="1833" y="258"/>
                      </a:lnTo>
                      <a:lnTo>
                        <a:pt x="1834" y="282"/>
                      </a:lnTo>
                      <a:lnTo>
                        <a:pt x="1835" y="308"/>
                      </a:lnTo>
                      <a:lnTo>
                        <a:pt x="1838" y="362"/>
                      </a:lnTo>
                      <a:lnTo>
                        <a:pt x="1839" y="391"/>
                      </a:lnTo>
                      <a:lnTo>
                        <a:pt x="1840" y="421"/>
                      </a:lnTo>
                      <a:lnTo>
                        <a:pt x="1840" y="449"/>
                      </a:lnTo>
                      <a:lnTo>
                        <a:pt x="1842" y="479"/>
                      </a:lnTo>
                      <a:lnTo>
                        <a:pt x="1842" y="480"/>
                      </a:lnTo>
                      <a:lnTo>
                        <a:pt x="1843" y="494"/>
                      </a:lnTo>
                      <a:lnTo>
                        <a:pt x="1847" y="498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6" y="495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5" y="505"/>
                      </a:lnTo>
                      <a:lnTo>
                        <a:pt x="1857" y="561"/>
                      </a:lnTo>
                      <a:lnTo>
                        <a:pt x="1860" y="613"/>
                      </a:lnTo>
                      <a:lnTo>
                        <a:pt x="1861" y="638"/>
                      </a:lnTo>
                      <a:lnTo>
                        <a:pt x="1862" y="661"/>
                      </a:lnTo>
                      <a:lnTo>
                        <a:pt x="1862" y="683"/>
                      </a:lnTo>
                      <a:lnTo>
                        <a:pt x="1864" y="704"/>
                      </a:lnTo>
                      <a:lnTo>
                        <a:pt x="1866" y="742"/>
                      </a:lnTo>
                      <a:lnTo>
                        <a:pt x="1868" y="760"/>
                      </a:lnTo>
                      <a:lnTo>
                        <a:pt x="1869" y="777"/>
                      </a:lnTo>
                      <a:lnTo>
                        <a:pt x="1870" y="793"/>
                      </a:lnTo>
                      <a:lnTo>
                        <a:pt x="1870" y="808"/>
                      </a:lnTo>
                      <a:lnTo>
                        <a:pt x="1871" y="822"/>
                      </a:lnTo>
                      <a:lnTo>
                        <a:pt x="1873" y="835"/>
                      </a:lnTo>
                      <a:lnTo>
                        <a:pt x="1874" y="847"/>
                      </a:lnTo>
                      <a:lnTo>
                        <a:pt x="1877" y="868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86"/>
                      </a:lnTo>
                      <a:lnTo>
                        <a:pt x="1879" y="894"/>
                      </a:lnTo>
                      <a:lnTo>
                        <a:pt x="1882" y="90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21"/>
                      </a:lnTo>
                      <a:lnTo>
                        <a:pt x="1886" y="925"/>
                      </a:lnTo>
                      <a:lnTo>
                        <a:pt x="1886" y="926"/>
                      </a:lnTo>
                      <a:lnTo>
                        <a:pt x="1888" y="931"/>
                      </a:lnTo>
                      <a:lnTo>
                        <a:pt x="1893" y="936"/>
                      </a:lnTo>
                      <a:lnTo>
                        <a:pt x="1893" y="935"/>
                      </a:lnTo>
                      <a:lnTo>
                        <a:pt x="1896" y="937"/>
                      </a:lnTo>
                      <a:lnTo>
                        <a:pt x="1897" y="937"/>
                      </a:lnTo>
                      <a:lnTo>
                        <a:pt x="1897" y="936"/>
                      </a:lnTo>
                      <a:lnTo>
                        <a:pt x="1901" y="936"/>
                      </a:lnTo>
                      <a:lnTo>
                        <a:pt x="1906" y="931"/>
                      </a:lnTo>
                      <a:lnTo>
                        <a:pt x="1906" y="930"/>
                      </a:lnTo>
                      <a:lnTo>
                        <a:pt x="1909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11" y="917"/>
                      </a:lnTo>
                      <a:lnTo>
                        <a:pt x="1911" y="916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7" y="904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8" y="891"/>
                      </a:lnTo>
                      <a:lnTo>
                        <a:pt x="1919" y="884"/>
                      </a:lnTo>
                      <a:lnTo>
                        <a:pt x="1921" y="884"/>
                      </a:lnTo>
                      <a:lnTo>
                        <a:pt x="1922" y="874"/>
                      </a:lnTo>
                      <a:lnTo>
                        <a:pt x="1923" y="863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4" y="833"/>
                      </a:lnTo>
                      <a:lnTo>
                        <a:pt x="1926" y="815"/>
                      </a:lnTo>
                      <a:lnTo>
                        <a:pt x="1927" y="795"/>
                      </a:lnTo>
                      <a:lnTo>
                        <a:pt x="1927" y="794"/>
                      </a:lnTo>
                      <a:lnTo>
                        <a:pt x="1928" y="773"/>
                      </a:lnTo>
                      <a:lnTo>
                        <a:pt x="1930" y="751"/>
                      </a:lnTo>
                      <a:lnTo>
                        <a:pt x="1931" y="727"/>
                      </a:lnTo>
                      <a:lnTo>
                        <a:pt x="1931" y="702"/>
                      </a:lnTo>
                      <a:lnTo>
                        <a:pt x="1932" y="676"/>
                      </a:lnTo>
                      <a:lnTo>
                        <a:pt x="1935" y="622"/>
                      </a:lnTo>
                      <a:lnTo>
                        <a:pt x="1936" y="594"/>
                      </a:lnTo>
                      <a:lnTo>
                        <a:pt x="1937" y="564"/>
                      </a:lnTo>
                      <a:lnTo>
                        <a:pt x="1939" y="536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35" y="49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46" y="498"/>
                      </a:lnTo>
                      <a:lnTo>
                        <a:pt x="1946" y="497"/>
                      </a:lnTo>
                      <a:lnTo>
                        <a:pt x="1952" y="494"/>
                      </a:lnTo>
                      <a:lnTo>
                        <a:pt x="1953" y="481"/>
                      </a:lnTo>
                      <a:lnTo>
                        <a:pt x="1953" y="480"/>
                      </a:lnTo>
                      <a:lnTo>
                        <a:pt x="1954" y="452"/>
                      </a:lnTo>
                      <a:lnTo>
                        <a:pt x="1954" y="423"/>
                      </a:lnTo>
                      <a:lnTo>
                        <a:pt x="1957" y="371"/>
                      </a:lnTo>
                      <a:lnTo>
                        <a:pt x="1959" y="325"/>
                      </a:lnTo>
                      <a:lnTo>
                        <a:pt x="1961" y="303"/>
                      </a:lnTo>
                      <a:lnTo>
                        <a:pt x="1961" y="282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4" y="227"/>
                      </a:lnTo>
                      <a:lnTo>
                        <a:pt x="1966" y="210"/>
                      </a:lnTo>
                      <a:lnTo>
                        <a:pt x="1967" y="194"/>
                      </a:lnTo>
                      <a:lnTo>
                        <a:pt x="1968" y="180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70" y="153"/>
                      </a:lnTo>
                      <a:lnTo>
                        <a:pt x="1971" y="141"/>
                      </a:lnTo>
                      <a:lnTo>
                        <a:pt x="1974" y="121"/>
                      </a:lnTo>
                      <a:lnTo>
                        <a:pt x="1976" y="103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80" y="72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4" y="64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1" y="63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4" y="63"/>
                      </a:lnTo>
                      <a:lnTo>
                        <a:pt x="1984" y="61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3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8"/>
                      </a:lnTo>
                      <a:lnTo>
                        <a:pt x="1990" y="72"/>
                      </a:lnTo>
                      <a:lnTo>
                        <a:pt x="1990" y="73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3" y="78"/>
                      </a:lnTo>
                      <a:lnTo>
                        <a:pt x="1993" y="79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92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1" y="115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5" y="157"/>
                      </a:lnTo>
                      <a:lnTo>
                        <a:pt x="2005" y="175"/>
                      </a:lnTo>
                      <a:lnTo>
                        <a:pt x="2006" y="194"/>
                      </a:lnTo>
                      <a:lnTo>
                        <a:pt x="2007" y="215"/>
                      </a:lnTo>
                      <a:lnTo>
                        <a:pt x="2010" y="262"/>
                      </a:lnTo>
                      <a:lnTo>
                        <a:pt x="2011" y="286"/>
                      </a:lnTo>
                      <a:lnTo>
                        <a:pt x="2012" y="313"/>
                      </a:lnTo>
                      <a:lnTo>
                        <a:pt x="2012" y="339"/>
                      </a:lnTo>
                      <a:lnTo>
                        <a:pt x="2016" y="424"/>
                      </a:lnTo>
                      <a:lnTo>
                        <a:pt x="2017" y="454"/>
                      </a:lnTo>
                      <a:lnTo>
                        <a:pt x="2019" y="483"/>
                      </a:lnTo>
                      <a:lnTo>
                        <a:pt x="2019" y="484"/>
                      </a:lnTo>
                      <a:lnTo>
                        <a:pt x="2020" y="494"/>
                      </a:lnTo>
                      <a:lnTo>
                        <a:pt x="2024" y="498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495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510"/>
                      </a:lnTo>
                      <a:lnTo>
                        <a:pt x="2033" y="538"/>
                      </a:lnTo>
                      <a:lnTo>
                        <a:pt x="2034" y="565"/>
                      </a:lnTo>
                      <a:lnTo>
                        <a:pt x="2034" y="591"/>
                      </a:lnTo>
                      <a:lnTo>
                        <a:pt x="2036" y="617"/>
                      </a:lnTo>
                      <a:lnTo>
                        <a:pt x="2037" y="642"/>
                      </a:lnTo>
                      <a:lnTo>
                        <a:pt x="2039" y="685"/>
                      </a:lnTo>
                      <a:lnTo>
                        <a:pt x="2042" y="727"/>
                      </a:lnTo>
                      <a:lnTo>
                        <a:pt x="2042" y="745"/>
                      </a:lnTo>
                      <a:lnTo>
                        <a:pt x="2043" y="762"/>
                      </a:lnTo>
                      <a:lnTo>
                        <a:pt x="2045" y="780"/>
                      </a:lnTo>
                      <a:lnTo>
                        <a:pt x="2046" y="795"/>
                      </a:lnTo>
                      <a:lnTo>
                        <a:pt x="2046" y="797"/>
                      </a:lnTo>
                      <a:lnTo>
                        <a:pt x="2047" y="811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48"/>
                      </a:lnTo>
                      <a:lnTo>
                        <a:pt x="2051" y="860"/>
                      </a:lnTo>
                      <a:lnTo>
                        <a:pt x="2052" y="869"/>
                      </a:lnTo>
                      <a:lnTo>
                        <a:pt x="2054" y="879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901"/>
                      </a:lnTo>
                      <a:lnTo>
                        <a:pt x="2058" y="908"/>
                      </a:lnTo>
                      <a:lnTo>
                        <a:pt x="2059" y="913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1" y="922"/>
                      </a:lnTo>
                      <a:lnTo>
                        <a:pt x="2061" y="923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5" y="932"/>
                      </a:lnTo>
                      <a:lnTo>
                        <a:pt x="2069" y="936"/>
                      </a:lnTo>
                      <a:lnTo>
                        <a:pt x="2069" y="935"/>
                      </a:lnTo>
                      <a:lnTo>
                        <a:pt x="2072" y="937"/>
                      </a:lnTo>
                      <a:lnTo>
                        <a:pt x="2074" y="937"/>
                      </a:lnTo>
                      <a:lnTo>
                        <a:pt x="2074" y="936"/>
                      </a:lnTo>
                      <a:lnTo>
                        <a:pt x="2078" y="936"/>
                      </a:lnTo>
                      <a:lnTo>
                        <a:pt x="2079" y="935"/>
                      </a:lnTo>
                      <a:lnTo>
                        <a:pt x="2078" y="934"/>
                      </a:lnTo>
                      <a:lnTo>
                        <a:pt x="2081" y="931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78" y="932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82" y="931"/>
                      </a:lnTo>
                      <a:lnTo>
                        <a:pt x="2082" y="930"/>
                      </a:lnTo>
                      <a:lnTo>
                        <a:pt x="2089" y="917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9" y="912"/>
                      </a:lnTo>
                      <a:lnTo>
                        <a:pt x="2094" y="896"/>
                      </a:lnTo>
                      <a:lnTo>
                        <a:pt x="2095" y="891"/>
                      </a:lnTo>
                      <a:lnTo>
                        <a:pt x="2096" y="890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8" y="873"/>
                      </a:lnTo>
                      <a:lnTo>
                        <a:pt x="2099" y="860"/>
                      </a:lnTo>
                      <a:lnTo>
                        <a:pt x="2100" y="846"/>
                      </a:lnTo>
                      <a:lnTo>
                        <a:pt x="2101" y="830"/>
                      </a:lnTo>
                      <a:lnTo>
                        <a:pt x="2103" y="812"/>
                      </a:lnTo>
                      <a:lnTo>
                        <a:pt x="2103" y="791"/>
                      </a:lnTo>
                      <a:lnTo>
                        <a:pt x="2105" y="747"/>
                      </a:lnTo>
                      <a:lnTo>
                        <a:pt x="2108" y="698"/>
                      </a:lnTo>
                      <a:lnTo>
                        <a:pt x="2110" y="644"/>
                      </a:lnTo>
                      <a:lnTo>
                        <a:pt x="2110" y="617"/>
                      </a:lnTo>
                      <a:lnTo>
                        <a:pt x="2113" y="560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12" y="497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22" y="498"/>
                      </a:lnTo>
                      <a:lnTo>
                        <a:pt x="2122" y="497"/>
                      </a:lnTo>
                      <a:lnTo>
                        <a:pt x="2127" y="494"/>
                      </a:lnTo>
                      <a:lnTo>
                        <a:pt x="2129" y="476"/>
                      </a:lnTo>
                      <a:lnTo>
                        <a:pt x="2129" y="475"/>
                      </a:lnTo>
                      <a:lnTo>
                        <a:pt x="2130" y="446"/>
                      </a:lnTo>
                      <a:lnTo>
                        <a:pt x="2131" y="419"/>
                      </a:lnTo>
                      <a:lnTo>
                        <a:pt x="2134" y="368"/>
                      </a:lnTo>
                      <a:lnTo>
                        <a:pt x="2134" y="344"/>
                      </a:lnTo>
                      <a:lnTo>
                        <a:pt x="2135" y="321"/>
                      </a:lnTo>
                      <a:lnTo>
                        <a:pt x="2136" y="299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40" y="241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1" y="207"/>
                      </a:lnTo>
                      <a:lnTo>
                        <a:pt x="2143" y="192"/>
                      </a:lnTo>
                      <a:lnTo>
                        <a:pt x="2145" y="163"/>
                      </a:lnTo>
                      <a:lnTo>
                        <a:pt x="2148" y="140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52" y="101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54" y="82"/>
                      </a:lnTo>
                      <a:lnTo>
                        <a:pt x="2156" y="81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2" y="60"/>
                      </a:lnTo>
                      <a:lnTo>
                        <a:pt x="2161" y="59"/>
                      </a:lnTo>
                      <a:lnTo>
                        <a:pt x="2163" y="56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58" y="59"/>
                      </a:lnTo>
                      <a:lnTo>
                        <a:pt x="2161" y="57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1" y="60"/>
                      </a:lnTo>
                      <a:lnTo>
                        <a:pt x="2161" y="59"/>
                      </a:lnTo>
                      <a:lnTo>
                        <a:pt x="2163" y="61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8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18"/>
                      </a:lnTo>
                      <a:lnTo>
                        <a:pt x="2178" y="130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80" y="159"/>
                      </a:lnTo>
                      <a:lnTo>
                        <a:pt x="2182" y="178"/>
                      </a:lnTo>
                      <a:lnTo>
                        <a:pt x="2183" y="197"/>
                      </a:lnTo>
                      <a:lnTo>
                        <a:pt x="2184" y="219"/>
                      </a:lnTo>
                      <a:lnTo>
                        <a:pt x="2184" y="242"/>
                      </a:lnTo>
                      <a:lnTo>
                        <a:pt x="2185" y="265"/>
                      </a:lnTo>
                      <a:lnTo>
                        <a:pt x="2188" y="317"/>
                      </a:lnTo>
                      <a:lnTo>
                        <a:pt x="2191" y="371"/>
                      </a:lnTo>
                      <a:lnTo>
                        <a:pt x="2192" y="401"/>
                      </a:lnTo>
                      <a:lnTo>
                        <a:pt x="2192" y="430"/>
                      </a:lnTo>
                      <a:lnTo>
                        <a:pt x="2193" y="459"/>
                      </a:lnTo>
                      <a:lnTo>
                        <a:pt x="2194" y="488"/>
                      </a:lnTo>
                      <a:lnTo>
                        <a:pt x="2194" y="489"/>
                      </a:lnTo>
                      <a:lnTo>
                        <a:pt x="2196" y="494"/>
                      </a:lnTo>
                      <a:lnTo>
                        <a:pt x="2200" y="498"/>
                      </a:lnTo>
                      <a:lnTo>
                        <a:pt x="2220" y="498"/>
                      </a:lnTo>
                      <a:lnTo>
                        <a:pt x="2220" y="497"/>
                      </a:lnTo>
                      <a:lnTo>
                        <a:pt x="2225" y="494"/>
                      </a:lnTo>
                      <a:lnTo>
                        <a:pt x="2227" y="486"/>
                      </a:lnTo>
                      <a:lnTo>
                        <a:pt x="2228" y="468"/>
                      </a:lnTo>
                      <a:lnTo>
                        <a:pt x="2231" y="435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2" y="401"/>
                      </a:lnTo>
                      <a:lnTo>
                        <a:pt x="2233" y="386"/>
                      </a:lnTo>
                      <a:lnTo>
                        <a:pt x="2237" y="343"/>
                      </a:lnTo>
                      <a:lnTo>
                        <a:pt x="2238" y="330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42" y="282"/>
                      </a:lnTo>
                      <a:lnTo>
                        <a:pt x="2245" y="26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6" y="243"/>
                      </a:lnTo>
                      <a:lnTo>
                        <a:pt x="2247" y="236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0"/>
                      </a:lnTo>
                      <a:lnTo>
                        <a:pt x="2250" y="220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06"/>
                      </a:lnTo>
                      <a:lnTo>
                        <a:pt x="2253" y="205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54" y="189"/>
                      </a:lnTo>
                      <a:lnTo>
                        <a:pt x="2255" y="185"/>
                      </a:lnTo>
                      <a:lnTo>
                        <a:pt x="2256" y="180"/>
                      </a:lnTo>
                      <a:lnTo>
                        <a:pt x="2259" y="172"/>
                      </a:lnTo>
                      <a:lnTo>
                        <a:pt x="2260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4" y="163"/>
                      </a:lnTo>
                      <a:lnTo>
                        <a:pt x="2264" y="162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6" y="159"/>
                      </a:lnTo>
                      <a:lnTo>
                        <a:pt x="2266" y="158"/>
                      </a:lnTo>
                      <a:lnTo>
                        <a:pt x="2269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7" y="158"/>
                      </a:lnTo>
                      <a:lnTo>
                        <a:pt x="2267" y="157"/>
                      </a:lnTo>
                      <a:lnTo>
                        <a:pt x="2269" y="159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2" y="175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94"/>
                      </a:lnTo>
                      <a:lnTo>
                        <a:pt x="2275" y="206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8" y="250"/>
                      </a:lnTo>
                      <a:lnTo>
                        <a:pt x="2280" y="267"/>
                      </a:lnTo>
                      <a:lnTo>
                        <a:pt x="2281" y="286"/>
                      </a:lnTo>
                      <a:lnTo>
                        <a:pt x="2281" y="305"/>
                      </a:lnTo>
                      <a:lnTo>
                        <a:pt x="2282" y="325"/>
                      </a:lnTo>
                      <a:lnTo>
                        <a:pt x="2284" y="347"/>
                      </a:lnTo>
                      <a:lnTo>
                        <a:pt x="2285" y="368"/>
                      </a:lnTo>
                      <a:lnTo>
                        <a:pt x="2286" y="391"/>
                      </a:lnTo>
                      <a:lnTo>
                        <a:pt x="2287" y="413"/>
                      </a:lnTo>
                      <a:lnTo>
                        <a:pt x="2289" y="436"/>
                      </a:lnTo>
                      <a:lnTo>
                        <a:pt x="2289" y="459"/>
                      </a:lnTo>
                      <a:lnTo>
                        <a:pt x="2290" y="485"/>
                      </a:lnTo>
                      <a:lnTo>
                        <a:pt x="2291" y="528"/>
                      </a:lnTo>
                      <a:lnTo>
                        <a:pt x="2293" y="560"/>
                      </a:lnTo>
                      <a:lnTo>
                        <a:pt x="2294" y="590"/>
                      </a:lnTo>
                      <a:lnTo>
                        <a:pt x="2295" y="618"/>
                      </a:lnTo>
                      <a:lnTo>
                        <a:pt x="2297" y="645"/>
                      </a:lnTo>
                      <a:lnTo>
                        <a:pt x="2297" y="673"/>
                      </a:lnTo>
                      <a:lnTo>
                        <a:pt x="2298" y="697"/>
                      </a:lnTo>
                      <a:lnTo>
                        <a:pt x="2299" y="720"/>
                      </a:lnTo>
                      <a:lnTo>
                        <a:pt x="2302" y="764"/>
                      </a:lnTo>
                      <a:lnTo>
                        <a:pt x="2303" y="784"/>
                      </a:lnTo>
                      <a:lnTo>
                        <a:pt x="2304" y="802"/>
                      </a:lnTo>
                      <a:lnTo>
                        <a:pt x="2304" y="820"/>
                      </a:lnTo>
                      <a:lnTo>
                        <a:pt x="2306" y="837"/>
                      </a:lnTo>
                      <a:lnTo>
                        <a:pt x="2306" y="838"/>
                      </a:lnTo>
                      <a:lnTo>
                        <a:pt x="2308" y="866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903"/>
                      </a:lnTo>
                      <a:lnTo>
                        <a:pt x="2312" y="913"/>
                      </a:lnTo>
                      <a:lnTo>
                        <a:pt x="2313" y="922"/>
                      </a:lnTo>
                      <a:lnTo>
                        <a:pt x="2316" y="937"/>
                      </a:lnTo>
                      <a:lnTo>
                        <a:pt x="2317" y="944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54"/>
                      </a:lnTo>
                      <a:lnTo>
                        <a:pt x="2321" y="962"/>
                      </a:lnTo>
                      <a:lnTo>
                        <a:pt x="2321" y="963"/>
                      </a:lnTo>
                      <a:lnTo>
                        <a:pt x="2322" y="966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70"/>
                      </a:lnTo>
                      <a:lnTo>
                        <a:pt x="2326" y="970"/>
                      </a:lnTo>
                      <a:lnTo>
                        <a:pt x="2329" y="972"/>
                      </a:lnTo>
                      <a:lnTo>
                        <a:pt x="2333" y="972"/>
                      </a:lnTo>
                      <a:lnTo>
                        <a:pt x="2333" y="971"/>
                      </a:lnTo>
                      <a:lnTo>
                        <a:pt x="2337" y="971"/>
                      </a:lnTo>
                      <a:lnTo>
                        <a:pt x="2339" y="968"/>
                      </a:lnTo>
                      <a:lnTo>
                        <a:pt x="2339" y="967"/>
                      </a:lnTo>
                      <a:lnTo>
                        <a:pt x="2343" y="959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4" y="953"/>
                      </a:lnTo>
                      <a:lnTo>
                        <a:pt x="2344" y="952"/>
                      </a:lnTo>
                      <a:lnTo>
                        <a:pt x="2346" y="948"/>
                      </a:lnTo>
                      <a:lnTo>
                        <a:pt x="2347" y="943"/>
                      </a:lnTo>
                      <a:lnTo>
                        <a:pt x="2348" y="943"/>
                      </a:lnTo>
                      <a:lnTo>
                        <a:pt x="2350" y="934"/>
                      </a:lnTo>
                      <a:lnTo>
                        <a:pt x="2351" y="923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2" y="896"/>
                      </a:lnTo>
                      <a:lnTo>
                        <a:pt x="2353" y="878"/>
                      </a:lnTo>
                      <a:lnTo>
                        <a:pt x="2355" y="859"/>
                      </a:lnTo>
                      <a:lnTo>
                        <a:pt x="2355" y="857"/>
                      </a:lnTo>
                      <a:lnTo>
                        <a:pt x="2356" y="837"/>
                      </a:lnTo>
                      <a:lnTo>
                        <a:pt x="2357" y="813"/>
                      </a:lnTo>
                      <a:lnTo>
                        <a:pt x="2357" y="790"/>
                      </a:lnTo>
                      <a:lnTo>
                        <a:pt x="2360" y="736"/>
                      </a:lnTo>
                      <a:lnTo>
                        <a:pt x="2361" y="707"/>
                      </a:lnTo>
                      <a:lnTo>
                        <a:pt x="2364" y="648"/>
                      </a:lnTo>
                      <a:lnTo>
                        <a:pt x="2365" y="617"/>
                      </a:lnTo>
                      <a:lnTo>
                        <a:pt x="2365" y="585"/>
                      </a:lnTo>
                      <a:lnTo>
                        <a:pt x="2368" y="520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64" y="497"/>
                      </a:lnTo>
                      <a:lnTo>
                        <a:pt x="2366" y="495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75" y="498"/>
                      </a:lnTo>
                      <a:lnTo>
                        <a:pt x="2375" y="497"/>
                      </a:lnTo>
                      <a:lnTo>
                        <a:pt x="2381" y="494"/>
                      </a:lnTo>
                      <a:lnTo>
                        <a:pt x="2382" y="483"/>
                      </a:lnTo>
                      <a:lnTo>
                        <a:pt x="2382" y="481"/>
                      </a:lnTo>
                      <a:lnTo>
                        <a:pt x="2383" y="454"/>
                      </a:lnTo>
                      <a:lnTo>
                        <a:pt x="2386" y="402"/>
                      </a:lnTo>
                      <a:lnTo>
                        <a:pt x="2387" y="378"/>
                      </a:lnTo>
                      <a:lnTo>
                        <a:pt x="2387" y="355"/>
                      </a:lnTo>
                      <a:lnTo>
                        <a:pt x="2390" y="31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2" y="273"/>
                      </a:lnTo>
                      <a:lnTo>
                        <a:pt x="2393" y="254"/>
                      </a:lnTo>
                      <a:lnTo>
                        <a:pt x="2395" y="237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6" y="206"/>
                      </a:lnTo>
                      <a:lnTo>
                        <a:pt x="2399" y="178"/>
                      </a:lnTo>
                      <a:lnTo>
                        <a:pt x="2402" y="143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5" y="115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9" y="90"/>
                      </a:lnTo>
                      <a:lnTo>
                        <a:pt x="2410" y="88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7" y="72"/>
                      </a:lnTo>
                      <a:lnTo>
                        <a:pt x="2415" y="70"/>
                      </a:lnTo>
                      <a:lnTo>
                        <a:pt x="2418" y="68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3" y="70"/>
                      </a:lnTo>
                      <a:lnTo>
                        <a:pt x="2415" y="69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5" y="72"/>
                      </a:lnTo>
                      <a:lnTo>
                        <a:pt x="2417" y="74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2" y="83"/>
                      </a:lnTo>
                      <a:lnTo>
                        <a:pt x="2422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8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5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4" y="131"/>
                      </a:lnTo>
                      <a:lnTo>
                        <a:pt x="2435" y="141"/>
                      </a:lnTo>
                      <a:lnTo>
                        <a:pt x="2436" y="154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9" y="184"/>
                      </a:lnTo>
                      <a:lnTo>
                        <a:pt x="2439" y="202"/>
                      </a:lnTo>
                      <a:lnTo>
                        <a:pt x="2440" y="221"/>
                      </a:lnTo>
                      <a:lnTo>
                        <a:pt x="2441" y="242"/>
                      </a:lnTo>
                      <a:lnTo>
                        <a:pt x="2444" y="289"/>
                      </a:lnTo>
                      <a:lnTo>
                        <a:pt x="2445" y="313"/>
                      </a:lnTo>
                      <a:lnTo>
                        <a:pt x="2446" y="339"/>
                      </a:lnTo>
                      <a:lnTo>
                        <a:pt x="2446" y="365"/>
                      </a:lnTo>
                      <a:lnTo>
                        <a:pt x="2450" y="446"/>
                      </a:lnTo>
                      <a:lnTo>
                        <a:pt x="2452" y="475"/>
                      </a:lnTo>
                      <a:lnTo>
                        <a:pt x="2453" y="493"/>
                      </a:lnTo>
                      <a:lnTo>
                        <a:pt x="2454" y="495"/>
                      </a:lnTo>
                      <a:lnTo>
                        <a:pt x="2457" y="498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495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512"/>
                      </a:lnTo>
                      <a:lnTo>
                        <a:pt x="2467" y="569"/>
                      </a:lnTo>
                      <a:lnTo>
                        <a:pt x="2468" y="595"/>
                      </a:lnTo>
                      <a:lnTo>
                        <a:pt x="2468" y="621"/>
                      </a:lnTo>
                      <a:lnTo>
                        <a:pt x="2470" y="645"/>
                      </a:lnTo>
                      <a:lnTo>
                        <a:pt x="2471" y="669"/>
                      </a:lnTo>
                      <a:lnTo>
                        <a:pt x="2472" y="691"/>
                      </a:lnTo>
                      <a:lnTo>
                        <a:pt x="2475" y="732"/>
                      </a:lnTo>
                      <a:lnTo>
                        <a:pt x="2476" y="750"/>
                      </a:lnTo>
                      <a:lnTo>
                        <a:pt x="2476" y="768"/>
                      </a:lnTo>
                      <a:lnTo>
                        <a:pt x="2477" y="785"/>
                      </a:lnTo>
                      <a:lnTo>
                        <a:pt x="2479" y="800"/>
                      </a:lnTo>
                      <a:lnTo>
                        <a:pt x="2479" y="802"/>
                      </a:lnTo>
                      <a:lnTo>
                        <a:pt x="2481" y="830"/>
                      </a:lnTo>
                      <a:lnTo>
                        <a:pt x="2483" y="84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65"/>
                      </a:lnTo>
                      <a:lnTo>
                        <a:pt x="2485" y="875"/>
                      </a:lnTo>
                      <a:lnTo>
                        <a:pt x="2486" y="884"/>
                      </a:lnTo>
                      <a:lnTo>
                        <a:pt x="2489" y="900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13"/>
                      </a:lnTo>
                      <a:lnTo>
                        <a:pt x="2493" y="923"/>
                      </a:lnTo>
                      <a:lnTo>
                        <a:pt x="2494" y="927"/>
                      </a:lnTo>
                      <a:lnTo>
                        <a:pt x="2494" y="928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5"/>
                      </a:lnTo>
                      <a:lnTo>
                        <a:pt x="2499" y="939"/>
                      </a:lnTo>
                      <a:lnTo>
                        <a:pt x="2501" y="940"/>
                      </a:lnTo>
                      <a:lnTo>
                        <a:pt x="2501" y="939"/>
                      </a:lnTo>
                      <a:lnTo>
                        <a:pt x="2503" y="941"/>
                      </a:lnTo>
                      <a:lnTo>
                        <a:pt x="2507" y="941"/>
                      </a:lnTo>
                      <a:lnTo>
                        <a:pt x="2507" y="940"/>
                      </a:lnTo>
                      <a:lnTo>
                        <a:pt x="2511" y="940"/>
                      </a:lnTo>
                      <a:lnTo>
                        <a:pt x="2514" y="937"/>
                      </a:lnTo>
                      <a:lnTo>
                        <a:pt x="2512" y="936"/>
                      </a:lnTo>
                      <a:lnTo>
                        <a:pt x="2515" y="934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2" y="935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5" y="935"/>
                      </a:lnTo>
                      <a:lnTo>
                        <a:pt x="2515" y="934"/>
                      </a:lnTo>
                      <a:lnTo>
                        <a:pt x="2519" y="926"/>
                      </a:lnTo>
                      <a:lnTo>
                        <a:pt x="2519" y="925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3" y="917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5" y="903"/>
                      </a:lnTo>
                      <a:lnTo>
                        <a:pt x="2527" y="896"/>
                      </a:lnTo>
                      <a:lnTo>
                        <a:pt x="2528" y="896"/>
                      </a:lnTo>
                      <a:lnTo>
                        <a:pt x="2529" y="887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30" y="863"/>
                      </a:lnTo>
                      <a:lnTo>
                        <a:pt x="2532" y="847"/>
                      </a:lnTo>
                      <a:lnTo>
                        <a:pt x="2533" y="830"/>
                      </a:lnTo>
                      <a:lnTo>
                        <a:pt x="2534" y="811"/>
                      </a:lnTo>
                      <a:lnTo>
                        <a:pt x="2534" y="810"/>
                      </a:lnTo>
                      <a:lnTo>
                        <a:pt x="2536" y="789"/>
                      </a:lnTo>
                      <a:lnTo>
                        <a:pt x="2537" y="767"/>
                      </a:lnTo>
                      <a:lnTo>
                        <a:pt x="2537" y="742"/>
                      </a:lnTo>
                      <a:lnTo>
                        <a:pt x="2538" y="718"/>
                      </a:lnTo>
                      <a:lnTo>
                        <a:pt x="2539" y="692"/>
                      </a:lnTo>
                      <a:lnTo>
                        <a:pt x="2542" y="638"/>
                      </a:lnTo>
                      <a:lnTo>
                        <a:pt x="2543" y="608"/>
                      </a:lnTo>
                      <a:lnTo>
                        <a:pt x="2545" y="579"/>
                      </a:lnTo>
                      <a:lnTo>
                        <a:pt x="2545" y="550"/>
                      </a:lnTo>
                      <a:lnTo>
                        <a:pt x="2546" y="520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42" y="497"/>
                      </a:lnTo>
                      <a:lnTo>
                        <a:pt x="2545" y="495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55" y="498"/>
                      </a:lnTo>
                      <a:lnTo>
                        <a:pt x="2555" y="497"/>
                      </a:lnTo>
                      <a:lnTo>
                        <a:pt x="2558" y="495"/>
                      </a:lnTo>
                      <a:lnTo>
                        <a:pt x="2560" y="493"/>
                      </a:lnTo>
                      <a:lnTo>
                        <a:pt x="2560" y="468"/>
                      </a:lnTo>
                      <a:lnTo>
                        <a:pt x="2561" y="440"/>
                      </a:lnTo>
                      <a:lnTo>
                        <a:pt x="2563" y="413"/>
                      </a:lnTo>
                      <a:lnTo>
                        <a:pt x="2564" y="387"/>
                      </a:lnTo>
                      <a:lnTo>
                        <a:pt x="2565" y="362"/>
                      </a:lnTo>
                      <a:lnTo>
                        <a:pt x="2567" y="339"/>
                      </a:lnTo>
                      <a:lnTo>
                        <a:pt x="2567" y="31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70" y="256"/>
                      </a:lnTo>
                      <a:lnTo>
                        <a:pt x="2572" y="238"/>
                      </a:lnTo>
                      <a:lnTo>
                        <a:pt x="2574" y="205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7" y="162"/>
                      </a:lnTo>
                      <a:lnTo>
                        <a:pt x="2580" y="139"/>
                      </a:lnTo>
                      <a:lnTo>
                        <a:pt x="2582" y="118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7" y="77"/>
                      </a:lnTo>
                      <a:lnTo>
                        <a:pt x="2589" y="73"/>
                      </a:lnTo>
                      <a:lnTo>
                        <a:pt x="2590" y="72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0" y="59"/>
                      </a:lnTo>
                      <a:lnTo>
                        <a:pt x="2592" y="60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1" y="61"/>
                      </a:lnTo>
                      <a:lnTo>
                        <a:pt x="2591" y="60"/>
                      </a:lnTo>
                      <a:lnTo>
                        <a:pt x="2594" y="63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6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9" y="74"/>
                      </a:lnTo>
                      <a:lnTo>
                        <a:pt x="2599" y="75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8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7" y="101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09" y="11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41"/>
                      </a:lnTo>
                      <a:lnTo>
                        <a:pt x="2612" y="157"/>
                      </a:lnTo>
                      <a:lnTo>
                        <a:pt x="2613" y="175"/>
                      </a:lnTo>
                      <a:lnTo>
                        <a:pt x="2614" y="194"/>
                      </a:lnTo>
                      <a:lnTo>
                        <a:pt x="2616" y="215"/>
                      </a:lnTo>
                      <a:lnTo>
                        <a:pt x="2617" y="237"/>
                      </a:lnTo>
                      <a:lnTo>
                        <a:pt x="2618" y="260"/>
                      </a:lnTo>
                      <a:lnTo>
                        <a:pt x="2618" y="285"/>
                      </a:lnTo>
                      <a:lnTo>
                        <a:pt x="2620" y="311"/>
                      </a:lnTo>
                      <a:lnTo>
                        <a:pt x="2623" y="392"/>
                      </a:lnTo>
                      <a:lnTo>
                        <a:pt x="2625" y="422"/>
                      </a:lnTo>
                      <a:lnTo>
                        <a:pt x="2626" y="450"/>
                      </a:lnTo>
                      <a:lnTo>
                        <a:pt x="2626" y="480"/>
                      </a:lnTo>
                      <a:lnTo>
                        <a:pt x="2627" y="494"/>
                      </a:lnTo>
                      <a:lnTo>
                        <a:pt x="2631" y="498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36"/>
                      </a:lnTo>
                      <a:lnTo>
                        <a:pt x="2642" y="564"/>
                      </a:lnTo>
                      <a:lnTo>
                        <a:pt x="2644" y="616"/>
                      </a:lnTo>
                      <a:lnTo>
                        <a:pt x="2645" y="640"/>
                      </a:lnTo>
                      <a:lnTo>
                        <a:pt x="2647" y="663"/>
                      </a:lnTo>
                      <a:lnTo>
                        <a:pt x="2648" y="685"/>
                      </a:lnTo>
                      <a:lnTo>
                        <a:pt x="2648" y="706"/>
                      </a:lnTo>
                      <a:lnTo>
                        <a:pt x="2651" y="745"/>
                      </a:lnTo>
                      <a:lnTo>
                        <a:pt x="2653" y="779"/>
                      </a:lnTo>
                      <a:lnTo>
                        <a:pt x="2656" y="810"/>
                      </a:lnTo>
                      <a:lnTo>
                        <a:pt x="2656" y="824"/>
                      </a:lnTo>
                      <a:lnTo>
                        <a:pt x="2657" y="837"/>
                      </a:lnTo>
                      <a:lnTo>
                        <a:pt x="2660" y="860"/>
                      </a:lnTo>
                      <a:lnTo>
                        <a:pt x="2661" y="870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87"/>
                      </a:lnTo>
                      <a:lnTo>
                        <a:pt x="2664" y="895"/>
                      </a:lnTo>
                      <a:lnTo>
                        <a:pt x="2666" y="908"/>
                      </a:lnTo>
                      <a:lnTo>
                        <a:pt x="2669" y="918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7"/>
                      </a:lnTo>
                      <a:lnTo>
                        <a:pt x="2673" y="932"/>
                      </a:lnTo>
                      <a:lnTo>
                        <a:pt x="2676" y="936"/>
                      </a:lnTo>
                      <a:lnTo>
                        <a:pt x="2676" y="935"/>
                      </a:lnTo>
                      <a:lnTo>
                        <a:pt x="2679" y="937"/>
                      </a:lnTo>
                      <a:lnTo>
                        <a:pt x="2683" y="937"/>
                      </a:lnTo>
                      <a:lnTo>
                        <a:pt x="2683" y="936"/>
                      </a:lnTo>
                      <a:lnTo>
                        <a:pt x="2687" y="936"/>
                      </a:lnTo>
                      <a:lnTo>
                        <a:pt x="2689" y="934"/>
                      </a:lnTo>
                      <a:lnTo>
                        <a:pt x="2689" y="932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2" y="930"/>
                      </a:lnTo>
                      <a:lnTo>
                        <a:pt x="2692" y="928"/>
                      </a:lnTo>
                      <a:lnTo>
                        <a:pt x="2695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95" y="919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8" y="910"/>
                      </a:lnTo>
                      <a:lnTo>
                        <a:pt x="2698" y="909"/>
                      </a:lnTo>
                      <a:lnTo>
                        <a:pt x="2701" y="901"/>
                      </a:lnTo>
                      <a:lnTo>
                        <a:pt x="2702" y="900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1"/>
                      </a:lnTo>
                      <a:lnTo>
                        <a:pt x="2704" y="891"/>
                      </a:lnTo>
                      <a:lnTo>
                        <a:pt x="2705" y="883"/>
                      </a:lnTo>
                      <a:lnTo>
                        <a:pt x="2707" y="860"/>
                      </a:lnTo>
                      <a:lnTo>
                        <a:pt x="2709" y="844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10" y="810"/>
                      </a:lnTo>
                      <a:lnTo>
                        <a:pt x="2711" y="790"/>
                      </a:lnTo>
                      <a:lnTo>
                        <a:pt x="2711" y="789"/>
                      </a:lnTo>
                      <a:lnTo>
                        <a:pt x="2713" y="767"/>
                      </a:lnTo>
                      <a:lnTo>
                        <a:pt x="2715" y="720"/>
                      </a:lnTo>
                      <a:lnTo>
                        <a:pt x="2716" y="695"/>
                      </a:lnTo>
                      <a:lnTo>
                        <a:pt x="2716" y="667"/>
                      </a:lnTo>
                      <a:lnTo>
                        <a:pt x="2719" y="613"/>
                      </a:lnTo>
                      <a:lnTo>
                        <a:pt x="2720" y="585"/>
                      </a:lnTo>
                      <a:lnTo>
                        <a:pt x="2723" y="525"/>
                      </a:lnTo>
                      <a:lnTo>
                        <a:pt x="2724" y="497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19" y="497"/>
                      </a:lnTo>
                      <a:lnTo>
                        <a:pt x="2722" y="495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31" y="498"/>
                      </a:lnTo>
                      <a:lnTo>
                        <a:pt x="2731" y="497"/>
                      </a:lnTo>
                      <a:lnTo>
                        <a:pt x="2733" y="495"/>
                      </a:lnTo>
                      <a:lnTo>
                        <a:pt x="2736" y="493"/>
                      </a:lnTo>
                      <a:lnTo>
                        <a:pt x="2737" y="471"/>
                      </a:lnTo>
                      <a:lnTo>
                        <a:pt x="2738" y="442"/>
                      </a:lnTo>
                      <a:lnTo>
                        <a:pt x="2740" y="415"/>
                      </a:lnTo>
                      <a:lnTo>
                        <a:pt x="2740" y="389"/>
                      </a:lnTo>
                      <a:lnTo>
                        <a:pt x="2742" y="340"/>
                      </a:lnTo>
                      <a:lnTo>
                        <a:pt x="2745" y="296"/>
                      </a:lnTo>
                      <a:lnTo>
                        <a:pt x="2746" y="276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9" y="221"/>
                      </a:lnTo>
                      <a:lnTo>
                        <a:pt x="2751" y="190"/>
                      </a:lnTo>
                      <a:lnTo>
                        <a:pt x="2754" y="162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7" y="127"/>
                      </a:lnTo>
                      <a:lnTo>
                        <a:pt x="2759" y="109"/>
                      </a:lnTo>
                      <a:lnTo>
                        <a:pt x="2762" y="94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63" y="7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9" y="60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7" y="61"/>
                      </a:lnTo>
                      <a:lnTo>
                        <a:pt x="2767" y="60"/>
                      </a:lnTo>
                      <a:lnTo>
                        <a:pt x="2771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8" y="57"/>
                      </a:lnTo>
                      <a:lnTo>
                        <a:pt x="2769" y="61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2"/>
                      </a:lnTo>
                      <a:lnTo>
                        <a:pt x="2777" y="79"/>
                      </a:lnTo>
                      <a:lnTo>
                        <a:pt x="2777" y="81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100"/>
                      </a:lnTo>
                      <a:lnTo>
                        <a:pt x="2784" y="108"/>
                      </a:lnTo>
                      <a:lnTo>
                        <a:pt x="2785" y="118"/>
                      </a:lnTo>
                      <a:lnTo>
                        <a:pt x="2786" y="131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9" y="161"/>
                      </a:lnTo>
                      <a:lnTo>
                        <a:pt x="2790" y="179"/>
                      </a:lnTo>
                      <a:lnTo>
                        <a:pt x="2790" y="198"/>
                      </a:lnTo>
                      <a:lnTo>
                        <a:pt x="2791" y="220"/>
                      </a:lnTo>
                      <a:lnTo>
                        <a:pt x="2794" y="267"/>
                      </a:lnTo>
                      <a:lnTo>
                        <a:pt x="2797" y="318"/>
                      </a:lnTo>
                      <a:lnTo>
                        <a:pt x="2798" y="346"/>
                      </a:lnTo>
                      <a:lnTo>
                        <a:pt x="2798" y="374"/>
                      </a:lnTo>
                      <a:lnTo>
                        <a:pt x="2802" y="459"/>
                      </a:lnTo>
                      <a:lnTo>
                        <a:pt x="2803" y="489"/>
                      </a:lnTo>
                      <a:lnTo>
                        <a:pt x="2803" y="490"/>
                      </a:lnTo>
                      <a:lnTo>
                        <a:pt x="2804" y="494"/>
                      </a:lnTo>
                      <a:lnTo>
                        <a:pt x="2808" y="498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495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516"/>
                      </a:lnTo>
                      <a:lnTo>
                        <a:pt x="2817" y="545"/>
                      </a:lnTo>
                      <a:lnTo>
                        <a:pt x="2819" y="572"/>
                      </a:lnTo>
                      <a:lnTo>
                        <a:pt x="2820" y="598"/>
                      </a:lnTo>
                      <a:lnTo>
                        <a:pt x="2820" y="622"/>
                      </a:lnTo>
                      <a:lnTo>
                        <a:pt x="2821" y="647"/>
                      </a:lnTo>
                      <a:lnTo>
                        <a:pt x="2824" y="691"/>
                      </a:lnTo>
                      <a:lnTo>
                        <a:pt x="2825" y="711"/>
                      </a:lnTo>
                      <a:lnTo>
                        <a:pt x="2826" y="731"/>
                      </a:lnTo>
                      <a:lnTo>
                        <a:pt x="2828" y="749"/>
                      </a:lnTo>
                      <a:lnTo>
                        <a:pt x="2828" y="767"/>
                      </a:lnTo>
                      <a:lnTo>
                        <a:pt x="2830" y="798"/>
                      </a:lnTo>
                      <a:lnTo>
                        <a:pt x="2830" y="799"/>
                      </a:lnTo>
                      <a:lnTo>
                        <a:pt x="2833" y="828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63"/>
                      </a:lnTo>
                      <a:lnTo>
                        <a:pt x="2838" y="881"/>
                      </a:lnTo>
                      <a:lnTo>
                        <a:pt x="2841" y="896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9"/>
                      </a:lnTo>
                      <a:lnTo>
                        <a:pt x="2843" y="914"/>
                      </a:lnTo>
                      <a:lnTo>
                        <a:pt x="2847" y="926"/>
                      </a:lnTo>
                      <a:lnTo>
                        <a:pt x="2847" y="927"/>
                      </a:lnTo>
                      <a:lnTo>
                        <a:pt x="2848" y="930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0" y="931"/>
                      </a:lnTo>
                      <a:lnTo>
                        <a:pt x="2851" y="934"/>
                      </a:lnTo>
                      <a:lnTo>
                        <a:pt x="2853" y="936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3" y="936"/>
                      </a:lnTo>
                      <a:lnTo>
                        <a:pt x="2853" y="935"/>
                      </a:lnTo>
                      <a:lnTo>
                        <a:pt x="2856" y="937"/>
                      </a:lnTo>
                      <a:lnTo>
                        <a:pt x="2859" y="937"/>
                      </a:lnTo>
                      <a:lnTo>
                        <a:pt x="2859" y="936"/>
                      </a:lnTo>
                      <a:lnTo>
                        <a:pt x="2862" y="936"/>
                      </a:lnTo>
                      <a:lnTo>
                        <a:pt x="2865" y="934"/>
                      </a:lnTo>
                      <a:lnTo>
                        <a:pt x="2864" y="932"/>
                      </a:lnTo>
                      <a:lnTo>
                        <a:pt x="2866" y="930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4" y="931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6" y="931"/>
                      </a:lnTo>
                      <a:lnTo>
                        <a:pt x="2866" y="930"/>
                      </a:lnTo>
                      <a:lnTo>
                        <a:pt x="2870" y="922"/>
                      </a:lnTo>
                      <a:lnTo>
                        <a:pt x="2870" y="921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4" y="913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5" y="905"/>
                      </a:lnTo>
                      <a:lnTo>
                        <a:pt x="2875" y="904"/>
                      </a:lnTo>
                      <a:lnTo>
                        <a:pt x="2877" y="899"/>
                      </a:lnTo>
                      <a:lnTo>
                        <a:pt x="2878" y="895"/>
                      </a:lnTo>
                      <a:lnTo>
                        <a:pt x="2879" y="890"/>
                      </a:lnTo>
                      <a:lnTo>
                        <a:pt x="2881" y="890"/>
                      </a:lnTo>
                      <a:lnTo>
                        <a:pt x="2882" y="881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3" y="857"/>
                      </a:lnTo>
                      <a:lnTo>
                        <a:pt x="2884" y="842"/>
                      </a:lnTo>
                      <a:lnTo>
                        <a:pt x="2886" y="825"/>
                      </a:lnTo>
                      <a:lnTo>
                        <a:pt x="2887" y="807"/>
                      </a:lnTo>
                      <a:lnTo>
                        <a:pt x="2887" y="806"/>
                      </a:lnTo>
                      <a:lnTo>
                        <a:pt x="2888" y="785"/>
                      </a:lnTo>
                      <a:lnTo>
                        <a:pt x="2888" y="764"/>
                      </a:lnTo>
                      <a:lnTo>
                        <a:pt x="2890" y="741"/>
                      </a:lnTo>
                      <a:lnTo>
                        <a:pt x="2891" y="716"/>
                      </a:lnTo>
                      <a:lnTo>
                        <a:pt x="2894" y="665"/>
                      </a:lnTo>
                      <a:lnTo>
                        <a:pt x="2895" y="638"/>
                      </a:lnTo>
                      <a:lnTo>
                        <a:pt x="2896" y="609"/>
                      </a:lnTo>
                      <a:lnTo>
                        <a:pt x="2896" y="581"/>
                      </a:lnTo>
                      <a:lnTo>
                        <a:pt x="2897" y="552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895" y="497"/>
                      </a:lnTo>
                      <a:lnTo>
                        <a:pt x="2897" y="495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906" y="498"/>
                      </a:lnTo>
                      <a:lnTo>
                        <a:pt x="2906" y="497"/>
                      </a:lnTo>
                      <a:lnTo>
                        <a:pt x="2909" y="495"/>
                      </a:lnTo>
                      <a:lnTo>
                        <a:pt x="2912" y="493"/>
                      </a:lnTo>
                      <a:lnTo>
                        <a:pt x="2913" y="467"/>
                      </a:lnTo>
                      <a:lnTo>
                        <a:pt x="2914" y="439"/>
                      </a:lnTo>
                      <a:lnTo>
                        <a:pt x="2915" y="411"/>
                      </a:lnTo>
                      <a:lnTo>
                        <a:pt x="2917" y="386"/>
                      </a:lnTo>
                      <a:lnTo>
                        <a:pt x="2918" y="361"/>
                      </a:lnTo>
                      <a:lnTo>
                        <a:pt x="2919" y="338"/>
                      </a:lnTo>
                      <a:lnTo>
                        <a:pt x="2919" y="315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3" y="255"/>
                      </a:lnTo>
                      <a:lnTo>
                        <a:pt x="2926" y="219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7" y="188"/>
                      </a:lnTo>
                      <a:lnTo>
                        <a:pt x="2928" y="174"/>
                      </a:lnTo>
                      <a:lnTo>
                        <a:pt x="2931" y="148"/>
                      </a:lnTo>
                      <a:lnTo>
                        <a:pt x="2932" y="136"/>
                      </a:lnTo>
                      <a:lnTo>
                        <a:pt x="2934" y="126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5" y="108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40" y="74"/>
                      </a:lnTo>
                      <a:lnTo>
                        <a:pt x="2941" y="73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8" y="65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2" y="73"/>
                      </a:lnTo>
                      <a:lnTo>
                        <a:pt x="2952" y="74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83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1" y="10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34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5" y="163"/>
                      </a:lnTo>
                      <a:lnTo>
                        <a:pt x="2967" y="202"/>
                      </a:lnTo>
                      <a:lnTo>
                        <a:pt x="2968" y="224"/>
                      </a:lnTo>
                      <a:lnTo>
                        <a:pt x="2970" y="247"/>
                      </a:lnTo>
                      <a:lnTo>
                        <a:pt x="2970" y="272"/>
                      </a:lnTo>
                      <a:lnTo>
                        <a:pt x="2972" y="324"/>
                      </a:lnTo>
                      <a:lnTo>
                        <a:pt x="2974" y="351"/>
                      </a:lnTo>
                      <a:lnTo>
                        <a:pt x="2976" y="408"/>
                      </a:lnTo>
                      <a:lnTo>
                        <a:pt x="2977" y="437"/>
                      </a:lnTo>
                      <a:lnTo>
                        <a:pt x="2977" y="466"/>
                      </a:lnTo>
                      <a:lnTo>
                        <a:pt x="2979" y="493"/>
                      </a:lnTo>
                      <a:lnTo>
                        <a:pt x="2980" y="495"/>
                      </a:lnTo>
                      <a:lnTo>
                        <a:pt x="2983" y="498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3" y="495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2" y="521"/>
                      </a:lnTo>
                      <a:lnTo>
                        <a:pt x="2993" y="550"/>
                      </a:lnTo>
                      <a:lnTo>
                        <a:pt x="2994" y="577"/>
                      </a:lnTo>
                      <a:lnTo>
                        <a:pt x="2996" y="603"/>
                      </a:lnTo>
                      <a:lnTo>
                        <a:pt x="2997" y="627"/>
                      </a:lnTo>
                      <a:lnTo>
                        <a:pt x="2999" y="674"/>
                      </a:lnTo>
                      <a:lnTo>
                        <a:pt x="2999" y="695"/>
                      </a:lnTo>
                      <a:lnTo>
                        <a:pt x="3001" y="715"/>
                      </a:lnTo>
                      <a:lnTo>
                        <a:pt x="3002" y="735"/>
                      </a:lnTo>
                      <a:lnTo>
                        <a:pt x="3003" y="753"/>
                      </a:lnTo>
                      <a:lnTo>
                        <a:pt x="3006" y="786"/>
                      </a:lnTo>
                      <a:lnTo>
                        <a:pt x="3006" y="788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16"/>
                      </a:lnTo>
                      <a:lnTo>
                        <a:pt x="3009" y="830"/>
                      </a:lnTo>
                      <a:lnTo>
                        <a:pt x="3011" y="853"/>
                      </a:lnTo>
                      <a:lnTo>
                        <a:pt x="3014" y="874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91"/>
                      </a:lnTo>
                      <a:lnTo>
                        <a:pt x="3019" y="910"/>
                      </a:lnTo>
                      <a:lnTo>
                        <a:pt x="3020" y="916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25"/>
                      </a:lnTo>
                      <a:lnTo>
                        <a:pt x="3025" y="932"/>
                      </a:lnTo>
                      <a:lnTo>
                        <a:pt x="3029" y="936"/>
                      </a:lnTo>
                      <a:lnTo>
                        <a:pt x="3029" y="935"/>
                      </a:lnTo>
                      <a:lnTo>
                        <a:pt x="3032" y="937"/>
                      </a:lnTo>
                      <a:lnTo>
                        <a:pt x="3033" y="937"/>
                      </a:lnTo>
                      <a:lnTo>
                        <a:pt x="3033" y="936"/>
                      </a:lnTo>
                      <a:lnTo>
                        <a:pt x="3037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6" y="936"/>
                      </a:lnTo>
                      <a:lnTo>
                        <a:pt x="3036" y="935"/>
                      </a:lnTo>
                      <a:lnTo>
                        <a:pt x="3040" y="935"/>
                      </a:lnTo>
                      <a:lnTo>
                        <a:pt x="3042" y="932"/>
                      </a:lnTo>
                      <a:lnTo>
                        <a:pt x="3042" y="931"/>
                      </a:lnTo>
                      <a:lnTo>
                        <a:pt x="3046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7" y="918"/>
                      </a:lnTo>
                      <a:lnTo>
                        <a:pt x="3047" y="917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50" y="912"/>
                      </a:lnTo>
                      <a:lnTo>
                        <a:pt x="3050" y="910"/>
                      </a:lnTo>
                      <a:lnTo>
                        <a:pt x="3052" y="903"/>
                      </a:lnTo>
                      <a:lnTo>
                        <a:pt x="3054" y="901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5"/>
                      </a:lnTo>
                      <a:lnTo>
                        <a:pt x="3055" y="888"/>
                      </a:lnTo>
                      <a:lnTo>
                        <a:pt x="3056" y="888"/>
                      </a:lnTo>
                      <a:lnTo>
                        <a:pt x="3058" y="879"/>
                      </a:lnTo>
                      <a:lnTo>
                        <a:pt x="3059" y="868"/>
                      </a:lnTo>
                      <a:lnTo>
                        <a:pt x="3060" y="855"/>
                      </a:lnTo>
                      <a:lnTo>
                        <a:pt x="3061" y="839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3" y="804"/>
                      </a:lnTo>
                      <a:lnTo>
                        <a:pt x="3063" y="803"/>
                      </a:lnTo>
                      <a:lnTo>
                        <a:pt x="3064" y="782"/>
                      </a:lnTo>
                      <a:lnTo>
                        <a:pt x="3065" y="760"/>
                      </a:lnTo>
                      <a:lnTo>
                        <a:pt x="3067" y="737"/>
                      </a:lnTo>
                      <a:lnTo>
                        <a:pt x="3068" y="713"/>
                      </a:lnTo>
                      <a:lnTo>
                        <a:pt x="3068" y="687"/>
                      </a:lnTo>
                      <a:lnTo>
                        <a:pt x="3069" y="661"/>
                      </a:lnTo>
                      <a:lnTo>
                        <a:pt x="3071" y="632"/>
                      </a:lnTo>
                      <a:lnTo>
                        <a:pt x="3072" y="605"/>
                      </a:lnTo>
                      <a:lnTo>
                        <a:pt x="3073" y="577"/>
                      </a:lnTo>
                      <a:lnTo>
                        <a:pt x="3076" y="517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71" y="497"/>
                      </a:lnTo>
                      <a:lnTo>
                        <a:pt x="3073" y="495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82" y="498"/>
                      </a:lnTo>
                      <a:lnTo>
                        <a:pt x="3082" y="497"/>
                      </a:lnTo>
                      <a:lnTo>
                        <a:pt x="3086" y="497"/>
                      </a:lnTo>
                      <a:lnTo>
                        <a:pt x="3087" y="495"/>
                      </a:lnTo>
                      <a:lnTo>
                        <a:pt x="3086" y="494"/>
                      </a:lnTo>
                      <a:lnTo>
                        <a:pt x="3089" y="492"/>
                      </a:lnTo>
                      <a:lnTo>
                        <a:pt x="3091" y="435"/>
                      </a:lnTo>
                      <a:lnTo>
                        <a:pt x="3091" y="408"/>
                      </a:lnTo>
                      <a:lnTo>
                        <a:pt x="3092" y="382"/>
                      </a:lnTo>
                      <a:lnTo>
                        <a:pt x="3094" y="357"/>
                      </a:lnTo>
                      <a:lnTo>
                        <a:pt x="3095" y="334"/>
                      </a:lnTo>
                      <a:lnTo>
                        <a:pt x="3098" y="290"/>
                      </a:lnTo>
                      <a:lnTo>
                        <a:pt x="3099" y="269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102" y="216"/>
                      </a:lnTo>
                      <a:lnTo>
                        <a:pt x="3104" y="185"/>
                      </a:lnTo>
                      <a:lnTo>
                        <a:pt x="3105" y="171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8" y="135"/>
                      </a:lnTo>
                      <a:lnTo>
                        <a:pt x="3111" y="114"/>
                      </a:lnTo>
                      <a:lnTo>
                        <a:pt x="3113" y="99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8" y="68"/>
                      </a:lnTo>
                      <a:lnTo>
                        <a:pt x="3118" y="66"/>
                      </a:lnTo>
                      <a:lnTo>
                        <a:pt x="3120" y="63"/>
                      </a:lnTo>
                      <a:lnTo>
                        <a:pt x="3121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18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1" y="57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0" y="56"/>
                      </a:lnTo>
                      <a:lnTo>
                        <a:pt x="3121" y="60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4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72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5"/>
                      </a:lnTo>
                      <a:lnTo>
                        <a:pt x="3135" y="103"/>
                      </a:lnTo>
                      <a:lnTo>
                        <a:pt x="3136" y="112"/>
                      </a:lnTo>
                      <a:lnTo>
                        <a:pt x="3138" y="122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2" y="167"/>
                      </a:lnTo>
                      <a:lnTo>
                        <a:pt x="3142" y="185"/>
                      </a:lnTo>
                      <a:lnTo>
                        <a:pt x="3143" y="206"/>
                      </a:lnTo>
                      <a:lnTo>
                        <a:pt x="3144" y="228"/>
                      </a:lnTo>
                      <a:lnTo>
                        <a:pt x="3145" y="251"/>
                      </a:lnTo>
                      <a:lnTo>
                        <a:pt x="3147" y="276"/>
                      </a:lnTo>
                      <a:lnTo>
                        <a:pt x="3149" y="327"/>
                      </a:lnTo>
                      <a:lnTo>
                        <a:pt x="3149" y="356"/>
                      </a:lnTo>
                      <a:lnTo>
                        <a:pt x="3151" y="383"/>
                      </a:lnTo>
                      <a:lnTo>
                        <a:pt x="3152" y="413"/>
                      </a:lnTo>
                      <a:lnTo>
                        <a:pt x="3153" y="441"/>
                      </a:lnTo>
                      <a:lnTo>
                        <a:pt x="3155" y="471"/>
                      </a:lnTo>
                      <a:lnTo>
                        <a:pt x="3156" y="493"/>
                      </a:lnTo>
                      <a:lnTo>
                        <a:pt x="3157" y="495"/>
                      </a:lnTo>
                      <a:lnTo>
                        <a:pt x="3160" y="498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70" y="554"/>
                      </a:lnTo>
                      <a:lnTo>
                        <a:pt x="3171" y="581"/>
                      </a:lnTo>
                      <a:lnTo>
                        <a:pt x="3171" y="607"/>
                      </a:lnTo>
                      <a:lnTo>
                        <a:pt x="3173" y="631"/>
                      </a:lnTo>
                      <a:lnTo>
                        <a:pt x="3174" y="654"/>
                      </a:lnTo>
                      <a:lnTo>
                        <a:pt x="3176" y="698"/>
                      </a:lnTo>
                      <a:lnTo>
                        <a:pt x="3179" y="737"/>
                      </a:lnTo>
                      <a:lnTo>
                        <a:pt x="3179" y="755"/>
                      </a:lnTo>
                      <a:lnTo>
                        <a:pt x="3182" y="789"/>
                      </a:lnTo>
                      <a:lnTo>
                        <a:pt x="3182" y="790"/>
                      </a:lnTo>
                      <a:lnTo>
                        <a:pt x="3184" y="819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55"/>
                      </a:lnTo>
                      <a:lnTo>
                        <a:pt x="3189" y="875"/>
                      </a:lnTo>
                      <a:lnTo>
                        <a:pt x="3193" y="899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10"/>
                      </a:lnTo>
                      <a:lnTo>
                        <a:pt x="3196" y="916"/>
                      </a:lnTo>
                      <a:lnTo>
                        <a:pt x="3200" y="927"/>
                      </a:lnTo>
                      <a:lnTo>
                        <a:pt x="3201" y="930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1" y="930"/>
                      </a:lnTo>
                      <a:lnTo>
                        <a:pt x="3202" y="934"/>
                      </a:lnTo>
                      <a:lnTo>
                        <a:pt x="3205" y="936"/>
                      </a:lnTo>
                      <a:lnTo>
                        <a:pt x="3205" y="935"/>
                      </a:lnTo>
                      <a:lnTo>
                        <a:pt x="3207" y="937"/>
                      </a:lnTo>
                      <a:lnTo>
                        <a:pt x="3210" y="937"/>
                      </a:lnTo>
                      <a:lnTo>
                        <a:pt x="3210" y="936"/>
                      </a:lnTo>
                      <a:lnTo>
                        <a:pt x="3214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3" y="936"/>
                      </a:lnTo>
                      <a:lnTo>
                        <a:pt x="3213" y="935"/>
                      </a:lnTo>
                      <a:lnTo>
                        <a:pt x="3215" y="934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9" y="930"/>
                      </a:lnTo>
                      <a:lnTo>
                        <a:pt x="3219" y="928"/>
                      </a:lnTo>
                      <a:lnTo>
                        <a:pt x="3226" y="916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31" y="894"/>
                      </a:lnTo>
                      <a:lnTo>
                        <a:pt x="3232" y="887"/>
                      </a:lnTo>
                      <a:lnTo>
                        <a:pt x="3233" y="886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5" y="866"/>
                      </a:lnTo>
                      <a:lnTo>
                        <a:pt x="3236" y="852"/>
                      </a:lnTo>
                      <a:lnTo>
                        <a:pt x="3237" y="837"/>
                      </a:lnTo>
                      <a:lnTo>
                        <a:pt x="3238" y="820"/>
                      </a:lnTo>
                      <a:lnTo>
                        <a:pt x="3240" y="800"/>
                      </a:lnTo>
                      <a:lnTo>
                        <a:pt x="3240" y="799"/>
                      </a:lnTo>
                      <a:lnTo>
                        <a:pt x="3241" y="779"/>
                      </a:lnTo>
                      <a:lnTo>
                        <a:pt x="3241" y="757"/>
                      </a:lnTo>
                      <a:lnTo>
                        <a:pt x="3242" y="733"/>
                      </a:lnTo>
                      <a:lnTo>
                        <a:pt x="3244" y="709"/>
                      </a:lnTo>
                      <a:lnTo>
                        <a:pt x="3246" y="657"/>
                      </a:lnTo>
                      <a:lnTo>
                        <a:pt x="3248" y="629"/>
                      </a:lnTo>
                      <a:lnTo>
                        <a:pt x="3248" y="600"/>
                      </a:lnTo>
                      <a:lnTo>
                        <a:pt x="3250" y="543"/>
                      </a:lnTo>
                      <a:lnTo>
                        <a:pt x="3251" y="514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48" y="497"/>
                      </a:lnTo>
                      <a:lnTo>
                        <a:pt x="3250" y="495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58" y="498"/>
                      </a:lnTo>
                      <a:lnTo>
                        <a:pt x="3258" y="497"/>
                      </a:lnTo>
                      <a:lnTo>
                        <a:pt x="3260" y="495"/>
                      </a:lnTo>
                      <a:lnTo>
                        <a:pt x="3262" y="494"/>
                      </a:lnTo>
                      <a:lnTo>
                        <a:pt x="3263" y="489"/>
                      </a:lnTo>
                      <a:lnTo>
                        <a:pt x="3264" y="488"/>
                      </a:lnTo>
                      <a:lnTo>
                        <a:pt x="3267" y="431"/>
                      </a:lnTo>
                      <a:lnTo>
                        <a:pt x="3268" y="404"/>
                      </a:lnTo>
                      <a:lnTo>
                        <a:pt x="3270" y="378"/>
                      </a:lnTo>
                      <a:lnTo>
                        <a:pt x="3271" y="353"/>
                      </a:lnTo>
                      <a:lnTo>
                        <a:pt x="3271" y="330"/>
                      </a:lnTo>
                      <a:lnTo>
                        <a:pt x="3272" y="30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6" y="249"/>
                      </a:lnTo>
                      <a:lnTo>
                        <a:pt x="3277" y="232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9" y="198"/>
                      </a:lnTo>
                      <a:lnTo>
                        <a:pt x="3281" y="170"/>
                      </a:lnTo>
                      <a:lnTo>
                        <a:pt x="3284" y="144"/>
                      </a:lnTo>
                      <a:lnTo>
                        <a:pt x="3285" y="134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6" y="113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91" y="78"/>
                      </a:lnTo>
                      <a:lnTo>
                        <a:pt x="3293" y="77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9" y="60"/>
                      </a:lnTo>
                      <a:lnTo>
                        <a:pt x="3298" y="59"/>
                      </a:lnTo>
                      <a:lnTo>
                        <a:pt x="3301" y="56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5" y="59"/>
                      </a:lnTo>
                      <a:lnTo>
                        <a:pt x="3298" y="57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299" y="64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6" y="77"/>
                      </a:lnTo>
                      <a:lnTo>
                        <a:pt x="3313" y="74"/>
                      </a:lnTo>
                      <a:lnTo>
                        <a:pt x="3312" y="70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8" y="59"/>
                      </a:lnTo>
                      <a:lnTo>
                        <a:pt x="3307" y="59"/>
                      </a:lnTo>
                      <a:lnTo>
                        <a:pt x="3307" y="56"/>
                      </a:lnTo>
                      <a:lnTo>
                        <a:pt x="3303" y="52"/>
                      </a:lnTo>
                      <a:lnTo>
                        <a:pt x="3302" y="52"/>
                      </a:lnTo>
                      <a:lnTo>
                        <a:pt x="3299" y="51"/>
                      </a:lnTo>
                      <a:lnTo>
                        <a:pt x="3295" y="51"/>
                      </a:lnTo>
                      <a:lnTo>
                        <a:pt x="3293" y="52"/>
                      </a:lnTo>
                      <a:lnTo>
                        <a:pt x="3291" y="55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89" y="57"/>
                      </a:lnTo>
                      <a:lnTo>
                        <a:pt x="3286" y="63"/>
                      </a:lnTo>
                      <a:lnTo>
                        <a:pt x="3286" y="64"/>
                      </a:lnTo>
                      <a:lnTo>
                        <a:pt x="3286" y="63"/>
                      </a:lnTo>
                      <a:lnTo>
                        <a:pt x="3284" y="70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2" y="81"/>
                      </a:lnTo>
                      <a:lnTo>
                        <a:pt x="3282" y="82"/>
                      </a:lnTo>
                      <a:lnTo>
                        <a:pt x="3281" y="88"/>
                      </a:lnTo>
                      <a:lnTo>
                        <a:pt x="3277" y="112"/>
                      </a:lnTo>
                      <a:lnTo>
                        <a:pt x="3276" y="12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75" y="143"/>
                      </a:lnTo>
                      <a:lnTo>
                        <a:pt x="3272" y="168"/>
                      </a:lnTo>
                      <a:lnTo>
                        <a:pt x="3270" y="197"/>
                      </a:lnTo>
                      <a:lnTo>
                        <a:pt x="3268" y="212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67" y="247"/>
                      </a:lnTo>
                      <a:lnTo>
                        <a:pt x="3266" y="267"/>
                      </a:lnTo>
                      <a:lnTo>
                        <a:pt x="3263" y="308"/>
                      </a:lnTo>
                      <a:lnTo>
                        <a:pt x="3262" y="330"/>
                      </a:lnTo>
                      <a:lnTo>
                        <a:pt x="3262" y="353"/>
                      </a:lnTo>
                      <a:lnTo>
                        <a:pt x="3260" y="378"/>
                      </a:lnTo>
                      <a:lnTo>
                        <a:pt x="3259" y="404"/>
                      </a:lnTo>
                      <a:lnTo>
                        <a:pt x="3258" y="431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55" y="490"/>
                      </a:lnTo>
                      <a:lnTo>
                        <a:pt x="3254" y="493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48" y="489"/>
                      </a:lnTo>
                      <a:lnTo>
                        <a:pt x="3245" y="490"/>
                      </a:lnTo>
                      <a:lnTo>
                        <a:pt x="3244" y="493"/>
                      </a:lnTo>
                      <a:lnTo>
                        <a:pt x="3242" y="514"/>
                      </a:lnTo>
                      <a:lnTo>
                        <a:pt x="3241" y="543"/>
                      </a:lnTo>
                      <a:lnTo>
                        <a:pt x="3238" y="600"/>
                      </a:lnTo>
                      <a:lnTo>
                        <a:pt x="3238" y="629"/>
                      </a:lnTo>
                      <a:lnTo>
                        <a:pt x="3237" y="657"/>
                      </a:lnTo>
                      <a:lnTo>
                        <a:pt x="3235" y="709"/>
                      </a:lnTo>
                      <a:lnTo>
                        <a:pt x="3233" y="733"/>
                      </a:lnTo>
                      <a:lnTo>
                        <a:pt x="3232" y="757"/>
                      </a:lnTo>
                      <a:lnTo>
                        <a:pt x="3232" y="77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29" y="819"/>
                      </a:lnTo>
                      <a:lnTo>
                        <a:pt x="3228" y="835"/>
                      </a:lnTo>
                      <a:lnTo>
                        <a:pt x="3227" y="851"/>
                      </a:lnTo>
                      <a:lnTo>
                        <a:pt x="3226" y="865"/>
                      </a:lnTo>
                      <a:lnTo>
                        <a:pt x="3224" y="875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17" y="910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0" y="926"/>
                      </a:lnTo>
                      <a:lnTo>
                        <a:pt x="3209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0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1" y="927"/>
                      </a:lnTo>
                      <a:lnTo>
                        <a:pt x="3209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10" y="927"/>
                      </a:lnTo>
                      <a:lnTo>
                        <a:pt x="3209" y="927"/>
                      </a:lnTo>
                      <a:lnTo>
                        <a:pt x="3209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2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204" y="904"/>
                      </a:lnTo>
                      <a:lnTo>
                        <a:pt x="3202" y="904"/>
                      </a:lnTo>
                      <a:lnTo>
                        <a:pt x="3201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8" y="874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6" y="843"/>
                      </a:lnTo>
                      <a:lnTo>
                        <a:pt x="3193" y="817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8" y="755"/>
                      </a:lnTo>
                      <a:lnTo>
                        <a:pt x="3188" y="737"/>
                      </a:lnTo>
                      <a:lnTo>
                        <a:pt x="3186" y="698"/>
                      </a:lnTo>
                      <a:lnTo>
                        <a:pt x="3183" y="654"/>
                      </a:lnTo>
                      <a:lnTo>
                        <a:pt x="3182" y="631"/>
                      </a:lnTo>
                      <a:lnTo>
                        <a:pt x="3180" y="607"/>
                      </a:lnTo>
                      <a:lnTo>
                        <a:pt x="3180" y="581"/>
                      </a:lnTo>
                      <a:lnTo>
                        <a:pt x="3179" y="554"/>
                      </a:lnTo>
                      <a:lnTo>
                        <a:pt x="3176" y="497"/>
                      </a:lnTo>
                      <a:lnTo>
                        <a:pt x="3175" y="495"/>
                      </a:lnTo>
                      <a:lnTo>
                        <a:pt x="3174" y="492"/>
                      </a:lnTo>
                      <a:lnTo>
                        <a:pt x="3173" y="490"/>
                      </a:lnTo>
                      <a:lnTo>
                        <a:pt x="3170" y="489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2" y="490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4" y="471"/>
                      </a:lnTo>
                      <a:lnTo>
                        <a:pt x="3162" y="441"/>
                      </a:lnTo>
                      <a:lnTo>
                        <a:pt x="3161" y="413"/>
                      </a:lnTo>
                      <a:lnTo>
                        <a:pt x="3160" y="383"/>
                      </a:lnTo>
                      <a:lnTo>
                        <a:pt x="3158" y="356"/>
                      </a:lnTo>
                      <a:lnTo>
                        <a:pt x="3158" y="327"/>
                      </a:lnTo>
                      <a:lnTo>
                        <a:pt x="3156" y="276"/>
                      </a:lnTo>
                      <a:lnTo>
                        <a:pt x="3155" y="251"/>
                      </a:lnTo>
                      <a:lnTo>
                        <a:pt x="3153" y="228"/>
                      </a:lnTo>
                      <a:lnTo>
                        <a:pt x="3152" y="206"/>
                      </a:lnTo>
                      <a:lnTo>
                        <a:pt x="3151" y="185"/>
                      </a:lnTo>
                      <a:lnTo>
                        <a:pt x="3151" y="167"/>
                      </a:lnTo>
                      <a:lnTo>
                        <a:pt x="3149" y="149"/>
                      </a:lnTo>
                      <a:lnTo>
                        <a:pt x="3147" y="121"/>
                      </a:lnTo>
                      <a:lnTo>
                        <a:pt x="3145" y="110"/>
                      </a:lnTo>
                      <a:lnTo>
                        <a:pt x="3144" y="101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43" y="90"/>
                      </a:lnTo>
                      <a:lnTo>
                        <a:pt x="3142" y="88"/>
                      </a:lnTo>
                      <a:lnTo>
                        <a:pt x="3136" y="73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5" y="65"/>
                      </a:lnTo>
                      <a:lnTo>
                        <a:pt x="3134" y="65"/>
                      </a:lnTo>
                      <a:lnTo>
                        <a:pt x="3134" y="64"/>
                      </a:lnTo>
                      <a:lnTo>
                        <a:pt x="3133" y="61"/>
                      </a:lnTo>
                      <a:lnTo>
                        <a:pt x="3133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0" y="57"/>
                      </a:lnTo>
                      <a:lnTo>
                        <a:pt x="3130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9" y="55"/>
                      </a:lnTo>
                      <a:lnTo>
                        <a:pt x="3127" y="55"/>
                      </a:lnTo>
                      <a:lnTo>
                        <a:pt x="3126" y="52"/>
                      </a:lnTo>
                      <a:lnTo>
                        <a:pt x="3124" y="51"/>
                      </a:lnTo>
                      <a:lnTo>
                        <a:pt x="3120" y="51"/>
                      </a:lnTo>
                      <a:lnTo>
                        <a:pt x="3117" y="52"/>
                      </a:lnTo>
                      <a:lnTo>
                        <a:pt x="3113" y="56"/>
                      </a:lnTo>
                      <a:lnTo>
                        <a:pt x="3112" y="59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09" y="66"/>
                      </a:lnTo>
                      <a:lnTo>
                        <a:pt x="3109" y="68"/>
                      </a:lnTo>
                      <a:lnTo>
                        <a:pt x="3109" y="66"/>
                      </a:lnTo>
                      <a:lnTo>
                        <a:pt x="3105" y="82"/>
                      </a:lnTo>
                      <a:lnTo>
                        <a:pt x="3105" y="83"/>
                      </a:lnTo>
                      <a:lnTo>
                        <a:pt x="3104" y="90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2" y="113"/>
                      </a:lnTo>
                      <a:lnTo>
                        <a:pt x="3099" y="134"/>
                      </a:lnTo>
                      <a:lnTo>
                        <a:pt x="3096" y="157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095" y="184"/>
                      </a:lnTo>
                      <a:lnTo>
                        <a:pt x="3092" y="215"/>
                      </a:lnTo>
                      <a:lnTo>
                        <a:pt x="3090" y="251"/>
                      </a:lnTo>
                      <a:lnTo>
                        <a:pt x="3090" y="269"/>
                      </a:lnTo>
                      <a:lnTo>
                        <a:pt x="3089" y="290"/>
                      </a:lnTo>
                      <a:lnTo>
                        <a:pt x="3086" y="334"/>
                      </a:lnTo>
                      <a:lnTo>
                        <a:pt x="3085" y="357"/>
                      </a:lnTo>
                      <a:lnTo>
                        <a:pt x="3083" y="382"/>
                      </a:lnTo>
                      <a:lnTo>
                        <a:pt x="3082" y="408"/>
                      </a:lnTo>
                      <a:lnTo>
                        <a:pt x="3082" y="435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71" y="489"/>
                      </a:lnTo>
                      <a:lnTo>
                        <a:pt x="3068" y="490"/>
                      </a:lnTo>
                      <a:lnTo>
                        <a:pt x="3067" y="493"/>
                      </a:lnTo>
                      <a:lnTo>
                        <a:pt x="3067" y="517"/>
                      </a:lnTo>
                      <a:lnTo>
                        <a:pt x="3064" y="577"/>
                      </a:lnTo>
                      <a:lnTo>
                        <a:pt x="3063" y="605"/>
                      </a:lnTo>
                      <a:lnTo>
                        <a:pt x="3061" y="632"/>
                      </a:lnTo>
                      <a:lnTo>
                        <a:pt x="3060" y="661"/>
                      </a:lnTo>
                      <a:lnTo>
                        <a:pt x="3059" y="687"/>
                      </a:lnTo>
                      <a:lnTo>
                        <a:pt x="3059" y="713"/>
                      </a:lnTo>
                      <a:lnTo>
                        <a:pt x="3058" y="737"/>
                      </a:lnTo>
                      <a:lnTo>
                        <a:pt x="3056" y="760"/>
                      </a:lnTo>
                      <a:lnTo>
                        <a:pt x="3055" y="782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2" y="821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1" y="853"/>
                      </a:lnTo>
                      <a:lnTo>
                        <a:pt x="3050" y="866"/>
                      </a:lnTo>
                      <a:lnTo>
                        <a:pt x="3049" y="878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5" y="896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1" y="910"/>
                      </a:lnTo>
                      <a:lnTo>
                        <a:pt x="3041" y="912"/>
                      </a:lnTo>
                      <a:lnTo>
                        <a:pt x="3041" y="910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37" y="919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4" y="927"/>
                      </a:lnTo>
                      <a:lnTo>
                        <a:pt x="3032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30" y="918"/>
                      </a:lnTo>
                      <a:lnTo>
                        <a:pt x="3029" y="917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7" y="909"/>
                      </a:lnTo>
                      <a:lnTo>
                        <a:pt x="3023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24" y="881"/>
                      </a:lnTo>
                      <a:lnTo>
                        <a:pt x="3023" y="873"/>
                      </a:lnTo>
                      <a:lnTo>
                        <a:pt x="3020" y="852"/>
                      </a:lnTo>
                      <a:lnTo>
                        <a:pt x="3018" y="829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6" y="800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2" y="753"/>
                      </a:lnTo>
                      <a:lnTo>
                        <a:pt x="3011" y="735"/>
                      </a:lnTo>
                      <a:lnTo>
                        <a:pt x="3010" y="715"/>
                      </a:lnTo>
                      <a:lnTo>
                        <a:pt x="3009" y="695"/>
                      </a:lnTo>
                      <a:lnTo>
                        <a:pt x="3009" y="674"/>
                      </a:lnTo>
                      <a:lnTo>
                        <a:pt x="3006" y="627"/>
                      </a:lnTo>
                      <a:lnTo>
                        <a:pt x="3005" y="603"/>
                      </a:lnTo>
                      <a:lnTo>
                        <a:pt x="3003" y="577"/>
                      </a:lnTo>
                      <a:lnTo>
                        <a:pt x="3002" y="550"/>
                      </a:lnTo>
                      <a:lnTo>
                        <a:pt x="3001" y="521"/>
                      </a:lnTo>
                      <a:lnTo>
                        <a:pt x="3001" y="493"/>
                      </a:lnTo>
                      <a:lnTo>
                        <a:pt x="2999" y="493"/>
                      </a:lnTo>
                      <a:lnTo>
                        <a:pt x="2998" y="490"/>
                      </a:lnTo>
                      <a:lnTo>
                        <a:pt x="2996" y="489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5" y="490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7" y="466"/>
                      </a:lnTo>
                      <a:lnTo>
                        <a:pt x="2987" y="437"/>
                      </a:lnTo>
                      <a:lnTo>
                        <a:pt x="2985" y="408"/>
                      </a:lnTo>
                      <a:lnTo>
                        <a:pt x="2983" y="351"/>
                      </a:lnTo>
                      <a:lnTo>
                        <a:pt x="2981" y="324"/>
                      </a:lnTo>
                      <a:lnTo>
                        <a:pt x="2979" y="272"/>
                      </a:lnTo>
                      <a:lnTo>
                        <a:pt x="2979" y="247"/>
                      </a:lnTo>
                      <a:lnTo>
                        <a:pt x="2977" y="224"/>
                      </a:lnTo>
                      <a:lnTo>
                        <a:pt x="2976" y="202"/>
                      </a:lnTo>
                      <a:lnTo>
                        <a:pt x="2974" y="163"/>
                      </a:lnTo>
                      <a:lnTo>
                        <a:pt x="2972" y="147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71" y="119"/>
                      </a:lnTo>
                      <a:lnTo>
                        <a:pt x="2970" y="108"/>
                      </a:lnTo>
                      <a:lnTo>
                        <a:pt x="2968" y="100"/>
                      </a:lnTo>
                      <a:lnTo>
                        <a:pt x="2967" y="100"/>
                      </a:lnTo>
                      <a:lnTo>
                        <a:pt x="2966" y="94"/>
                      </a:lnTo>
                      <a:lnTo>
                        <a:pt x="2966" y="9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3" y="78"/>
                      </a:lnTo>
                      <a:lnTo>
                        <a:pt x="2962" y="77"/>
                      </a:lnTo>
                      <a:lnTo>
                        <a:pt x="2961" y="73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8" y="66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7" y="60"/>
                      </a:lnTo>
                      <a:lnTo>
                        <a:pt x="2956" y="60"/>
                      </a:lnTo>
                      <a:lnTo>
                        <a:pt x="2956" y="57"/>
                      </a:lnTo>
                      <a:lnTo>
                        <a:pt x="2950" y="52"/>
                      </a:lnTo>
                      <a:lnTo>
                        <a:pt x="2949" y="52"/>
                      </a:lnTo>
                      <a:lnTo>
                        <a:pt x="2946" y="51"/>
                      </a:lnTo>
                      <a:lnTo>
                        <a:pt x="2944" y="51"/>
                      </a:lnTo>
                      <a:lnTo>
                        <a:pt x="2941" y="52"/>
                      </a:lnTo>
                      <a:lnTo>
                        <a:pt x="2937" y="56"/>
                      </a:lnTo>
                      <a:lnTo>
                        <a:pt x="2934" y="64"/>
                      </a:lnTo>
                      <a:lnTo>
                        <a:pt x="2934" y="65"/>
                      </a:lnTo>
                      <a:lnTo>
                        <a:pt x="2934" y="64"/>
                      </a:lnTo>
                      <a:lnTo>
                        <a:pt x="2932" y="68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1" y="77"/>
                      </a:lnTo>
                      <a:lnTo>
                        <a:pt x="2931" y="78"/>
                      </a:lnTo>
                      <a:lnTo>
                        <a:pt x="2928" y="91"/>
                      </a:lnTo>
                      <a:lnTo>
                        <a:pt x="2926" y="106"/>
                      </a:lnTo>
                      <a:lnTo>
                        <a:pt x="2925" y="11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3" y="135"/>
                      </a:lnTo>
                      <a:lnTo>
                        <a:pt x="2922" y="147"/>
                      </a:lnTo>
                      <a:lnTo>
                        <a:pt x="2919" y="172"/>
                      </a:lnTo>
                      <a:lnTo>
                        <a:pt x="2918" y="187"/>
                      </a:lnTo>
                      <a:lnTo>
                        <a:pt x="2917" y="202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14" y="254"/>
                      </a:lnTo>
                      <a:lnTo>
                        <a:pt x="2913" y="273"/>
                      </a:lnTo>
                      <a:lnTo>
                        <a:pt x="2910" y="315"/>
                      </a:lnTo>
                      <a:lnTo>
                        <a:pt x="2910" y="338"/>
                      </a:lnTo>
                      <a:lnTo>
                        <a:pt x="2909" y="361"/>
                      </a:lnTo>
                      <a:lnTo>
                        <a:pt x="2908" y="386"/>
                      </a:lnTo>
                      <a:lnTo>
                        <a:pt x="2906" y="411"/>
                      </a:lnTo>
                      <a:lnTo>
                        <a:pt x="2905" y="439"/>
                      </a:lnTo>
                      <a:lnTo>
                        <a:pt x="2904" y="467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904" y="490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895" y="489"/>
                      </a:lnTo>
                      <a:lnTo>
                        <a:pt x="2892" y="490"/>
                      </a:lnTo>
                      <a:lnTo>
                        <a:pt x="2891" y="493"/>
                      </a:lnTo>
                      <a:lnTo>
                        <a:pt x="2888" y="552"/>
                      </a:lnTo>
                      <a:lnTo>
                        <a:pt x="2887" y="581"/>
                      </a:lnTo>
                      <a:lnTo>
                        <a:pt x="2887" y="609"/>
                      </a:lnTo>
                      <a:lnTo>
                        <a:pt x="2886" y="638"/>
                      </a:lnTo>
                      <a:lnTo>
                        <a:pt x="2884" y="665"/>
                      </a:lnTo>
                      <a:lnTo>
                        <a:pt x="2882" y="716"/>
                      </a:lnTo>
                      <a:lnTo>
                        <a:pt x="2881" y="741"/>
                      </a:lnTo>
                      <a:lnTo>
                        <a:pt x="2879" y="764"/>
                      </a:lnTo>
                      <a:lnTo>
                        <a:pt x="2879" y="785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77" y="824"/>
                      </a:lnTo>
                      <a:lnTo>
                        <a:pt x="2875" y="841"/>
                      </a:lnTo>
                      <a:lnTo>
                        <a:pt x="2874" y="856"/>
                      </a:lnTo>
                      <a:lnTo>
                        <a:pt x="2873" y="86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0" y="892"/>
                      </a:lnTo>
                      <a:lnTo>
                        <a:pt x="2869" y="896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66" y="904"/>
                      </a:lnTo>
                      <a:lnTo>
                        <a:pt x="2866" y="905"/>
                      </a:lnTo>
                      <a:lnTo>
                        <a:pt x="2866" y="904"/>
                      </a:lnTo>
                      <a:lnTo>
                        <a:pt x="2865" y="908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4" y="914"/>
                      </a:lnTo>
                      <a:lnTo>
                        <a:pt x="2864" y="916"/>
                      </a:lnTo>
                      <a:lnTo>
                        <a:pt x="2864" y="914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57" y="928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5" y="927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7" y="931"/>
                      </a:lnTo>
                      <a:lnTo>
                        <a:pt x="2856" y="928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7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0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51" y="901"/>
                      </a:lnTo>
                      <a:lnTo>
                        <a:pt x="2850" y="901"/>
                      </a:lnTo>
                      <a:lnTo>
                        <a:pt x="2848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7" y="879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44" y="850"/>
                      </a:lnTo>
                      <a:lnTo>
                        <a:pt x="2842" y="826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7" y="767"/>
                      </a:lnTo>
                      <a:lnTo>
                        <a:pt x="2837" y="749"/>
                      </a:lnTo>
                      <a:lnTo>
                        <a:pt x="2835" y="731"/>
                      </a:lnTo>
                      <a:lnTo>
                        <a:pt x="2834" y="711"/>
                      </a:lnTo>
                      <a:lnTo>
                        <a:pt x="2833" y="691"/>
                      </a:lnTo>
                      <a:lnTo>
                        <a:pt x="2830" y="647"/>
                      </a:lnTo>
                      <a:lnTo>
                        <a:pt x="2829" y="622"/>
                      </a:lnTo>
                      <a:lnTo>
                        <a:pt x="2829" y="598"/>
                      </a:lnTo>
                      <a:lnTo>
                        <a:pt x="2828" y="572"/>
                      </a:lnTo>
                      <a:lnTo>
                        <a:pt x="2826" y="545"/>
                      </a:lnTo>
                      <a:lnTo>
                        <a:pt x="2825" y="516"/>
                      </a:lnTo>
                      <a:lnTo>
                        <a:pt x="2824" y="493"/>
                      </a:lnTo>
                      <a:lnTo>
                        <a:pt x="2821" y="490"/>
                      </a:lnTo>
                      <a:lnTo>
                        <a:pt x="2819" y="489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90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59"/>
                      </a:lnTo>
                      <a:lnTo>
                        <a:pt x="2807" y="374"/>
                      </a:lnTo>
                      <a:lnTo>
                        <a:pt x="2807" y="346"/>
                      </a:lnTo>
                      <a:lnTo>
                        <a:pt x="2806" y="318"/>
                      </a:lnTo>
                      <a:lnTo>
                        <a:pt x="2803" y="267"/>
                      </a:lnTo>
                      <a:lnTo>
                        <a:pt x="2800" y="220"/>
                      </a:lnTo>
                      <a:lnTo>
                        <a:pt x="2799" y="198"/>
                      </a:lnTo>
                      <a:lnTo>
                        <a:pt x="2799" y="179"/>
                      </a:lnTo>
                      <a:lnTo>
                        <a:pt x="2798" y="161"/>
                      </a:lnTo>
                      <a:lnTo>
                        <a:pt x="2797" y="144"/>
                      </a:lnTo>
                      <a:lnTo>
                        <a:pt x="2795" y="130"/>
                      </a:lnTo>
                      <a:lnTo>
                        <a:pt x="2794" y="117"/>
                      </a:lnTo>
                      <a:lnTo>
                        <a:pt x="2793" y="106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91" y="94"/>
                      </a:lnTo>
                      <a:lnTo>
                        <a:pt x="2790" y="94"/>
                      </a:lnTo>
                      <a:lnTo>
                        <a:pt x="2789" y="88"/>
                      </a:lnTo>
                      <a:lnTo>
                        <a:pt x="2789" y="87"/>
                      </a:lnTo>
                      <a:lnTo>
                        <a:pt x="2786" y="79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4" y="68"/>
                      </a:lnTo>
                      <a:lnTo>
                        <a:pt x="2782" y="68"/>
                      </a:lnTo>
                      <a:lnTo>
                        <a:pt x="2782" y="66"/>
                      </a:lnTo>
                      <a:lnTo>
                        <a:pt x="2779" y="59"/>
                      </a:lnTo>
                      <a:lnTo>
                        <a:pt x="2779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7" y="56"/>
                      </a:lnTo>
                      <a:lnTo>
                        <a:pt x="2776" y="56"/>
                      </a:lnTo>
                      <a:lnTo>
                        <a:pt x="2776" y="53"/>
                      </a:lnTo>
                      <a:lnTo>
                        <a:pt x="2775" y="52"/>
                      </a:lnTo>
                      <a:lnTo>
                        <a:pt x="2773" y="52"/>
                      </a:lnTo>
                      <a:lnTo>
                        <a:pt x="2771" y="51"/>
                      </a:lnTo>
                      <a:lnTo>
                        <a:pt x="2768" y="51"/>
                      </a:lnTo>
                      <a:lnTo>
                        <a:pt x="2766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6" y="52"/>
                      </a:lnTo>
                      <a:lnTo>
                        <a:pt x="2763" y="53"/>
                      </a:lnTo>
                      <a:lnTo>
                        <a:pt x="2762" y="55"/>
                      </a:lnTo>
                      <a:lnTo>
                        <a:pt x="2760" y="57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59" y="61"/>
                      </a:lnTo>
                      <a:lnTo>
                        <a:pt x="2759" y="63"/>
                      </a:lnTo>
                      <a:lnTo>
                        <a:pt x="2759" y="61"/>
                      </a:lnTo>
                      <a:lnTo>
                        <a:pt x="2755" y="73"/>
                      </a:lnTo>
                      <a:lnTo>
                        <a:pt x="2754" y="78"/>
                      </a:lnTo>
                      <a:lnTo>
                        <a:pt x="2754" y="79"/>
                      </a:lnTo>
                      <a:lnTo>
                        <a:pt x="2753" y="86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0" y="108"/>
                      </a:lnTo>
                      <a:lnTo>
                        <a:pt x="2747" y="126"/>
                      </a:lnTo>
                      <a:lnTo>
                        <a:pt x="2745" y="149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2" y="189"/>
                      </a:lnTo>
                      <a:lnTo>
                        <a:pt x="2740" y="220"/>
                      </a:lnTo>
                      <a:lnTo>
                        <a:pt x="2737" y="256"/>
                      </a:lnTo>
                      <a:lnTo>
                        <a:pt x="2737" y="276"/>
                      </a:lnTo>
                      <a:lnTo>
                        <a:pt x="2736" y="296"/>
                      </a:lnTo>
                      <a:lnTo>
                        <a:pt x="2733" y="340"/>
                      </a:lnTo>
                      <a:lnTo>
                        <a:pt x="2731" y="389"/>
                      </a:lnTo>
                      <a:lnTo>
                        <a:pt x="2731" y="415"/>
                      </a:lnTo>
                      <a:lnTo>
                        <a:pt x="2729" y="442"/>
                      </a:lnTo>
                      <a:lnTo>
                        <a:pt x="2728" y="471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28" y="490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19" y="489"/>
                      </a:lnTo>
                      <a:lnTo>
                        <a:pt x="2716" y="490"/>
                      </a:lnTo>
                      <a:lnTo>
                        <a:pt x="2715" y="493"/>
                      </a:lnTo>
                      <a:lnTo>
                        <a:pt x="2715" y="497"/>
                      </a:lnTo>
                      <a:lnTo>
                        <a:pt x="2714" y="525"/>
                      </a:lnTo>
                      <a:lnTo>
                        <a:pt x="2711" y="585"/>
                      </a:lnTo>
                      <a:lnTo>
                        <a:pt x="2710" y="613"/>
                      </a:lnTo>
                      <a:lnTo>
                        <a:pt x="2707" y="667"/>
                      </a:lnTo>
                      <a:lnTo>
                        <a:pt x="2707" y="695"/>
                      </a:lnTo>
                      <a:lnTo>
                        <a:pt x="2706" y="720"/>
                      </a:lnTo>
                      <a:lnTo>
                        <a:pt x="2704" y="767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1" y="808"/>
                      </a:lnTo>
                      <a:lnTo>
                        <a:pt x="2700" y="826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698" y="859"/>
                      </a:lnTo>
                      <a:lnTo>
                        <a:pt x="2696" y="882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3" y="896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89" y="909"/>
                      </a:lnTo>
                      <a:lnTo>
                        <a:pt x="2689" y="910"/>
                      </a:lnTo>
                      <a:lnTo>
                        <a:pt x="2689" y="909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85" y="919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3" y="926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9" y="921"/>
                      </a:lnTo>
                      <a:lnTo>
                        <a:pt x="2678" y="919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4" y="906"/>
                      </a:lnTo>
                      <a:lnTo>
                        <a:pt x="2671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71" y="878"/>
                      </a:lnTo>
                      <a:lnTo>
                        <a:pt x="2670" y="869"/>
                      </a:lnTo>
                      <a:lnTo>
                        <a:pt x="2669" y="859"/>
                      </a:lnTo>
                      <a:lnTo>
                        <a:pt x="2666" y="835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5" y="810"/>
                      </a:lnTo>
                      <a:lnTo>
                        <a:pt x="2662" y="779"/>
                      </a:lnTo>
                      <a:lnTo>
                        <a:pt x="2660" y="745"/>
                      </a:lnTo>
                      <a:lnTo>
                        <a:pt x="2657" y="706"/>
                      </a:lnTo>
                      <a:lnTo>
                        <a:pt x="2657" y="685"/>
                      </a:lnTo>
                      <a:lnTo>
                        <a:pt x="2656" y="663"/>
                      </a:lnTo>
                      <a:lnTo>
                        <a:pt x="2654" y="640"/>
                      </a:lnTo>
                      <a:lnTo>
                        <a:pt x="2653" y="616"/>
                      </a:lnTo>
                      <a:lnTo>
                        <a:pt x="2651" y="564"/>
                      </a:lnTo>
                      <a:lnTo>
                        <a:pt x="2649" y="536"/>
                      </a:lnTo>
                      <a:lnTo>
                        <a:pt x="2649" y="507"/>
                      </a:lnTo>
                      <a:lnTo>
                        <a:pt x="2648" y="493"/>
                      </a:lnTo>
                      <a:lnTo>
                        <a:pt x="2645" y="490"/>
                      </a:lnTo>
                      <a:lnTo>
                        <a:pt x="2643" y="489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4" y="490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5" y="450"/>
                      </a:lnTo>
                      <a:lnTo>
                        <a:pt x="2634" y="422"/>
                      </a:lnTo>
                      <a:lnTo>
                        <a:pt x="2632" y="392"/>
                      </a:lnTo>
                      <a:lnTo>
                        <a:pt x="2629" y="311"/>
                      </a:lnTo>
                      <a:lnTo>
                        <a:pt x="2627" y="285"/>
                      </a:lnTo>
                      <a:lnTo>
                        <a:pt x="2627" y="260"/>
                      </a:lnTo>
                      <a:lnTo>
                        <a:pt x="2626" y="237"/>
                      </a:lnTo>
                      <a:lnTo>
                        <a:pt x="2625" y="215"/>
                      </a:lnTo>
                      <a:lnTo>
                        <a:pt x="2623" y="194"/>
                      </a:lnTo>
                      <a:lnTo>
                        <a:pt x="2622" y="175"/>
                      </a:lnTo>
                      <a:lnTo>
                        <a:pt x="2621" y="157"/>
                      </a:lnTo>
                      <a:lnTo>
                        <a:pt x="2620" y="141"/>
                      </a:lnTo>
                      <a:lnTo>
                        <a:pt x="2620" y="128"/>
                      </a:lnTo>
                      <a:lnTo>
                        <a:pt x="2618" y="117"/>
                      </a:lnTo>
                      <a:lnTo>
                        <a:pt x="2617" y="106"/>
                      </a:lnTo>
                      <a:lnTo>
                        <a:pt x="2616" y="106"/>
                      </a:lnTo>
                      <a:lnTo>
                        <a:pt x="2614" y="100"/>
                      </a:lnTo>
                      <a:lnTo>
                        <a:pt x="2613" y="95"/>
                      </a:lnTo>
                      <a:lnTo>
                        <a:pt x="2613" y="94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2" y="83"/>
                      </a:lnTo>
                      <a:lnTo>
                        <a:pt x="2611" y="82"/>
                      </a:lnTo>
                      <a:lnTo>
                        <a:pt x="2608" y="74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5" y="68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4" y="63"/>
                      </a:lnTo>
                      <a:lnTo>
                        <a:pt x="2603" y="63"/>
                      </a:lnTo>
                      <a:lnTo>
                        <a:pt x="2603" y="61"/>
                      </a:lnTo>
                      <a:lnTo>
                        <a:pt x="2601" y="59"/>
                      </a:lnTo>
                      <a:lnTo>
                        <a:pt x="2601" y="57"/>
                      </a:lnTo>
                      <a:lnTo>
                        <a:pt x="2599" y="55"/>
                      </a:lnTo>
                      <a:lnTo>
                        <a:pt x="2598" y="55"/>
                      </a:lnTo>
                      <a:lnTo>
                        <a:pt x="2595" y="53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6" y="53"/>
                      </a:lnTo>
                      <a:lnTo>
                        <a:pt x="2595" y="53"/>
                      </a:lnTo>
                      <a:lnTo>
                        <a:pt x="2592" y="52"/>
                      </a:lnTo>
                      <a:lnTo>
                        <a:pt x="2590" y="53"/>
                      </a:lnTo>
                      <a:lnTo>
                        <a:pt x="2583" y="60"/>
                      </a:lnTo>
                      <a:lnTo>
                        <a:pt x="2582" y="63"/>
                      </a:lnTo>
                      <a:lnTo>
                        <a:pt x="2582" y="64"/>
                      </a:lnTo>
                      <a:lnTo>
                        <a:pt x="2582" y="63"/>
                      </a:lnTo>
                      <a:lnTo>
                        <a:pt x="2581" y="66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0" y="74"/>
                      </a:lnTo>
                      <a:lnTo>
                        <a:pt x="2578" y="79"/>
                      </a:lnTo>
                      <a:lnTo>
                        <a:pt x="2578" y="81"/>
                      </a:lnTo>
                      <a:lnTo>
                        <a:pt x="2574" y="100"/>
                      </a:lnTo>
                      <a:lnTo>
                        <a:pt x="2573" y="109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0" y="137"/>
                      </a:lnTo>
                      <a:lnTo>
                        <a:pt x="2568" y="161"/>
                      </a:lnTo>
                      <a:lnTo>
                        <a:pt x="2565" y="189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3" y="237"/>
                      </a:lnTo>
                      <a:lnTo>
                        <a:pt x="2561" y="255"/>
                      </a:lnTo>
                      <a:lnTo>
                        <a:pt x="2560" y="274"/>
                      </a:lnTo>
                      <a:lnTo>
                        <a:pt x="2558" y="316"/>
                      </a:lnTo>
                      <a:lnTo>
                        <a:pt x="2558" y="339"/>
                      </a:lnTo>
                      <a:lnTo>
                        <a:pt x="2556" y="362"/>
                      </a:lnTo>
                      <a:lnTo>
                        <a:pt x="2555" y="387"/>
                      </a:lnTo>
                      <a:lnTo>
                        <a:pt x="2554" y="413"/>
                      </a:lnTo>
                      <a:lnTo>
                        <a:pt x="2552" y="440"/>
                      </a:lnTo>
                      <a:lnTo>
                        <a:pt x="2551" y="468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52" y="490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42" y="489"/>
                      </a:lnTo>
                      <a:lnTo>
                        <a:pt x="2539" y="490"/>
                      </a:lnTo>
                      <a:lnTo>
                        <a:pt x="2538" y="493"/>
                      </a:lnTo>
                      <a:lnTo>
                        <a:pt x="2537" y="520"/>
                      </a:lnTo>
                      <a:lnTo>
                        <a:pt x="2536" y="550"/>
                      </a:lnTo>
                      <a:lnTo>
                        <a:pt x="2536" y="579"/>
                      </a:lnTo>
                      <a:lnTo>
                        <a:pt x="2534" y="608"/>
                      </a:lnTo>
                      <a:lnTo>
                        <a:pt x="2533" y="638"/>
                      </a:lnTo>
                      <a:lnTo>
                        <a:pt x="2530" y="692"/>
                      </a:lnTo>
                      <a:lnTo>
                        <a:pt x="2529" y="718"/>
                      </a:lnTo>
                      <a:lnTo>
                        <a:pt x="2528" y="742"/>
                      </a:lnTo>
                      <a:lnTo>
                        <a:pt x="2528" y="767"/>
                      </a:lnTo>
                      <a:lnTo>
                        <a:pt x="2527" y="789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4" y="829"/>
                      </a:lnTo>
                      <a:lnTo>
                        <a:pt x="2523" y="846"/>
                      </a:lnTo>
                      <a:lnTo>
                        <a:pt x="2521" y="861"/>
                      </a:lnTo>
                      <a:lnTo>
                        <a:pt x="2520" y="874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4" y="912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2" y="918"/>
                      </a:lnTo>
                      <a:lnTo>
                        <a:pt x="2512" y="919"/>
                      </a:lnTo>
                      <a:lnTo>
                        <a:pt x="2512" y="918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06" y="932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7" y="934"/>
                      </a:lnTo>
                      <a:lnTo>
                        <a:pt x="2506" y="934"/>
                      </a:lnTo>
                      <a:lnTo>
                        <a:pt x="2506" y="932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498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9" y="905"/>
                      </a:lnTo>
                      <a:lnTo>
                        <a:pt x="2498" y="905"/>
                      </a:lnTo>
                      <a:lnTo>
                        <a:pt x="2497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6" y="883"/>
                      </a:lnTo>
                      <a:lnTo>
                        <a:pt x="2494" y="87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93" y="853"/>
                      </a:lnTo>
                      <a:lnTo>
                        <a:pt x="2492" y="842"/>
                      </a:lnTo>
                      <a:lnTo>
                        <a:pt x="2490" y="829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6" y="785"/>
                      </a:lnTo>
                      <a:lnTo>
                        <a:pt x="2485" y="768"/>
                      </a:lnTo>
                      <a:lnTo>
                        <a:pt x="2485" y="750"/>
                      </a:lnTo>
                      <a:lnTo>
                        <a:pt x="2484" y="732"/>
                      </a:lnTo>
                      <a:lnTo>
                        <a:pt x="2481" y="691"/>
                      </a:lnTo>
                      <a:lnTo>
                        <a:pt x="2480" y="669"/>
                      </a:lnTo>
                      <a:lnTo>
                        <a:pt x="2479" y="645"/>
                      </a:lnTo>
                      <a:lnTo>
                        <a:pt x="2477" y="621"/>
                      </a:lnTo>
                      <a:lnTo>
                        <a:pt x="2477" y="595"/>
                      </a:lnTo>
                      <a:lnTo>
                        <a:pt x="2476" y="569"/>
                      </a:lnTo>
                      <a:lnTo>
                        <a:pt x="2474" y="512"/>
                      </a:lnTo>
                      <a:lnTo>
                        <a:pt x="2472" y="493"/>
                      </a:lnTo>
                      <a:lnTo>
                        <a:pt x="2470" y="490"/>
                      </a:lnTo>
                      <a:lnTo>
                        <a:pt x="2467" y="489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59" y="490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61" y="475"/>
                      </a:lnTo>
                      <a:lnTo>
                        <a:pt x="2459" y="446"/>
                      </a:lnTo>
                      <a:lnTo>
                        <a:pt x="2455" y="365"/>
                      </a:lnTo>
                      <a:lnTo>
                        <a:pt x="2455" y="339"/>
                      </a:lnTo>
                      <a:lnTo>
                        <a:pt x="2454" y="313"/>
                      </a:lnTo>
                      <a:lnTo>
                        <a:pt x="2453" y="289"/>
                      </a:lnTo>
                      <a:lnTo>
                        <a:pt x="2450" y="242"/>
                      </a:lnTo>
                      <a:lnTo>
                        <a:pt x="2449" y="221"/>
                      </a:lnTo>
                      <a:lnTo>
                        <a:pt x="2448" y="202"/>
                      </a:lnTo>
                      <a:lnTo>
                        <a:pt x="2448" y="184"/>
                      </a:lnTo>
                      <a:lnTo>
                        <a:pt x="2446" y="167"/>
                      </a:lnTo>
                      <a:lnTo>
                        <a:pt x="2445" y="153"/>
                      </a:lnTo>
                      <a:lnTo>
                        <a:pt x="2444" y="140"/>
                      </a:lnTo>
                      <a:lnTo>
                        <a:pt x="2443" y="130"/>
                      </a:lnTo>
                      <a:lnTo>
                        <a:pt x="2441" y="121"/>
                      </a:lnTo>
                      <a:lnTo>
                        <a:pt x="2440" y="121"/>
                      </a:lnTo>
                      <a:lnTo>
                        <a:pt x="2439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40" y="110"/>
                      </a:lnTo>
                      <a:lnTo>
                        <a:pt x="2439" y="109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2" y="84"/>
                      </a:lnTo>
                      <a:lnTo>
                        <a:pt x="2431" y="84"/>
                      </a:lnTo>
                      <a:lnTo>
                        <a:pt x="2431" y="83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8" y="77"/>
                      </a:lnTo>
                      <a:lnTo>
                        <a:pt x="2426" y="72"/>
                      </a:lnTo>
                      <a:lnTo>
                        <a:pt x="2426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4" y="68"/>
                      </a:lnTo>
                      <a:lnTo>
                        <a:pt x="2423" y="68"/>
                      </a:lnTo>
                      <a:lnTo>
                        <a:pt x="2423" y="65"/>
                      </a:lnTo>
                      <a:lnTo>
                        <a:pt x="2422" y="64"/>
                      </a:lnTo>
                      <a:lnTo>
                        <a:pt x="2421" y="64"/>
                      </a:lnTo>
                      <a:lnTo>
                        <a:pt x="2418" y="63"/>
                      </a:lnTo>
                      <a:lnTo>
                        <a:pt x="2413" y="63"/>
                      </a:lnTo>
                      <a:lnTo>
                        <a:pt x="2410" y="64"/>
                      </a:lnTo>
                      <a:lnTo>
                        <a:pt x="2409" y="66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6" y="69"/>
                      </a:lnTo>
                      <a:lnTo>
                        <a:pt x="2404" y="74"/>
                      </a:lnTo>
                      <a:lnTo>
                        <a:pt x="2404" y="75"/>
                      </a:lnTo>
                      <a:lnTo>
                        <a:pt x="2404" y="74"/>
                      </a:lnTo>
                      <a:lnTo>
                        <a:pt x="2401" y="82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0" y="92"/>
                      </a:lnTo>
                      <a:lnTo>
                        <a:pt x="2400" y="94"/>
                      </a:lnTo>
                      <a:lnTo>
                        <a:pt x="2397" y="106"/>
                      </a:lnTo>
                      <a:lnTo>
                        <a:pt x="2396" y="114"/>
                      </a:lnTo>
                      <a:lnTo>
                        <a:pt x="2393" y="132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0" y="176"/>
                      </a:lnTo>
                      <a:lnTo>
                        <a:pt x="2387" y="205"/>
                      </a:lnTo>
                      <a:lnTo>
                        <a:pt x="2386" y="220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84" y="252"/>
                      </a:lnTo>
                      <a:lnTo>
                        <a:pt x="2383" y="272"/>
                      </a:lnTo>
                      <a:lnTo>
                        <a:pt x="2382" y="290"/>
                      </a:lnTo>
                      <a:lnTo>
                        <a:pt x="2381" y="311"/>
                      </a:lnTo>
                      <a:lnTo>
                        <a:pt x="2378" y="355"/>
                      </a:lnTo>
                      <a:lnTo>
                        <a:pt x="2378" y="378"/>
                      </a:lnTo>
                      <a:lnTo>
                        <a:pt x="2377" y="402"/>
                      </a:lnTo>
                      <a:lnTo>
                        <a:pt x="2374" y="454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73" y="490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64" y="489"/>
                      </a:lnTo>
                      <a:lnTo>
                        <a:pt x="2361" y="490"/>
                      </a:lnTo>
                      <a:lnTo>
                        <a:pt x="2360" y="493"/>
                      </a:lnTo>
                      <a:lnTo>
                        <a:pt x="2359" y="520"/>
                      </a:lnTo>
                      <a:lnTo>
                        <a:pt x="2356" y="585"/>
                      </a:lnTo>
                      <a:lnTo>
                        <a:pt x="2356" y="617"/>
                      </a:lnTo>
                      <a:lnTo>
                        <a:pt x="2355" y="648"/>
                      </a:lnTo>
                      <a:lnTo>
                        <a:pt x="2352" y="707"/>
                      </a:lnTo>
                      <a:lnTo>
                        <a:pt x="2351" y="736"/>
                      </a:lnTo>
                      <a:lnTo>
                        <a:pt x="2348" y="790"/>
                      </a:lnTo>
                      <a:lnTo>
                        <a:pt x="2348" y="813"/>
                      </a:lnTo>
                      <a:lnTo>
                        <a:pt x="2347" y="83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44" y="877"/>
                      </a:lnTo>
                      <a:lnTo>
                        <a:pt x="2343" y="895"/>
                      </a:lnTo>
                      <a:lnTo>
                        <a:pt x="2342" y="909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0" y="932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8" y="945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35" y="952"/>
                      </a:lnTo>
                      <a:lnTo>
                        <a:pt x="2335" y="953"/>
                      </a:lnTo>
                      <a:lnTo>
                        <a:pt x="2335" y="952"/>
                      </a:lnTo>
                      <a:lnTo>
                        <a:pt x="2334" y="956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31" y="963"/>
                      </a:lnTo>
                      <a:lnTo>
                        <a:pt x="2331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8" y="948"/>
                      </a:lnTo>
                      <a:lnTo>
                        <a:pt x="2326" y="948"/>
                      </a:lnTo>
                      <a:lnTo>
                        <a:pt x="2325" y="943"/>
                      </a:lnTo>
                      <a:lnTo>
                        <a:pt x="2324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2" y="921"/>
                      </a:lnTo>
                      <a:lnTo>
                        <a:pt x="2321" y="912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20" y="891"/>
                      </a:lnTo>
                      <a:lnTo>
                        <a:pt x="2317" y="865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13" y="820"/>
                      </a:lnTo>
                      <a:lnTo>
                        <a:pt x="2313" y="802"/>
                      </a:lnTo>
                      <a:lnTo>
                        <a:pt x="2312" y="784"/>
                      </a:lnTo>
                      <a:lnTo>
                        <a:pt x="2311" y="764"/>
                      </a:lnTo>
                      <a:lnTo>
                        <a:pt x="2308" y="720"/>
                      </a:lnTo>
                      <a:lnTo>
                        <a:pt x="2307" y="697"/>
                      </a:lnTo>
                      <a:lnTo>
                        <a:pt x="2306" y="673"/>
                      </a:lnTo>
                      <a:lnTo>
                        <a:pt x="2306" y="645"/>
                      </a:lnTo>
                      <a:lnTo>
                        <a:pt x="2304" y="618"/>
                      </a:lnTo>
                      <a:lnTo>
                        <a:pt x="2303" y="590"/>
                      </a:lnTo>
                      <a:lnTo>
                        <a:pt x="2302" y="560"/>
                      </a:lnTo>
                      <a:lnTo>
                        <a:pt x="2300" y="528"/>
                      </a:lnTo>
                      <a:lnTo>
                        <a:pt x="2299" y="485"/>
                      </a:lnTo>
                      <a:lnTo>
                        <a:pt x="2298" y="459"/>
                      </a:lnTo>
                      <a:lnTo>
                        <a:pt x="2298" y="436"/>
                      </a:lnTo>
                      <a:lnTo>
                        <a:pt x="2297" y="413"/>
                      </a:lnTo>
                      <a:lnTo>
                        <a:pt x="2295" y="391"/>
                      </a:lnTo>
                      <a:lnTo>
                        <a:pt x="2294" y="368"/>
                      </a:lnTo>
                      <a:lnTo>
                        <a:pt x="2293" y="347"/>
                      </a:lnTo>
                      <a:lnTo>
                        <a:pt x="2291" y="325"/>
                      </a:lnTo>
                      <a:lnTo>
                        <a:pt x="2290" y="305"/>
                      </a:lnTo>
                      <a:lnTo>
                        <a:pt x="2290" y="286"/>
                      </a:lnTo>
                      <a:lnTo>
                        <a:pt x="2289" y="267"/>
                      </a:lnTo>
                      <a:lnTo>
                        <a:pt x="2287" y="250"/>
                      </a:lnTo>
                      <a:lnTo>
                        <a:pt x="2285" y="219"/>
                      </a:lnTo>
                      <a:lnTo>
                        <a:pt x="2284" y="205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82" y="183"/>
                      </a:lnTo>
                      <a:lnTo>
                        <a:pt x="2281" y="174"/>
                      </a:lnTo>
                      <a:lnTo>
                        <a:pt x="2280" y="166"/>
                      </a:lnTo>
                      <a:lnTo>
                        <a:pt x="2278" y="166"/>
                      </a:lnTo>
                      <a:lnTo>
                        <a:pt x="2277" y="161"/>
                      </a:lnTo>
                      <a:lnTo>
                        <a:pt x="2277" y="159"/>
                      </a:lnTo>
                      <a:lnTo>
                        <a:pt x="2276" y="156"/>
                      </a:lnTo>
                      <a:lnTo>
                        <a:pt x="2275" y="153"/>
                      </a:lnTo>
                      <a:lnTo>
                        <a:pt x="2273" y="152"/>
                      </a:lnTo>
                      <a:lnTo>
                        <a:pt x="2271" y="150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72" y="150"/>
                      </a:lnTo>
                      <a:lnTo>
                        <a:pt x="2271" y="150"/>
                      </a:lnTo>
                      <a:lnTo>
                        <a:pt x="2268" y="149"/>
                      </a:lnTo>
                      <a:lnTo>
                        <a:pt x="2267" y="149"/>
                      </a:lnTo>
                      <a:lnTo>
                        <a:pt x="2264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4" y="150"/>
                      </a:lnTo>
                      <a:lnTo>
                        <a:pt x="2262" y="152"/>
                      </a:lnTo>
                      <a:lnTo>
                        <a:pt x="2258" y="156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5" y="159"/>
                      </a:lnTo>
                      <a:lnTo>
                        <a:pt x="2251" y="167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49" y="178"/>
                      </a:lnTo>
                      <a:lnTo>
                        <a:pt x="2247" y="183"/>
                      </a:lnTo>
                      <a:lnTo>
                        <a:pt x="2246" y="187"/>
                      </a:lnTo>
                      <a:lnTo>
                        <a:pt x="2245" y="192"/>
                      </a:lnTo>
                      <a:lnTo>
                        <a:pt x="2245" y="193"/>
                      </a:lnTo>
                      <a:lnTo>
                        <a:pt x="2244" y="200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2" y="211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0" y="225"/>
                      </a:lnTo>
                      <a:lnTo>
                        <a:pt x="2238" y="234"/>
                      </a:lnTo>
                      <a:lnTo>
                        <a:pt x="2237" y="242"/>
                      </a:lnTo>
                      <a:lnTo>
                        <a:pt x="2236" y="251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33" y="281"/>
                      </a:lnTo>
                      <a:lnTo>
                        <a:pt x="2229" y="316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28" y="342"/>
                      </a:lnTo>
                      <a:lnTo>
                        <a:pt x="2224" y="384"/>
                      </a:lnTo>
                      <a:lnTo>
                        <a:pt x="2223" y="400"/>
                      </a:lnTo>
                      <a:lnTo>
                        <a:pt x="2222" y="417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19" y="467"/>
                      </a:lnTo>
                      <a:lnTo>
                        <a:pt x="2218" y="485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18" y="490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90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202" y="459"/>
                      </a:lnTo>
                      <a:lnTo>
                        <a:pt x="2201" y="430"/>
                      </a:lnTo>
                      <a:lnTo>
                        <a:pt x="2201" y="401"/>
                      </a:lnTo>
                      <a:lnTo>
                        <a:pt x="2200" y="371"/>
                      </a:lnTo>
                      <a:lnTo>
                        <a:pt x="2197" y="317"/>
                      </a:lnTo>
                      <a:lnTo>
                        <a:pt x="2194" y="265"/>
                      </a:lnTo>
                      <a:lnTo>
                        <a:pt x="2193" y="242"/>
                      </a:lnTo>
                      <a:lnTo>
                        <a:pt x="2193" y="219"/>
                      </a:lnTo>
                      <a:lnTo>
                        <a:pt x="2192" y="197"/>
                      </a:lnTo>
                      <a:lnTo>
                        <a:pt x="2191" y="178"/>
                      </a:lnTo>
                      <a:lnTo>
                        <a:pt x="2189" y="159"/>
                      </a:lnTo>
                      <a:lnTo>
                        <a:pt x="2188" y="143"/>
                      </a:lnTo>
                      <a:lnTo>
                        <a:pt x="2187" y="128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5" y="106"/>
                      </a:lnTo>
                      <a:lnTo>
                        <a:pt x="2184" y="97"/>
                      </a:lnTo>
                      <a:lnTo>
                        <a:pt x="2183" y="97"/>
                      </a:lnTo>
                      <a:lnTo>
                        <a:pt x="2182" y="92"/>
                      </a:lnTo>
                      <a:lnTo>
                        <a:pt x="2182" y="91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8" y="73"/>
                      </a:lnTo>
                      <a:lnTo>
                        <a:pt x="2176" y="73"/>
                      </a:lnTo>
                      <a:lnTo>
                        <a:pt x="2176" y="72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1" y="59"/>
                      </a:lnTo>
                      <a:lnTo>
                        <a:pt x="2170" y="59"/>
                      </a:lnTo>
                      <a:lnTo>
                        <a:pt x="2170" y="57"/>
                      </a:lnTo>
                      <a:lnTo>
                        <a:pt x="2169" y="55"/>
                      </a:lnTo>
                      <a:lnTo>
                        <a:pt x="2167" y="53"/>
                      </a:lnTo>
                      <a:lnTo>
                        <a:pt x="2165" y="52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6" y="52"/>
                      </a:lnTo>
                      <a:lnTo>
                        <a:pt x="2165" y="52"/>
                      </a:lnTo>
                      <a:lnTo>
                        <a:pt x="2162" y="51"/>
                      </a:lnTo>
                      <a:lnTo>
                        <a:pt x="2158" y="51"/>
                      </a:lnTo>
                      <a:lnTo>
                        <a:pt x="2156" y="52"/>
                      </a:lnTo>
                      <a:lnTo>
                        <a:pt x="2154" y="55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3" y="56"/>
                      </a:lnTo>
                      <a:lnTo>
                        <a:pt x="2151" y="61"/>
                      </a:lnTo>
                      <a:lnTo>
                        <a:pt x="2151" y="63"/>
                      </a:lnTo>
                      <a:lnTo>
                        <a:pt x="2151" y="61"/>
                      </a:lnTo>
                      <a:lnTo>
                        <a:pt x="2147" y="73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5" y="84"/>
                      </a:lnTo>
                      <a:lnTo>
                        <a:pt x="2145" y="86"/>
                      </a:lnTo>
                      <a:lnTo>
                        <a:pt x="2144" y="92"/>
                      </a:lnTo>
                      <a:lnTo>
                        <a:pt x="2143" y="100"/>
                      </a:lnTo>
                      <a:lnTo>
                        <a:pt x="2139" y="127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36" y="162"/>
                      </a:lnTo>
                      <a:lnTo>
                        <a:pt x="2134" y="190"/>
                      </a:lnTo>
                      <a:lnTo>
                        <a:pt x="2132" y="206"/>
                      </a:lnTo>
                      <a:lnTo>
                        <a:pt x="2131" y="223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29" y="278"/>
                      </a:lnTo>
                      <a:lnTo>
                        <a:pt x="2127" y="299"/>
                      </a:lnTo>
                      <a:lnTo>
                        <a:pt x="2126" y="321"/>
                      </a:lnTo>
                      <a:lnTo>
                        <a:pt x="2125" y="344"/>
                      </a:lnTo>
                      <a:lnTo>
                        <a:pt x="2125" y="368"/>
                      </a:lnTo>
                      <a:lnTo>
                        <a:pt x="2122" y="419"/>
                      </a:lnTo>
                      <a:lnTo>
                        <a:pt x="2121" y="446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20" y="490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12" y="489"/>
                      </a:lnTo>
                      <a:lnTo>
                        <a:pt x="2109" y="490"/>
                      </a:lnTo>
                      <a:lnTo>
                        <a:pt x="2108" y="493"/>
                      </a:lnTo>
                      <a:lnTo>
                        <a:pt x="2107" y="501"/>
                      </a:lnTo>
                      <a:lnTo>
                        <a:pt x="2104" y="560"/>
                      </a:lnTo>
                      <a:lnTo>
                        <a:pt x="2101" y="617"/>
                      </a:lnTo>
                      <a:lnTo>
                        <a:pt x="2101" y="644"/>
                      </a:lnTo>
                      <a:lnTo>
                        <a:pt x="2099" y="698"/>
                      </a:lnTo>
                      <a:lnTo>
                        <a:pt x="2096" y="747"/>
                      </a:lnTo>
                      <a:lnTo>
                        <a:pt x="2094" y="79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2" y="829"/>
                      </a:lnTo>
                      <a:lnTo>
                        <a:pt x="2091" y="844"/>
                      </a:lnTo>
                      <a:lnTo>
                        <a:pt x="2090" y="859"/>
                      </a:lnTo>
                      <a:lnTo>
                        <a:pt x="2089" y="872"/>
                      </a:lnTo>
                      <a:lnTo>
                        <a:pt x="2087" y="882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6" y="894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79" y="912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3" y="927"/>
                      </a:lnTo>
                      <a:lnTo>
                        <a:pt x="2072" y="930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3" y="926"/>
                      </a:lnTo>
                      <a:lnTo>
                        <a:pt x="2072" y="926"/>
                      </a:lnTo>
                      <a:lnTo>
                        <a:pt x="2072" y="925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8" y="916"/>
                      </a:lnTo>
                      <a:lnTo>
                        <a:pt x="2068" y="914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5" y="906"/>
                      </a:lnTo>
                      <a:lnTo>
                        <a:pt x="2064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5" y="894"/>
                      </a:lnTo>
                      <a:lnTo>
                        <a:pt x="2063" y="878"/>
                      </a:lnTo>
                      <a:lnTo>
                        <a:pt x="2061" y="868"/>
                      </a:lnTo>
                      <a:lnTo>
                        <a:pt x="2060" y="859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9" y="835"/>
                      </a:lnTo>
                      <a:lnTo>
                        <a:pt x="2056" y="810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4" y="780"/>
                      </a:lnTo>
                      <a:lnTo>
                        <a:pt x="2052" y="762"/>
                      </a:lnTo>
                      <a:lnTo>
                        <a:pt x="2051" y="745"/>
                      </a:lnTo>
                      <a:lnTo>
                        <a:pt x="2051" y="727"/>
                      </a:lnTo>
                      <a:lnTo>
                        <a:pt x="2048" y="685"/>
                      </a:lnTo>
                      <a:lnTo>
                        <a:pt x="2046" y="642"/>
                      </a:lnTo>
                      <a:lnTo>
                        <a:pt x="2045" y="617"/>
                      </a:lnTo>
                      <a:lnTo>
                        <a:pt x="2043" y="591"/>
                      </a:lnTo>
                      <a:lnTo>
                        <a:pt x="2043" y="565"/>
                      </a:lnTo>
                      <a:lnTo>
                        <a:pt x="2042" y="538"/>
                      </a:lnTo>
                      <a:lnTo>
                        <a:pt x="2041" y="510"/>
                      </a:lnTo>
                      <a:lnTo>
                        <a:pt x="2039" y="493"/>
                      </a:lnTo>
                      <a:lnTo>
                        <a:pt x="2037" y="490"/>
                      </a:lnTo>
                      <a:lnTo>
                        <a:pt x="2034" y="489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6" y="490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6" y="454"/>
                      </a:lnTo>
                      <a:lnTo>
                        <a:pt x="2025" y="424"/>
                      </a:lnTo>
                      <a:lnTo>
                        <a:pt x="2021" y="339"/>
                      </a:lnTo>
                      <a:lnTo>
                        <a:pt x="2021" y="313"/>
                      </a:lnTo>
                      <a:lnTo>
                        <a:pt x="2020" y="286"/>
                      </a:lnTo>
                      <a:lnTo>
                        <a:pt x="2019" y="262"/>
                      </a:lnTo>
                      <a:lnTo>
                        <a:pt x="2016" y="215"/>
                      </a:lnTo>
                      <a:lnTo>
                        <a:pt x="2015" y="194"/>
                      </a:lnTo>
                      <a:lnTo>
                        <a:pt x="2014" y="175"/>
                      </a:lnTo>
                      <a:lnTo>
                        <a:pt x="2014" y="157"/>
                      </a:lnTo>
                      <a:lnTo>
                        <a:pt x="2012" y="140"/>
                      </a:lnTo>
                      <a:lnTo>
                        <a:pt x="2010" y="114"/>
                      </a:lnTo>
                      <a:lnTo>
                        <a:pt x="2008" y="104"/>
                      </a:lnTo>
                      <a:lnTo>
                        <a:pt x="2007" y="104"/>
                      </a:lnTo>
                      <a:lnTo>
                        <a:pt x="2005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6" y="87"/>
                      </a:lnTo>
                      <a:lnTo>
                        <a:pt x="2005" y="86"/>
                      </a:lnTo>
                      <a:lnTo>
                        <a:pt x="2002" y="78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9" y="72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8" y="64"/>
                      </a:lnTo>
                      <a:lnTo>
                        <a:pt x="1997" y="64"/>
                      </a:lnTo>
                      <a:lnTo>
                        <a:pt x="1997" y="63"/>
                      </a:lnTo>
                      <a:lnTo>
                        <a:pt x="1995" y="60"/>
                      </a:lnTo>
                      <a:lnTo>
                        <a:pt x="1995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3" y="56"/>
                      </a:lnTo>
                      <a:lnTo>
                        <a:pt x="1993" y="55"/>
                      </a:lnTo>
                      <a:lnTo>
                        <a:pt x="1990" y="52"/>
                      </a:lnTo>
                      <a:lnTo>
                        <a:pt x="1989" y="52"/>
                      </a:lnTo>
                      <a:lnTo>
                        <a:pt x="1986" y="51"/>
                      </a:lnTo>
                      <a:lnTo>
                        <a:pt x="1983" y="51"/>
                      </a:lnTo>
                      <a:lnTo>
                        <a:pt x="1980" y="52"/>
                      </a:lnTo>
                      <a:lnTo>
                        <a:pt x="1977" y="55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75" y="60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4" y="65"/>
                      </a:lnTo>
                      <a:lnTo>
                        <a:pt x="1974" y="66"/>
                      </a:lnTo>
                      <a:lnTo>
                        <a:pt x="1974" y="65"/>
                      </a:lnTo>
                      <a:lnTo>
                        <a:pt x="1972" y="69"/>
                      </a:lnTo>
                      <a:lnTo>
                        <a:pt x="1970" y="79"/>
                      </a:lnTo>
                      <a:lnTo>
                        <a:pt x="1970" y="81"/>
                      </a:lnTo>
                      <a:lnTo>
                        <a:pt x="1967" y="94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64" y="119"/>
                      </a:lnTo>
                      <a:lnTo>
                        <a:pt x="1962" y="140"/>
                      </a:lnTo>
                      <a:lnTo>
                        <a:pt x="1961" y="152"/>
                      </a:lnTo>
                      <a:lnTo>
                        <a:pt x="1959" y="165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58" y="193"/>
                      </a:lnTo>
                      <a:lnTo>
                        <a:pt x="1957" y="209"/>
                      </a:lnTo>
                      <a:lnTo>
                        <a:pt x="1955" y="225"/>
                      </a:lnTo>
                      <a:lnTo>
                        <a:pt x="1953" y="262"/>
                      </a:lnTo>
                      <a:lnTo>
                        <a:pt x="1952" y="282"/>
                      </a:lnTo>
                      <a:lnTo>
                        <a:pt x="1952" y="303"/>
                      </a:lnTo>
                      <a:lnTo>
                        <a:pt x="1950" y="325"/>
                      </a:lnTo>
                      <a:lnTo>
                        <a:pt x="1948" y="371"/>
                      </a:lnTo>
                      <a:lnTo>
                        <a:pt x="1945" y="423"/>
                      </a:lnTo>
                      <a:lnTo>
                        <a:pt x="1945" y="452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44" y="49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35" y="489"/>
                      </a:lnTo>
                      <a:lnTo>
                        <a:pt x="1932" y="490"/>
                      </a:lnTo>
                      <a:lnTo>
                        <a:pt x="1931" y="493"/>
                      </a:lnTo>
                      <a:lnTo>
                        <a:pt x="1930" y="506"/>
                      </a:lnTo>
                      <a:lnTo>
                        <a:pt x="1930" y="536"/>
                      </a:lnTo>
                      <a:lnTo>
                        <a:pt x="1928" y="564"/>
                      </a:lnTo>
                      <a:lnTo>
                        <a:pt x="1927" y="594"/>
                      </a:lnTo>
                      <a:lnTo>
                        <a:pt x="1926" y="622"/>
                      </a:lnTo>
                      <a:lnTo>
                        <a:pt x="1923" y="676"/>
                      </a:lnTo>
                      <a:lnTo>
                        <a:pt x="1922" y="702"/>
                      </a:lnTo>
                      <a:lnTo>
                        <a:pt x="1922" y="727"/>
                      </a:lnTo>
                      <a:lnTo>
                        <a:pt x="1921" y="751"/>
                      </a:lnTo>
                      <a:lnTo>
                        <a:pt x="1919" y="773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17" y="813"/>
                      </a:lnTo>
                      <a:lnTo>
                        <a:pt x="1915" y="831"/>
                      </a:lnTo>
                      <a:lnTo>
                        <a:pt x="1914" y="847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3" y="87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08" y="899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6" y="905"/>
                      </a:lnTo>
                      <a:lnTo>
                        <a:pt x="1906" y="906"/>
                      </a:lnTo>
                      <a:lnTo>
                        <a:pt x="1906" y="905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1" y="918"/>
                      </a:lnTo>
                      <a:lnTo>
                        <a:pt x="1901" y="919"/>
                      </a:lnTo>
                      <a:lnTo>
                        <a:pt x="1901" y="918"/>
                      </a:lnTo>
                      <a:lnTo>
                        <a:pt x="1900" y="922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3" y="916"/>
                      </a:lnTo>
                      <a:lnTo>
                        <a:pt x="1892" y="916"/>
                      </a:lnTo>
                      <a:lnTo>
                        <a:pt x="1890" y="905"/>
                      </a:lnTo>
                      <a:lnTo>
                        <a:pt x="1887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7" y="875"/>
                      </a:lnTo>
                      <a:lnTo>
                        <a:pt x="1886" y="866"/>
                      </a:lnTo>
                      <a:lnTo>
                        <a:pt x="1883" y="846"/>
                      </a:lnTo>
                      <a:lnTo>
                        <a:pt x="1882" y="834"/>
                      </a:lnTo>
                      <a:lnTo>
                        <a:pt x="1880" y="821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9" y="793"/>
                      </a:lnTo>
                      <a:lnTo>
                        <a:pt x="1878" y="777"/>
                      </a:lnTo>
                      <a:lnTo>
                        <a:pt x="1877" y="760"/>
                      </a:lnTo>
                      <a:lnTo>
                        <a:pt x="1875" y="742"/>
                      </a:lnTo>
                      <a:lnTo>
                        <a:pt x="1873" y="704"/>
                      </a:lnTo>
                      <a:lnTo>
                        <a:pt x="1871" y="683"/>
                      </a:lnTo>
                      <a:lnTo>
                        <a:pt x="1871" y="661"/>
                      </a:lnTo>
                      <a:lnTo>
                        <a:pt x="1870" y="638"/>
                      </a:lnTo>
                      <a:lnTo>
                        <a:pt x="1869" y="613"/>
                      </a:lnTo>
                      <a:lnTo>
                        <a:pt x="1866" y="561"/>
                      </a:lnTo>
                      <a:lnTo>
                        <a:pt x="1864" y="505"/>
                      </a:lnTo>
                      <a:lnTo>
                        <a:pt x="1864" y="493"/>
                      </a:lnTo>
                      <a:lnTo>
                        <a:pt x="1862" y="493"/>
                      </a:lnTo>
                      <a:lnTo>
                        <a:pt x="1861" y="490"/>
                      </a:lnTo>
                      <a:lnTo>
                        <a:pt x="1859" y="489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49" y="490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9" y="449"/>
                      </a:lnTo>
                      <a:lnTo>
                        <a:pt x="1849" y="421"/>
                      </a:lnTo>
                      <a:lnTo>
                        <a:pt x="1848" y="391"/>
                      </a:lnTo>
                      <a:lnTo>
                        <a:pt x="1847" y="362"/>
                      </a:lnTo>
                      <a:lnTo>
                        <a:pt x="1844" y="308"/>
                      </a:lnTo>
                      <a:lnTo>
                        <a:pt x="1843" y="282"/>
                      </a:lnTo>
                      <a:lnTo>
                        <a:pt x="1842" y="258"/>
                      </a:lnTo>
                      <a:lnTo>
                        <a:pt x="1842" y="234"/>
                      </a:lnTo>
                      <a:lnTo>
                        <a:pt x="1840" y="211"/>
                      </a:lnTo>
                      <a:lnTo>
                        <a:pt x="1839" y="190"/>
                      </a:lnTo>
                      <a:lnTo>
                        <a:pt x="1838" y="171"/>
                      </a:lnTo>
                      <a:lnTo>
                        <a:pt x="1837" y="154"/>
                      </a:lnTo>
                      <a:lnTo>
                        <a:pt x="1835" y="139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34" y="113"/>
                      </a:lnTo>
                      <a:lnTo>
                        <a:pt x="1833" y="103"/>
                      </a:lnTo>
                      <a:lnTo>
                        <a:pt x="1831" y="103"/>
                      </a:lnTo>
                      <a:lnTo>
                        <a:pt x="1830" y="96"/>
                      </a:lnTo>
                      <a:lnTo>
                        <a:pt x="1829" y="91"/>
                      </a:lnTo>
                      <a:lnTo>
                        <a:pt x="1829" y="90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6" y="75"/>
                      </a:lnTo>
                      <a:lnTo>
                        <a:pt x="1825" y="75"/>
                      </a:lnTo>
                      <a:lnTo>
                        <a:pt x="1825" y="74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2" y="68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8" y="57"/>
                      </a:lnTo>
                      <a:lnTo>
                        <a:pt x="1817" y="57"/>
                      </a:lnTo>
                      <a:lnTo>
                        <a:pt x="1817" y="55"/>
                      </a:lnTo>
                      <a:lnTo>
                        <a:pt x="1815" y="52"/>
                      </a:lnTo>
                      <a:lnTo>
                        <a:pt x="1813" y="52"/>
                      </a:lnTo>
                      <a:lnTo>
                        <a:pt x="1811" y="51"/>
                      </a:lnTo>
                      <a:lnTo>
                        <a:pt x="1807" y="51"/>
                      </a:lnTo>
                      <a:lnTo>
                        <a:pt x="1804" y="52"/>
                      </a:lnTo>
                      <a:lnTo>
                        <a:pt x="1803" y="55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0" y="57"/>
                      </a:lnTo>
                      <a:lnTo>
                        <a:pt x="1798" y="63"/>
                      </a:lnTo>
                      <a:lnTo>
                        <a:pt x="1798" y="64"/>
                      </a:lnTo>
                      <a:lnTo>
                        <a:pt x="1798" y="63"/>
                      </a:lnTo>
                      <a:lnTo>
                        <a:pt x="1795" y="70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4" y="81"/>
                      </a:lnTo>
                      <a:lnTo>
                        <a:pt x="1794" y="82"/>
                      </a:lnTo>
                      <a:lnTo>
                        <a:pt x="1791" y="95"/>
                      </a:lnTo>
                      <a:lnTo>
                        <a:pt x="1790" y="103"/>
                      </a:lnTo>
                      <a:lnTo>
                        <a:pt x="1787" y="12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86" y="141"/>
                      </a:lnTo>
                      <a:lnTo>
                        <a:pt x="1782" y="180"/>
                      </a:lnTo>
                      <a:lnTo>
                        <a:pt x="1780" y="211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78" y="246"/>
                      </a:lnTo>
                      <a:lnTo>
                        <a:pt x="1776" y="285"/>
                      </a:lnTo>
                      <a:lnTo>
                        <a:pt x="1775" y="305"/>
                      </a:lnTo>
                      <a:lnTo>
                        <a:pt x="1772" y="352"/>
                      </a:lnTo>
                      <a:lnTo>
                        <a:pt x="1772" y="375"/>
                      </a:lnTo>
                      <a:lnTo>
                        <a:pt x="1771" y="401"/>
                      </a:lnTo>
                      <a:lnTo>
                        <a:pt x="1768" y="45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67" y="490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59" y="489"/>
                      </a:lnTo>
                      <a:lnTo>
                        <a:pt x="1756" y="490"/>
                      </a:lnTo>
                      <a:lnTo>
                        <a:pt x="1755" y="493"/>
                      </a:lnTo>
                      <a:lnTo>
                        <a:pt x="1754" y="511"/>
                      </a:lnTo>
                      <a:lnTo>
                        <a:pt x="1753" y="541"/>
                      </a:lnTo>
                      <a:lnTo>
                        <a:pt x="1750" y="598"/>
                      </a:lnTo>
                      <a:lnTo>
                        <a:pt x="1750" y="626"/>
                      </a:lnTo>
                      <a:lnTo>
                        <a:pt x="1747" y="680"/>
                      </a:lnTo>
                      <a:lnTo>
                        <a:pt x="1746" y="706"/>
                      </a:lnTo>
                      <a:lnTo>
                        <a:pt x="1745" y="731"/>
                      </a:lnTo>
                      <a:lnTo>
                        <a:pt x="1742" y="777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0" y="834"/>
                      </a:lnTo>
                      <a:lnTo>
                        <a:pt x="1738" y="850"/>
                      </a:lnTo>
                      <a:lnTo>
                        <a:pt x="1737" y="863"/>
                      </a:lnTo>
                      <a:lnTo>
                        <a:pt x="1736" y="87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3" y="895"/>
                      </a:lnTo>
                      <a:lnTo>
                        <a:pt x="1728" y="910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2" y="926"/>
                      </a:lnTo>
                      <a:lnTo>
                        <a:pt x="1720" y="928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2" y="927"/>
                      </a:lnTo>
                      <a:lnTo>
                        <a:pt x="1720" y="927"/>
                      </a:lnTo>
                      <a:lnTo>
                        <a:pt x="1720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8" y="921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5" y="914"/>
                      </a:lnTo>
                      <a:lnTo>
                        <a:pt x="1715" y="913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3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14" y="897"/>
                      </a:lnTo>
                      <a:lnTo>
                        <a:pt x="1713" y="897"/>
                      </a:lnTo>
                      <a:lnTo>
                        <a:pt x="1711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11" y="883"/>
                      </a:lnTo>
                      <a:lnTo>
                        <a:pt x="1709" y="86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7" y="844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701" y="775"/>
                      </a:lnTo>
                      <a:lnTo>
                        <a:pt x="1700" y="758"/>
                      </a:lnTo>
                      <a:lnTo>
                        <a:pt x="1700" y="740"/>
                      </a:lnTo>
                      <a:lnTo>
                        <a:pt x="1697" y="701"/>
                      </a:lnTo>
                      <a:lnTo>
                        <a:pt x="1694" y="657"/>
                      </a:lnTo>
                      <a:lnTo>
                        <a:pt x="1693" y="634"/>
                      </a:lnTo>
                      <a:lnTo>
                        <a:pt x="1692" y="609"/>
                      </a:lnTo>
                      <a:lnTo>
                        <a:pt x="1692" y="583"/>
                      </a:lnTo>
                      <a:lnTo>
                        <a:pt x="1691" y="558"/>
                      </a:lnTo>
                      <a:lnTo>
                        <a:pt x="1688" y="501"/>
                      </a:lnTo>
                      <a:lnTo>
                        <a:pt x="1687" y="493"/>
                      </a:lnTo>
                      <a:lnTo>
                        <a:pt x="1684" y="490"/>
                      </a:lnTo>
                      <a:lnTo>
                        <a:pt x="1681" y="489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4" y="490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5" y="475"/>
                      </a:lnTo>
                      <a:lnTo>
                        <a:pt x="1674" y="445"/>
                      </a:lnTo>
                      <a:lnTo>
                        <a:pt x="1672" y="417"/>
                      </a:lnTo>
                      <a:lnTo>
                        <a:pt x="1671" y="387"/>
                      </a:lnTo>
                      <a:lnTo>
                        <a:pt x="1670" y="360"/>
                      </a:lnTo>
                      <a:lnTo>
                        <a:pt x="1670" y="331"/>
                      </a:lnTo>
                      <a:lnTo>
                        <a:pt x="1666" y="254"/>
                      </a:lnTo>
                      <a:lnTo>
                        <a:pt x="1665" y="231"/>
                      </a:lnTo>
                      <a:lnTo>
                        <a:pt x="1663" y="209"/>
                      </a:lnTo>
                      <a:lnTo>
                        <a:pt x="1662" y="188"/>
                      </a:lnTo>
                      <a:lnTo>
                        <a:pt x="1662" y="168"/>
                      </a:lnTo>
                      <a:lnTo>
                        <a:pt x="1661" y="152"/>
                      </a:lnTo>
                      <a:lnTo>
                        <a:pt x="1660" y="136"/>
                      </a:lnTo>
                      <a:lnTo>
                        <a:pt x="1658" y="122"/>
                      </a:lnTo>
                      <a:lnTo>
                        <a:pt x="1657" y="110"/>
                      </a:lnTo>
                      <a:lnTo>
                        <a:pt x="1656" y="101"/>
                      </a:lnTo>
                      <a:lnTo>
                        <a:pt x="1654" y="101"/>
                      </a:lnTo>
                      <a:lnTo>
                        <a:pt x="1653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54" y="90"/>
                      </a:lnTo>
                      <a:lnTo>
                        <a:pt x="1653" y="88"/>
                      </a:lnTo>
                      <a:lnTo>
                        <a:pt x="1649" y="77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7" y="70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7" y="65"/>
                      </a:lnTo>
                      <a:lnTo>
                        <a:pt x="1645" y="65"/>
                      </a:lnTo>
                      <a:lnTo>
                        <a:pt x="1645" y="64"/>
                      </a:lnTo>
                      <a:lnTo>
                        <a:pt x="1644" y="61"/>
                      </a:lnTo>
                      <a:lnTo>
                        <a:pt x="1644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1" y="57"/>
                      </a:lnTo>
                      <a:lnTo>
                        <a:pt x="1641" y="56"/>
                      </a:lnTo>
                      <a:lnTo>
                        <a:pt x="1638" y="52"/>
                      </a:lnTo>
                      <a:lnTo>
                        <a:pt x="1636" y="52"/>
                      </a:lnTo>
                      <a:lnTo>
                        <a:pt x="1634" y="51"/>
                      </a:lnTo>
                      <a:lnTo>
                        <a:pt x="1631" y="51"/>
                      </a:lnTo>
                      <a:lnTo>
                        <a:pt x="1629" y="52"/>
                      </a:lnTo>
                      <a:lnTo>
                        <a:pt x="1625" y="56"/>
                      </a:lnTo>
                      <a:lnTo>
                        <a:pt x="1623" y="59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2" y="63"/>
                      </a:lnTo>
                      <a:lnTo>
                        <a:pt x="1622" y="64"/>
                      </a:lnTo>
                      <a:lnTo>
                        <a:pt x="1622" y="63"/>
                      </a:lnTo>
                      <a:lnTo>
                        <a:pt x="1619" y="70"/>
                      </a:lnTo>
                      <a:lnTo>
                        <a:pt x="1618" y="75"/>
                      </a:lnTo>
                      <a:lnTo>
                        <a:pt x="1618" y="77"/>
                      </a:lnTo>
                      <a:lnTo>
                        <a:pt x="1616" y="90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4" y="104"/>
                      </a:lnTo>
                      <a:lnTo>
                        <a:pt x="1612" y="122"/>
                      </a:lnTo>
                      <a:lnTo>
                        <a:pt x="1610" y="132"/>
                      </a:lnTo>
                      <a:lnTo>
                        <a:pt x="1608" y="156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07" y="183"/>
                      </a:lnTo>
                      <a:lnTo>
                        <a:pt x="1604" y="214"/>
                      </a:lnTo>
                      <a:lnTo>
                        <a:pt x="1600" y="268"/>
                      </a:lnTo>
                      <a:lnTo>
                        <a:pt x="1600" y="289"/>
                      </a:lnTo>
                      <a:lnTo>
                        <a:pt x="1599" y="309"/>
                      </a:lnTo>
                      <a:lnTo>
                        <a:pt x="1596" y="356"/>
                      </a:lnTo>
                      <a:lnTo>
                        <a:pt x="1595" y="380"/>
                      </a:lnTo>
                      <a:lnTo>
                        <a:pt x="1594" y="406"/>
                      </a:lnTo>
                      <a:lnTo>
                        <a:pt x="1594" y="433"/>
                      </a:lnTo>
                      <a:lnTo>
                        <a:pt x="1592" y="461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82" y="489"/>
                      </a:lnTo>
                      <a:lnTo>
                        <a:pt x="1579" y="490"/>
                      </a:lnTo>
                      <a:lnTo>
                        <a:pt x="1578" y="493"/>
                      </a:lnTo>
                      <a:lnTo>
                        <a:pt x="1577" y="516"/>
                      </a:lnTo>
                      <a:lnTo>
                        <a:pt x="1577" y="546"/>
                      </a:lnTo>
                      <a:lnTo>
                        <a:pt x="1576" y="574"/>
                      </a:lnTo>
                      <a:lnTo>
                        <a:pt x="1574" y="604"/>
                      </a:lnTo>
                      <a:lnTo>
                        <a:pt x="1570" y="685"/>
                      </a:lnTo>
                      <a:lnTo>
                        <a:pt x="1570" y="711"/>
                      </a:lnTo>
                      <a:lnTo>
                        <a:pt x="1569" y="736"/>
                      </a:lnTo>
                      <a:lnTo>
                        <a:pt x="1568" y="759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64" y="820"/>
                      </a:lnTo>
                      <a:lnTo>
                        <a:pt x="1563" y="837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1" y="865"/>
                      </a:lnTo>
                      <a:lnTo>
                        <a:pt x="1560" y="877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6" y="895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2" y="909"/>
                      </a:lnTo>
                      <a:lnTo>
                        <a:pt x="1552" y="910"/>
                      </a:lnTo>
                      <a:lnTo>
                        <a:pt x="1552" y="909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0" y="916"/>
                      </a:lnTo>
                      <a:lnTo>
                        <a:pt x="1550" y="917"/>
                      </a:lnTo>
                      <a:lnTo>
                        <a:pt x="1550" y="916"/>
                      </a:lnTo>
                      <a:lnTo>
                        <a:pt x="1548" y="919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7" y="923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2" y="918"/>
                      </a:lnTo>
                      <a:lnTo>
                        <a:pt x="1541" y="917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7" y="904"/>
                      </a:lnTo>
                      <a:lnTo>
                        <a:pt x="1535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34" y="874"/>
                      </a:lnTo>
                      <a:lnTo>
                        <a:pt x="1530" y="843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8" y="803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5" y="773"/>
                      </a:lnTo>
                      <a:lnTo>
                        <a:pt x="1524" y="755"/>
                      </a:lnTo>
                      <a:lnTo>
                        <a:pt x="1523" y="738"/>
                      </a:lnTo>
                      <a:lnTo>
                        <a:pt x="1521" y="719"/>
                      </a:lnTo>
                      <a:lnTo>
                        <a:pt x="1520" y="698"/>
                      </a:lnTo>
                      <a:lnTo>
                        <a:pt x="1520" y="678"/>
                      </a:lnTo>
                      <a:lnTo>
                        <a:pt x="1519" y="656"/>
                      </a:lnTo>
                      <a:lnTo>
                        <a:pt x="1517" y="632"/>
                      </a:lnTo>
                      <a:lnTo>
                        <a:pt x="1516" y="608"/>
                      </a:lnTo>
                      <a:lnTo>
                        <a:pt x="1515" y="582"/>
                      </a:lnTo>
                      <a:lnTo>
                        <a:pt x="1512" y="528"/>
                      </a:lnTo>
                      <a:lnTo>
                        <a:pt x="1512" y="498"/>
                      </a:lnTo>
                      <a:lnTo>
                        <a:pt x="1511" y="498"/>
                      </a:lnTo>
                      <a:lnTo>
                        <a:pt x="1510" y="493"/>
                      </a:lnTo>
                      <a:lnTo>
                        <a:pt x="1508" y="490"/>
                      </a:lnTo>
                      <a:lnTo>
                        <a:pt x="1506" y="489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7" y="490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8" y="473"/>
                      </a:lnTo>
                      <a:lnTo>
                        <a:pt x="1497" y="444"/>
                      </a:lnTo>
                      <a:lnTo>
                        <a:pt x="1497" y="415"/>
                      </a:lnTo>
                      <a:lnTo>
                        <a:pt x="1495" y="386"/>
                      </a:lnTo>
                      <a:lnTo>
                        <a:pt x="1494" y="357"/>
                      </a:lnTo>
                      <a:lnTo>
                        <a:pt x="1492" y="303"/>
                      </a:lnTo>
                      <a:lnTo>
                        <a:pt x="1490" y="277"/>
                      </a:lnTo>
                      <a:lnTo>
                        <a:pt x="1490" y="252"/>
                      </a:lnTo>
                      <a:lnTo>
                        <a:pt x="1488" y="206"/>
                      </a:lnTo>
                      <a:lnTo>
                        <a:pt x="1486" y="185"/>
                      </a:lnTo>
                      <a:lnTo>
                        <a:pt x="1484" y="149"/>
                      </a:lnTo>
                      <a:lnTo>
                        <a:pt x="1483" y="134"/>
                      </a:lnTo>
                      <a:lnTo>
                        <a:pt x="1483" y="121"/>
                      </a:lnTo>
                      <a:lnTo>
                        <a:pt x="1481" y="109"/>
                      </a:lnTo>
                      <a:lnTo>
                        <a:pt x="1480" y="99"/>
                      </a:lnTo>
                      <a:lnTo>
                        <a:pt x="1479" y="99"/>
                      </a:lnTo>
                      <a:lnTo>
                        <a:pt x="1477" y="92"/>
                      </a:lnTo>
                      <a:lnTo>
                        <a:pt x="1477" y="91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5" y="83"/>
                      </a:lnTo>
                      <a:lnTo>
                        <a:pt x="1475" y="82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5" y="77"/>
                      </a:lnTo>
                      <a:lnTo>
                        <a:pt x="1473" y="75"/>
                      </a:lnTo>
                      <a:lnTo>
                        <a:pt x="1471" y="68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7" y="57"/>
                      </a:lnTo>
                      <a:lnTo>
                        <a:pt x="1466" y="57"/>
                      </a:lnTo>
                      <a:lnTo>
                        <a:pt x="1466" y="55"/>
                      </a:lnTo>
                      <a:lnTo>
                        <a:pt x="1462" y="51"/>
                      </a:lnTo>
                      <a:lnTo>
                        <a:pt x="1461" y="51"/>
                      </a:lnTo>
                      <a:lnTo>
                        <a:pt x="1458" y="50"/>
                      </a:lnTo>
                      <a:lnTo>
                        <a:pt x="1454" y="50"/>
                      </a:lnTo>
                      <a:lnTo>
                        <a:pt x="1451" y="51"/>
                      </a:lnTo>
                      <a:lnTo>
                        <a:pt x="1450" y="53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49" y="55"/>
                      </a:lnTo>
                      <a:lnTo>
                        <a:pt x="1445" y="63"/>
                      </a:lnTo>
                      <a:lnTo>
                        <a:pt x="1445" y="64"/>
                      </a:lnTo>
                      <a:lnTo>
                        <a:pt x="1445" y="63"/>
                      </a:lnTo>
                      <a:lnTo>
                        <a:pt x="1444" y="66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1" y="82"/>
                      </a:lnTo>
                      <a:lnTo>
                        <a:pt x="1441" y="83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39" y="97"/>
                      </a:lnTo>
                      <a:lnTo>
                        <a:pt x="1436" y="11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35" y="135"/>
                      </a:lnTo>
                      <a:lnTo>
                        <a:pt x="1433" y="147"/>
                      </a:lnTo>
                      <a:lnTo>
                        <a:pt x="1432" y="159"/>
                      </a:lnTo>
                      <a:lnTo>
                        <a:pt x="1430" y="188"/>
                      </a:lnTo>
                      <a:lnTo>
                        <a:pt x="1428" y="203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26" y="255"/>
                      </a:lnTo>
                      <a:lnTo>
                        <a:pt x="1424" y="274"/>
                      </a:lnTo>
                      <a:lnTo>
                        <a:pt x="1423" y="295"/>
                      </a:lnTo>
                      <a:lnTo>
                        <a:pt x="1422" y="317"/>
                      </a:lnTo>
                      <a:lnTo>
                        <a:pt x="1420" y="340"/>
                      </a:lnTo>
                      <a:lnTo>
                        <a:pt x="1420" y="364"/>
                      </a:lnTo>
                      <a:lnTo>
                        <a:pt x="1418" y="415"/>
                      </a:lnTo>
                      <a:lnTo>
                        <a:pt x="1417" y="442"/>
                      </a:lnTo>
                      <a:lnTo>
                        <a:pt x="1415" y="471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15" y="490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08" y="489"/>
                      </a:lnTo>
                      <a:lnTo>
                        <a:pt x="1405" y="490"/>
                      </a:lnTo>
                      <a:lnTo>
                        <a:pt x="1404" y="493"/>
                      </a:lnTo>
                      <a:lnTo>
                        <a:pt x="1402" y="501"/>
                      </a:lnTo>
                      <a:lnTo>
                        <a:pt x="1400" y="558"/>
                      </a:lnTo>
                      <a:lnTo>
                        <a:pt x="1399" y="587"/>
                      </a:lnTo>
                      <a:lnTo>
                        <a:pt x="1399" y="614"/>
                      </a:lnTo>
                      <a:lnTo>
                        <a:pt x="1396" y="669"/>
                      </a:lnTo>
                      <a:lnTo>
                        <a:pt x="1395" y="695"/>
                      </a:lnTo>
                      <a:lnTo>
                        <a:pt x="1392" y="744"/>
                      </a:lnTo>
                      <a:lnTo>
                        <a:pt x="1391" y="76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89" y="806"/>
                      </a:lnTo>
                      <a:lnTo>
                        <a:pt x="1388" y="824"/>
                      </a:lnTo>
                      <a:lnTo>
                        <a:pt x="1387" y="839"/>
                      </a:lnTo>
                      <a:lnTo>
                        <a:pt x="1386" y="853"/>
                      </a:lnTo>
                      <a:lnTo>
                        <a:pt x="1384" y="865"/>
                      </a:lnTo>
                      <a:lnTo>
                        <a:pt x="1383" y="875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2" y="887"/>
                      </a:lnTo>
                      <a:lnTo>
                        <a:pt x="1377" y="903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69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1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62" y="903"/>
                      </a:lnTo>
                      <a:lnTo>
                        <a:pt x="1361" y="903"/>
                      </a:lnTo>
                      <a:lnTo>
                        <a:pt x="1358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8" y="882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55" y="843"/>
                      </a:lnTo>
                      <a:lnTo>
                        <a:pt x="1353" y="831"/>
                      </a:lnTo>
                      <a:lnTo>
                        <a:pt x="1351" y="806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8" y="776"/>
                      </a:lnTo>
                      <a:lnTo>
                        <a:pt x="1348" y="759"/>
                      </a:lnTo>
                      <a:lnTo>
                        <a:pt x="1346" y="723"/>
                      </a:lnTo>
                      <a:lnTo>
                        <a:pt x="1344" y="704"/>
                      </a:lnTo>
                      <a:lnTo>
                        <a:pt x="1343" y="683"/>
                      </a:lnTo>
                      <a:lnTo>
                        <a:pt x="1340" y="639"/>
                      </a:lnTo>
                      <a:lnTo>
                        <a:pt x="1340" y="614"/>
                      </a:lnTo>
                      <a:lnTo>
                        <a:pt x="1339" y="590"/>
                      </a:lnTo>
                      <a:lnTo>
                        <a:pt x="1338" y="564"/>
                      </a:lnTo>
                      <a:lnTo>
                        <a:pt x="1336" y="537"/>
                      </a:lnTo>
                      <a:lnTo>
                        <a:pt x="1335" y="508"/>
                      </a:lnTo>
                      <a:lnTo>
                        <a:pt x="1334" y="493"/>
                      </a:lnTo>
                      <a:lnTo>
                        <a:pt x="1331" y="490"/>
                      </a:lnTo>
                      <a:lnTo>
                        <a:pt x="1329" y="489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61"/>
                      </a:lnTo>
                      <a:lnTo>
                        <a:pt x="1317" y="371"/>
                      </a:lnTo>
                      <a:lnTo>
                        <a:pt x="1317" y="342"/>
                      </a:lnTo>
                      <a:lnTo>
                        <a:pt x="1313" y="260"/>
                      </a:lnTo>
                      <a:lnTo>
                        <a:pt x="1312" y="236"/>
                      </a:lnTo>
                      <a:lnTo>
                        <a:pt x="1311" y="212"/>
                      </a:lnTo>
                      <a:lnTo>
                        <a:pt x="1311" y="190"/>
                      </a:lnTo>
                      <a:lnTo>
                        <a:pt x="1309" y="170"/>
                      </a:lnTo>
                      <a:lnTo>
                        <a:pt x="1308" y="150"/>
                      </a:lnTo>
                      <a:lnTo>
                        <a:pt x="1307" y="134"/>
                      </a:lnTo>
                      <a:lnTo>
                        <a:pt x="1305" y="118"/>
                      </a:lnTo>
                      <a:lnTo>
                        <a:pt x="1304" y="105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303" y="84"/>
                      </a:lnTo>
                      <a:lnTo>
                        <a:pt x="1302" y="84"/>
                      </a:lnTo>
                      <a:lnTo>
                        <a:pt x="1300" y="78"/>
                      </a:lnTo>
                      <a:lnTo>
                        <a:pt x="1300" y="77"/>
                      </a:lnTo>
                      <a:lnTo>
                        <a:pt x="1296" y="65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5" y="57"/>
                      </a:lnTo>
                      <a:lnTo>
                        <a:pt x="1294" y="56"/>
                      </a:lnTo>
                      <a:lnTo>
                        <a:pt x="1293" y="52"/>
                      </a:lnTo>
                      <a:lnTo>
                        <a:pt x="1293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0" y="48"/>
                      </a:lnTo>
                      <a:lnTo>
                        <a:pt x="1290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7" y="44"/>
                      </a:lnTo>
                      <a:lnTo>
                        <a:pt x="1286" y="43"/>
                      </a:lnTo>
                      <a:lnTo>
                        <a:pt x="1284" y="42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6" y="46"/>
                      </a:lnTo>
                      <a:lnTo>
                        <a:pt x="1285" y="43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7" y="44"/>
                      </a:lnTo>
                      <a:lnTo>
                        <a:pt x="1286" y="44"/>
                      </a:lnTo>
                      <a:lnTo>
                        <a:pt x="1285" y="42"/>
                      </a:lnTo>
                      <a:lnTo>
                        <a:pt x="1282" y="41"/>
                      </a:lnTo>
                      <a:lnTo>
                        <a:pt x="1280" y="41"/>
                      </a:lnTo>
                      <a:lnTo>
                        <a:pt x="1277" y="42"/>
                      </a:lnTo>
                      <a:lnTo>
                        <a:pt x="1273" y="46"/>
                      </a:lnTo>
                      <a:lnTo>
                        <a:pt x="1272" y="48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68" y="61"/>
                      </a:lnTo>
                      <a:lnTo>
                        <a:pt x="1265" y="72"/>
                      </a:lnTo>
                      <a:lnTo>
                        <a:pt x="1265" y="73"/>
                      </a:lnTo>
                      <a:lnTo>
                        <a:pt x="1264" y="79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3" y="95"/>
                      </a:lnTo>
                      <a:lnTo>
                        <a:pt x="1262" y="104"/>
                      </a:lnTo>
                      <a:lnTo>
                        <a:pt x="1259" y="125"/>
                      </a:lnTo>
                      <a:lnTo>
                        <a:pt x="1258" y="136"/>
                      </a:lnTo>
                      <a:lnTo>
                        <a:pt x="1256" y="149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55" y="178"/>
                      </a:lnTo>
                      <a:lnTo>
                        <a:pt x="1254" y="193"/>
                      </a:lnTo>
                      <a:lnTo>
                        <a:pt x="1251" y="227"/>
                      </a:lnTo>
                      <a:lnTo>
                        <a:pt x="1249" y="265"/>
                      </a:lnTo>
                      <a:lnTo>
                        <a:pt x="1249" y="287"/>
                      </a:lnTo>
                      <a:lnTo>
                        <a:pt x="1247" y="309"/>
                      </a:lnTo>
                      <a:lnTo>
                        <a:pt x="1246" y="333"/>
                      </a:lnTo>
                      <a:lnTo>
                        <a:pt x="1245" y="357"/>
                      </a:lnTo>
                      <a:lnTo>
                        <a:pt x="1242" y="409"/>
                      </a:lnTo>
                      <a:lnTo>
                        <a:pt x="1241" y="437"/>
                      </a:lnTo>
                      <a:lnTo>
                        <a:pt x="1241" y="467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41" y="490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34" y="489"/>
                      </a:lnTo>
                      <a:lnTo>
                        <a:pt x="1232" y="490"/>
                      </a:lnTo>
                      <a:lnTo>
                        <a:pt x="1231" y="493"/>
                      </a:lnTo>
                      <a:lnTo>
                        <a:pt x="1229" y="508"/>
                      </a:lnTo>
                      <a:lnTo>
                        <a:pt x="1228" y="536"/>
                      </a:lnTo>
                      <a:lnTo>
                        <a:pt x="1227" y="564"/>
                      </a:lnTo>
                      <a:lnTo>
                        <a:pt x="1227" y="591"/>
                      </a:lnTo>
                      <a:lnTo>
                        <a:pt x="1223" y="669"/>
                      </a:lnTo>
                      <a:lnTo>
                        <a:pt x="1221" y="693"/>
                      </a:lnTo>
                      <a:lnTo>
                        <a:pt x="1220" y="716"/>
                      </a:lnTo>
                      <a:lnTo>
                        <a:pt x="1219" y="738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18" y="780"/>
                      </a:lnTo>
                      <a:lnTo>
                        <a:pt x="1216" y="798"/>
                      </a:lnTo>
                      <a:lnTo>
                        <a:pt x="1215" y="815"/>
                      </a:lnTo>
                      <a:lnTo>
                        <a:pt x="1212" y="843"/>
                      </a:lnTo>
                      <a:lnTo>
                        <a:pt x="1211" y="85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05" y="883"/>
                      </a:lnTo>
                      <a:lnTo>
                        <a:pt x="1205" y="884"/>
                      </a:lnTo>
                      <a:lnTo>
                        <a:pt x="1205" y="883"/>
                      </a:lnTo>
                      <a:lnTo>
                        <a:pt x="1203" y="887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198" y="900"/>
                      </a:lnTo>
                      <a:lnTo>
                        <a:pt x="1197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7" y="909"/>
                      </a:lnTo>
                      <a:lnTo>
                        <a:pt x="1196" y="906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8" y="908"/>
                      </a:lnTo>
                      <a:lnTo>
                        <a:pt x="1197" y="908"/>
                      </a:lnTo>
                      <a:lnTo>
                        <a:pt x="1197" y="905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90" y="888"/>
                      </a:lnTo>
                      <a:lnTo>
                        <a:pt x="1189" y="888"/>
                      </a:lnTo>
                      <a:lnTo>
                        <a:pt x="1188" y="883"/>
                      </a:lnTo>
                      <a:lnTo>
                        <a:pt x="1184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4" y="856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83" y="838"/>
                      </a:lnTo>
                      <a:lnTo>
                        <a:pt x="1180" y="817"/>
                      </a:lnTo>
                      <a:lnTo>
                        <a:pt x="1179" y="806"/>
                      </a:lnTo>
                      <a:lnTo>
                        <a:pt x="1176" y="780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5" y="750"/>
                      </a:lnTo>
                      <a:lnTo>
                        <a:pt x="1174" y="735"/>
                      </a:lnTo>
                      <a:lnTo>
                        <a:pt x="1172" y="718"/>
                      </a:lnTo>
                      <a:lnTo>
                        <a:pt x="1171" y="700"/>
                      </a:lnTo>
                      <a:lnTo>
                        <a:pt x="1169" y="661"/>
                      </a:lnTo>
                      <a:lnTo>
                        <a:pt x="1169" y="640"/>
                      </a:lnTo>
                      <a:lnTo>
                        <a:pt x="1167" y="618"/>
                      </a:lnTo>
                      <a:lnTo>
                        <a:pt x="1165" y="572"/>
                      </a:lnTo>
                      <a:lnTo>
                        <a:pt x="1163" y="547"/>
                      </a:lnTo>
                      <a:lnTo>
                        <a:pt x="1162" y="521"/>
                      </a:lnTo>
                      <a:lnTo>
                        <a:pt x="1161" y="494"/>
                      </a:lnTo>
                      <a:lnTo>
                        <a:pt x="1161" y="493"/>
                      </a:lnTo>
                      <a:lnTo>
                        <a:pt x="1159" y="493"/>
                      </a:lnTo>
                      <a:lnTo>
                        <a:pt x="1158" y="490"/>
                      </a:lnTo>
                      <a:lnTo>
                        <a:pt x="1156" y="489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2" y="490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53" y="457"/>
                      </a:lnTo>
                      <a:lnTo>
                        <a:pt x="1152" y="431"/>
                      </a:lnTo>
                      <a:lnTo>
                        <a:pt x="1150" y="404"/>
                      </a:lnTo>
                      <a:lnTo>
                        <a:pt x="1148" y="352"/>
                      </a:lnTo>
                      <a:lnTo>
                        <a:pt x="1145" y="303"/>
                      </a:lnTo>
                      <a:lnTo>
                        <a:pt x="1145" y="280"/>
                      </a:lnTo>
                      <a:lnTo>
                        <a:pt x="1144" y="256"/>
                      </a:lnTo>
                      <a:lnTo>
                        <a:pt x="1141" y="215"/>
                      </a:lnTo>
                      <a:lnTo>
                        <a:pt x="1140" y="196"/>
                      </a:lnTo>
                      <a:lnTo>
                        <a:pt x="1139" y="178"/>
                      </a:lnTo>
                      <a:lnTo>
                        <a:pt x="1139" y="161"/>
                      </a:lnTo>
                      <a:lnTo>
                        <a:pt x="1138" y="145"/>
                      </a:lnTo>
                      <a:lnTo>
                        <a:pt x="1136" y="132"/>
                      </a:lnTo>
                      <a:lnTo>
                        <a:pt x="1135" y="121"/>
                      </a:lnTo>
                      <a:lnTo>
                        <a:pt x="1134" y="110"/>
                      </a:lnTo>
                      <a:lnTo>
                        <a:pt x="1132" y="101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31" y="88"/>
                      </a:lnTo>
                      <a:lnTo>
                        <a:pt x="1130" y="88"/>
                      </a:lnTo>
                      <a:lnTo>
                        <a:pt x="1130" y="87"/>
                      </a:lnTo>
                      <a:lnTo>
                        <a:pt x="1128" y="84"/>
                      </a:lnTo>
                      <a:lnTo>
                        <a:pt x="1128" y="83"/>
                      </a:lnTo>
                      <a:lnTo>
                        <a:pt x="1127" y="82"/>
                      </a:lnTo>
                      <a:lnTo>
                        <a:pt x="1126" y="82"/>
                      </a:lnTo>
                      <a:lnTo>
                        <a:pt x="1123" y="81"/>
                      </a:lnTo>
                      <a:lnTo>
                        <a:pt x="1122" y="81"/>
                      </a:lnTo>
                      <a:lnTo>
                        <a:pt x="1119" y="82"/>
                      </a:lnTo>
                      <a:lnTo>
                        <a:pt x="1118" y="83"/>
                      </a:lnTo>
                      <a:lnTo>
                        <a:pt x="1117" y="86"/>
                      </a:lnTo>
                      <a:lnTo>
                        <a:pt x="1117" y="87"/>
                      </a:lnTo>
                      <a:lnTo>
                        <a:pt x="1117" y="86"/>
                      </a:lnTo>
                      <a:lnTo>
                        <a:pt x="1116" y="90"/>
                      </a:lnTo>
                      <a:lnTo>
                        <a:pt x="1114" y="95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2" y="122"/>
                      </a:lnTo>
                      <a:lnTo>
                        <a:pt x="1110" y="132"/>
                      </a:lnTo>
                      <a:lnTo>
                        <a:pt x="1108" y="156"/>
                      </a:lnTo>
                      <a:lnTo>
                        <a:pt x="1106" y="170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04" y="214"/>
                      </a:lnTo>
                      <a:lnTo>
                        <a:pt x="1103" y="232"/>
                      </a:lnTo>
                      <a:lnTo>
                        <a:pt x="1101" y="249"/>
                      </a:lnTo>
                      <a:lnTo>
                        <a:pt x="1100" y="268"/>
                      </a:lnTo>
                      <a:lnTo>
                        <a:pt x="1099" y="289"/>
                      </a:lnTo>
                      <a:lnTo>
                        <a:pt x="1099" y="309"/>
                      </a:lnTo>
                      <a:lnTo>
                        <a:pt x="1096" y="356"/>
                      </a:lnTo>
                      <a:lnTo>
                        <a:pt x="1095" y="380"/>
                      </a:lnTo>
                      <a:lnTo>
                        <a:pt x="1092" y="432"/>
                      </a:lnTo>
                      <a:lnTo>
                        <a:pt x="1092" y="461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82" y="489"/>
                      </a:lnTo>
                      <a:lnTo>
                        <a:pt x="1079" y="490"/>
                      </a:lnTo>
                      <a:lnTo>
                        <a:pt x="1078" y="493"/>
                      </a:lnTo>
                      <a:lnTo>
                        <a:pt x="1077" y="516"/>
                      </a:lnTo>
                      <a:lnTo>
                        <a:pt x="1077" y="545"/>
                      </a:lnTo>
                      <a:lnTo>
                        <a:pt x="1075" y="574"/>
                      </a:lnTo>
                      <a:lnTo>
                        <a:pt x="1073" y="631"/>
                      </a:lnTo>
                      <a:lnTo>
                        <a:pt x="1070" y="685"/>
                      </a:lnTo>
                      <a:lnTo>
                        <a:pt x="1069" y="711"/>
                      </a:lnTo>
                      <a:lnTo>
                        <a:pt x="1069" y="736"/>
                      </a:lnTo>
                      <a:lnTo>
                        <a:pt x="1068" y="759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64" y="820"/>
                      </a:lnTo>
                      <a:lnTo>
                        <a:pt x="1063" y="837"/>
                      </a:lnTo>
                      <a:lnTo>
                        <a:pt x="1061" y="852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0" y="877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6" y="895"/>
                      </a:lnTo>
                      <a:lnTo>
                        <a:pt x="1055" y="900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4" y="906"/>
                      </a:lnTo>
                      <a:lnTo>
                        <a:pt x="1054" y="908"/>
                      </a:lnTo>
                      <a:lnTo>
                        <a:pt x="1054" y="90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47" y="922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6" y="926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6" y="927"/>
                      </a:lnTo>
                      <a:lnTo>
                        <a:pt x="1043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41" y="914"/>
                      </a:lnTo>
                      <a:lnTo>
                        <a:pt x="1039" y="914"/>
                      </a:lnTo>
                      <a:lnTo>
                        <a:pt x="1037" y="904"/>
                      </a:lnTo>
                      <a:lnTo>
                        <a:pt x="1035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4" y="882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33" y="864"/>
                      </a:lnTo>
                      <a:lnTo>
                        <a:pt x="1032" y="853"/>
                      </a:lnTo>
                      <a:lnTo>
                        <a:pt x="1029" y="830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6" y="788"/>
                      </a:lnTo>
                      <a:lnTo>
                        <a:pt x="1024" y="754"/>
                      </a:lnTo>
                      <a:lnTo>
                        <a:pt x="1023" y="736"/>
                      </a:lnTo>
                      <a:lnTo>
                        <a:pt x="1020" y="697"/>
                      </a:lnTo>
                      <a:lnTo>
                        <a:pt x="1019" y="675"/>
                      </a:lnTo>
                      <a:lnTo>
                        <a:pt x="1019" y="653"/>
                      </a:lnTo>
                      <a:lnTo>
                        <a:pt x="1017" y="630"/>
                      </a:lnTo>
                      <a:lnTo>
                        <a:pt x="1016" y="605"/>
                      </a:lnTo>
                      <a:lnTo>
                        <a:pt x="1015" y="579"/>
                      </a:lnTo>
                      <a:lnTo>
                        <a:pt x="1013" y="552"/>
                      </a:lnTo>
                      <a:lnTo>
                        <a:pt x="1012" y="524"/>
                      </a:lnTo>
                      <a:lnTo>
                        <a:pt x="1011" y="494"/>
                      </a:lnTo>
                      <a:lnTo>
                        <a:pt x="1011" y="493"/>
                      </a:lnTo>
                      <a:lnTo>
                        <a:pt x="1010" y="493"/>
                      </a:lnTo>
                      <a:lnTo>
                        <a:pt x="1008" y="490"/>
                      </a:lnTo>
                      <a:lnTo>
                        <a:pt x="1006" y="489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7" y="490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8" y="468"/>
                      </a:lnTo>
                      <a:lnTo>
                        <a:pt x="997" y="440"/>
                      </a:lnTo>
                      <a:lnTo>
                        <a:pt x="997" y="410"/>
                      </a:lnTo>
                      <a:lnTo>
                        <a:pt x="994" y="353"/>
                      </a:lnTo>
                      <a:lnTo>
                        <a:pt x="992" y="299"/>
                      </a:lnTo>
                      <a:lnTo>
                        <a:pt x="989" y="250"/>
                      </a:lnTo>
                      <a:lnTo>
                        <a:pt x="989" y="227"/>
                      </a:lnTo>
                      <a:lnTo>
                        <a:pt x="988" y="205"/>
                      </a:lnTo>
                      <a:lnTo>
                        <a:pt x="986" y="184"/>
                      </a:lnTo>
                      <a:lnTo>
                        <a:pt x="984" y="148"/>
                      </a:lnTo>
                      <a:lnTo>
                        <a:pt x="982" y="134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81" y="10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7" y="94"/>
                      </a:lnTo>
                      <a:lnTo>
                        <a:pt x="977" y="92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3" y="74"/>
                      </a:lnTo>
                      <a:lnTo>
                        <a:pt x="972" y="74"/>
                      </a:lnTo>
                      <a:lnTo>
                        <a:pt x="972" y="73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70" y="66"/>
                      </a:lnTo>
                      <a:lnTo>
                        <a:pt x="967" y="61"/>
                      </a:lnTo>
                      <a:lnTo>
                        <a:pt x="967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6" y="57"/>
                      </a:lnTo>
                      <a:lnTo>
                        <a:pt x="964" y="57"/>
                      </a:lnTo>
                      <a:lnTo>
                        <a:pt x="964" y="55"/>
                      </a:lnTo>
                      <a:lnTo>
                        <a:pt x="962" y="52"/>
                      </a:lnTo>
                      <a:lnTo>
                        <a:pt x="960" y="52"/>
                      </a:lnTo>
                      <a:lnTo>
                        <a:pt x="958" y="51"/>
                      </a:lnTo>
                      <a:lnTo>
                        <a:pt x="954" y="51"/>
                      </a:lnTo>
                      <a:lnTo>
                        <a:pt x="951" y="52"/>
                      </a:lnTo>
                      <a:lnTo>
                        <a:pt x="950" y="55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48" y="57"/>
                      </a:lnTo>
                      <a:lnTo>
                        <a:pt x="946" y="60"/>
                      </a:lnTo>
                      <a:lnTo>
                        <a:pt x="946" y="61"/>
                      </a:lnTo>
                      <a:lnTo>
                        <a:pt x="946" y="60"/>
                      </a:lnTo>
                      <a:lnTo>
                        <a:pt x="942" y="72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1" y="82"/>
                      </a:lnTo>
                      <a:lnTo>
                        <a:pt x="941" y="83"/>
                      </a:lnTo>
                      <a:lnTo>
                        <a:pt x="940" y="90"/>
                      </a:lnTo>
                      <a:lnTo>
                        <a:pt x="937" y="105"/>
                      </a:lnTo>
                      <a:lnTo>
                        <a:pt x="935" y="123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3" y="145"/>
                      </a:lnTo>
                      <a:lnTo>
                        <a:pt x="931" y="171"/>
                      </a:lnTo>
                      <a:lnTo>
                        <a:pt x="929" y="185"/>
                      </a:lnTo>
                      <a:lnTo>
                        <a:pt x="927" y="216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26" y="252"/>
                      </a:lnTo>
                      <a:lnTo>
                        <a:pt x="923" y="291"/>
                      </a:lnTo>
                      <a:lnTo>
                        <a:pt x="920" y="335"/>
                      </a:lnTo>
                      <a:lnTo>
                        <a:pt x="919" y="360"/>
                      </a:lnTo>
                      <a:lnTo>
                        <a:pt x="919" y="384"/>
                      </a:lnTo>
                      <a:lnTo>
                        <a:pt x="918" y="410"/>
                      </a:lnTo>
                      <a:lnTo>
                        <a:pt x="915" y="464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15" y="490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06" y="489"/>
                      </a:lnTo>
                      <a:lnTo>
                        <a:pt x="904" y="490"/>
                      </a:lnTo>
                      <a:lnTo>
                        <a:pt x="902" y="493"/>
                      </a:lnTo>
                      <a:lnTo>
                        <a:pt x="901" y="520"/>
                      </a:lnTo>
                      <a:lnTo>
                        <a:pt x="900" y="550"/>
                      </a:lnTo>
                      <a:lnTo>
                        <a:pt x="898" y="578"/>
                      </a:lnTo>
                      <a:lnTo>
                        <a:pt x="897" y="608"/>
                      </a:lnTo>
                      <a:lnTo>
                        <a:pt x="897" y="635"/>
                      </a:lnTo>
                      <a:lnTo>
                        <a:pt x="895" y="689"/>
                      </a:lnTo>
                      <a:lnTo>
                        <a:pt x="893" y="715"/>
                      </a:lnTo>
                      <a:lnTo>
                        <a:pt x="891" y="762"/>
                      </a:lnTo>
                      <a:lnTo>
                        <a:pt x="889" y="78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88" y="822"/>
                      </a:lnTo>
                      <a:lnTo>
                        <a:pt x="887" y="839"/>
                      </a:lnTo>
                      <a:lnTo>
                        <a:pt x="886" y="855"/>
                      </a:lnTo>
                      <a:lnTo>
                        <a:pt x="884" y="868"/>
                      </a:lnTo>
                      <a:lnTo>
                        <a:pt x="883" y="878"/>
                      </a:lnTo>
                      <a:lnTo>
                        <a:pt x="882" y="887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75" y="910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4" y="917"/>
                      </a:lnTo>
                      <a:lnTo>
                        <a:pt x="874" y="918"/>
                      </a:lnTo>
                      <a:lnTo>
                        <a:pt x="874" y="917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1" y="922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67" y="930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69" y="928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70" y="927"/>
                      </a:lnTo>
                      <a:lnTo>
                        <a:pt x="867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70" y="928"/>
                      </a:lnTo>
                      <a:lnTo>
                        <a:pt x="869" y="928"/>
                      </a:lnTo>
                      <a:lnTo>
                        <a:pt x="866" y="927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9" y="927"/>
                      </a:lnTo>
                      <a:lnTo>
                        <a:pt x="867" y="927"/>
                      </a:lnTo>
                      <a:lnTo>
                        <a:pt x="867" y="926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0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61" y="896"/>
                      </a:lnTo>
                      <a:lnTo>
                        <a:pt x="858" y="881"/>
                      </a:lnTo>
                      <a:lnTo>
                        <a:pt x="856" y="863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55" y="841"/>
                      </a:lnTo>
                      <a:lnTo>
                        <a:pt x="852" y="815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9" y="785"/>
                      </a:lnTo>
                      <a:lnTo>
                        <a:pt x="847" y="751"/>
                      </a:lnTo>
                      <a:lnTo>
                        <a:pt x="847" y="733"/>
                      </a:lnTo>
                      <a:lnTo>
                        <a:pt x="845" y="714"/>
                      </a:lnTo>
                      <a:lnTo>
                        <a:pt x="844" y="693"/>
                      </a:lnTo>
                      <a:lnTo>
                        <a:pt x="842" y="649"/>
                      </a:lnTo>
                      <a:lnTo>
                        <a:pt x="840" y="626"/>
                      </a:lnTo>
                      <a:lnTo>
                        <a:pt x="839" y="600"/>
                      </a:lnTo>
                      <a:lnTo>
                        <a:pt x="839" y="574"/>
                      </a:lnTo>
                      <a:lnTo>
                        <a:pt x="835" y="493"/>
                      </a:lnTo>
                      <a:lnTo>
                        <a:pt x="833" y="490"/>
                      </a:lnTo>
                      <a:lnTo>
                        <a:pt x="830" y="489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1" y="490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2" y="464"/>
                      </a:lnTo>
                      <a:lnTo>
                        <a:pt x="821" y="435"/>
                      </a:lnTo>
                      <a:lnTo>
                        <a:pt x="820" y="406"/>
                      </a:lnTo>
                      <a:lnTo>
                        <a:pt x="818" y="377"/>
                      </a:lnTo>
                      <a:lnTo>
                        <a:pt x="817" y="349"/>
                      </a:lnTo>
                      <a:lnTo>
                        <a:pt x="817" y="322"/>
                      </a:lnTo>
                      <a:lnTo>
                        <a:pt x="816" y="295"/>
                      </a:lnTo>
                      <a:lnTo>
                        <a:pt x="813" y="246"/>
                      </a:lnTo>
                      <a:lnTo>
                        <a:pt x="812" y="223"/>
                      </a:lnTo>
                      <a:lnTo>
                        <a:pt x="811" y="201"/>
                      </a:lnTo>
                      <a:lnTo>
                        <a:pt x="809" y="181"/>
                      </a:lnTo>
                      <a:lnTo>
                        <a:pt x="809" y="162"/>
                      </a:lnTo>
                      <a:lnTo>
                        <a:pt x="808" y="145"/>
                      </a:lnTo>
                      <a:lnTo>
                        <a:pt x="807" y="131"/>
                      </a:lnTo>
                      <a:lnTo>
                        <a:pt x="805" y="118"/>
                      </a:lnTo>
                      <a:lnTo>
                        <a:pt x="804" y="108"/>
                      </a:lnTo>
                      <a:lnTo>
                        <a:pt x="803" y="99"/>
                      </a:lnTo>
                      <a:lnTo>
                        <a:pt x="802" y="99"/>
                      </a:lnTo>
                      <a:lnTo>
                        <a:pt x="800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802" y="88"/>
                      </a:lnTo>
                      <a:lnTo>
                        <a:pt x="800" y="87"/>
                      </a:lnTo>
                      <a:lnTo>
                        <a:pt x="796" y="75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4" y="69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4" y="65"/>
                      </a:lnTo>
                      <a:lnTo>
                        <a:pt x="793" y="65"/>
                      </a:lnTo>
                      <a:lnTo>
                        <a:pt x="793" y="64"/>
                      </a:lnTo>
                      <a:lnTo>
                        <a:pt x="790" y="59"/>
                      </a:lnTo>
                      <a:lnTo>
                        <a:pt x="790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7" y="55"/>
                      </a:lnTo>
                      <a:lnTo>
                        <a:pt x="786" y="53"/>
                      </a:lnTo>
                      <a:lnTo>
                        <a:pt x="783" y="52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5" y="52"/>
                      </a:lnTo>
                      <a:lnTo>
                        <a:pt x="783" y="52"/>
                      </a:lnTo>
                      <a:lnTo>
                        <a:pt x="781" y="51"/>
                      </a:lnTo>
                      <a:lnTo>
                        <a:pt x="778" y="51"/>
                      </a:lnTo>
                      <a:lnTo>
                        <a:pt x="776" y="52"/>
                      </a:lnTo>
                      <a:lnTo>
                        <a:pt x="772" y="56"/>
                      </a:lnTo>
                      <a:lnTo>
                        <a:pt x="771" y="59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69" y="64"/>
                      </a:lnTo>
                      <a:lnTo>
                        <a:pt x="769" y="65"/>
                      </a:lnTo>
                      <a:lnTo>
                        <a:pt x="769" y="64"/>
                      </a:lnTo>
                      <a:lnTo>
                        <a:pt x="768" y="68"/>
                      </a:lnTo>
                      <a:lnTo>
                        <a:pt x="764" y="83"/>
                      </a:lnTo>
                      <a:lnTo>
                        <a:pt x="764" y="84"/>
                      </a:lnTo>
                      <a:lnTo>
                        <a:pt x="763" y="91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2" y="106"/>
                      </a:lnTo>
                      <a:lnTo>
                        <a:pt x="760" y="115"/>
                      </a:lnTo>
                      <a:lnTo>
                        <a:pt x="758" y="136"/>
                      </a:lnTo>
                      <a:lnTo>
                        <a:pt x="756" y="148"/>
                      </a:lnTo>
                      <a:lnTo>
                        <a:pt x="755" y="161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4" y="188"/>
                      </a:lnTo>
                      <a:lnTo>
                        <a:pt x="752" y="203"/>
                      </a:lnTo>
                      <a:lnTo>
                        <a:pt x="750" y="237"/>
                      </a:lnTo>
                      <a:lnTo>
                        <a:pt x="747" y="276"/>
                      </a:lnTo>
                      <a:lnTo>
                        <a:pt x="747" y="295"/>
                      </a:lnTo>
                      <a:lnTo>
                        <a:pt x="746" y="317"/>
                      </a:lnTo>
                      <a:lnTo>
                        <a:pt x="743" y="364"/>
                      </a:lnTo>
                      <a:lnTo>
                        <a:pt x="741" y="415"/>
                      </a:lnTo>
                      <a:lnTo>
                        <a:pt x="740" y="442"/>
                      </a:lnTo>
                      <a:lnTo>
                        <a:pt x="740" y="471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40" y="490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30" y="489"/>
                      </a:lnTo>
                      <a:lnTo>
                        <a:pt x="728" y="490"/>
                      </a:lnTo>
                      <a:lnTo>
                        <a:pt x="727" y="493"/>
                      </a:lnTo>
                      <a:lnTo>
                        <a:pt x="727" y="492"/>
                      </a:lnTo>
                      <a:lnTo>
                        <a:pt x="725" y="495"/>
                      </a:lnTo>
                      <a:lnTo>
                        <a:pt x="725" y="526"/>
                      </a:lnTo>
                      <a:lnTo>
                        <a:pt x="724" y="556"/>
                      </a:lnTo>
                      <a:lnTo>
                        <a:pt x="720" y="642"/>
                      </a:lnTo>
                      <a:lnTo>
                        <a:pt x="719" y="669"/>
                      </a:lnTo>
                      <a:lnTo>
                        <a:pt x="718" y="695"/>
                      </a:lnTo>
                      <a:lnTo>
                        <a:pt x="718" y="719"/>
                      </a:lnTo>
                      <a:lnTo>
                        <a:pt x="716" y="744"/>
                      </a:lnTo>
                      <a:lnTo>
                        <a:pt x="715" y="767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1" y="826"/>
                      </a:lnTo>
                      <a:lnTo>
                        <a:pt x="710" y="842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09" y="869"/>
                      </a:lnTo>
                      <a:lnTo>
                        <a:pt x="707" y="879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5" y="892"/>
                      </a:lnTo>
                      <a:lnTo>
                        <a:pt x="703" y="896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697" y="917"/>
                      </a:lnTo>
                      <a:lnTo>
                        <a:pt x="697" y="918"/>
                      </a:lnTo>
                      <a:lnTo>
                        <a:pt x="697" y="917"/>
                      </a:lnTo>
                      <a:lnTo>
                        <a:pt x="696" y="921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3" y="927"/>
                      </a:lnTo>
                      <a:lnTo>
                        <a:pt x="690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6" y="932"/>
                      </a:lnTo>
                      <a:lnTo>
                        <a:pt x="694" y="930"/>
                      </a:lnTo>
                      <a:lnTo>
                        <a:pt x="692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7" y="931"/>
                      </a:lnTo>
                      <a:lnTo>
                        <a:pt x="696" y="931"/>
                      </a:lnTo>
                      <a:lnTo>
                        <a:pt x="694" y="928"/>
                      </a:lnTo>
                      <a:lnTo>
                        <a:pt x="692" y="927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9" y="917"/>
                      </a:lnTo>
                      <a:lnTo>
                        <a:pt x="688" y="917"/>
                      </a:lnTo>
                      <a:lnTo>
                        <a:pt x="684" y="901"/>
                      </a:lnTo>
                      <a:lnTo>
                        <a:pt x="683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81" y="870"/>
                      </a:lnTo>
                      <a:lnTo>
                        <a:pt x="679" y="850"/>
                      </a:lnTo>
                      <a:lnTo>
                        <a:pt x="678" y="838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5" y="798"/>
                      </a:lnTo>
                      <a:lnTo>
                        <a:pt x="674" y="782"/>
                      </a:lnTo>
                      <a:lnTo>
                        <a:pt x="671" y="749"/>
                      </a:lnTo>
                      <a:lnTo>
                        <a:pt x="670" y="731"/>
                      </a:lnTo>
                      <a:lnTo>
                        <a:pt x="668" y="711"/>
                      </a:lnTo>
                      <a:lnTo>
                        <a:pt x="667" y="691"/>
                      </a:lnTo>
                      <a:lnTo>
                        <a:pt x="667" y="669"/>
                      </a:lnTo>
                      <a:lnTo>
                        <a:pt x="666" y="647"/>
                      </a:lnTo>
                      <a:lnTo>
                        <a:pt x="663" y="598"/>
                      </a:lnTo>
                      <a:lnTo>
                        <a:pt x="662" y="572"/>
                      </a:lnTo>
                      <a:lnTo>
                        <a:pt x="661" y="545"/>
                      </a:lnTo>
                      <a:lnTo>
                        <a:pt x="659" y="516"/>
                      </a:lnTo>
                      <a:lnTo>
                        <a:pt x="659" y="493"/>
                      </a:lnTo>
                      <a:lnTo>
                        <a:pt x="658" y="493"/>
                      </a:lnTo>
                      <a:lnTo>
                        <a:pt x="657" y="490"/>
                      </a:lnTo>
                      <a:lnTo>
                        <a:pt x="654" y="489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61"/>
                      </a:lnTo>
                      <a:lnTo>
                        <a:pt x="644" y="432"/>
                      </a:lnTo>
                      <a:lnTo>
                        <a:pt x="644" y="402"/>
                      </a:lnTo>
                      <a:lnTo>
                        <a:pt x="641" y="346"/>
                      </a:lnTo>
                      <a:lnTo>
                        <a:pt x="640" y="318"/>
                      </a:lnTo>
                      <a:lnTo>
                        <a:pt x="637" y="267"/>
                      </a:lnTo>
                      <a:lnTo>
                        <a:pt x="637" y="242"/>
                      </a:lnTo>
                      <a:lnTo>
                        <a:pt x="635" y="198"/>
                      </a:lnTo>
                      <a:lnTo>
                        <a:pt x="634" y="178"/>
                      </a:lnTo>
                      <a:lnTo>
                        <a:pt x="632" y="159"/>
                      </a:lnTo>
                      <a:lnTo>
                        <a:pt x="631" y="143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30" y="115"/>
                      </a:lnTo>
                      <a:lnTo>
                        <a:pt x="628" y="105"/>
                      </a:lnTo>
                      <a:lnTo>
                        <a:pt x="627" y="97"/>
                      </a:lnTo>
                      <a:lnTo>
                        <a:pt x="626" y="97"/>
                      </a:lnTo>
                      <a:lnTo>
                        <a:pt x="625" y="91"/>
                      </a:lnTo>
                      <a:lnTo>
                        <a:pt x="625" y="90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2" y="75"/>
                      </a:lnTo>
                      <a:lnTo>
                        <a:pt x="621" y="75"/>
                      </a:lnTo>
                      <a:lnTo>
                        <a:pt x="621" y="74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8" y="68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4" y="57"/>
                      </a:lnTo>
                      <a:lnTo>
                        <a:pt x="613" y="57"/>
                      </a:lnTo>
                      <a:lnTo>
                        <a:pt x="613" y="55"/>
                      </a:lnTo>
                      <a:lnTo>
                        <a:pt x="609" y="51"/>
                      </a:lnTo>
                      <a:lnTo>
                        <a:pt x="608" y="51"/>
                      </a:lnTo>
                      <a:lnTo>
                        <a:pt x="605" y="50"/>
                      </a:lnTo>
                      <a:lnTo>
                        <a:pt x="603" y="50"/>
                      </a:lnTo>
                      <a:lnTo>
                        <a:pt x="600" y="51"/>
                      </a:lnTo>
                      <a:lnTo>
                        <a:pt x="599" y="52"/>
                      </a:lnTo>
                      <a:lnTo>
                        <a:pt x="597" y="55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6" y="56"/>
                      </a:lnTo>
                      <a:lnTo>
                        <a:pt x="594" y="61"/>
                      </a:lnTo>
                      <a:lnTo>
                        <a:pt x="594" y="63"/>
                      </a:lnTo>
                      <a:lnTo>
                        <a:pt x="594" y="61"/>
                      </a:lnTo>
                      <a:lnTo>
                        <a:pt x="591" y="69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0" y="78"/>
                      </a:lnTo>
                      <a:lnTo>
                        <a:pt x="590" y="79"/>
                      </a:lnTo>
                      <a:lnTo>
                        <a:pt x="587" y="92"/>
                      </a:lnTo>
                      <a:lnTo>
                        <a:pt x="586" y="100"/>
                      </a:lnTo>
                      <a:lnTo>
                        <a:pt x="583" y="11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2" y="139"/>
                      </a:lnTo>
                      <a:lnTo>
                        <a:pt x="581" y="150"/>
                      </a:lnTo>
                      <a:lnTo>
                        <a:pt x="579" y="163"/>
                      </a:lnTo>
                      <a:lnTo>
                        <a:pt x="577" y="192"/>
                      </a:lnTo>
                      <a:lnTo>
                        <a:pt x="575" y="207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3" y="260"/>
                      </a:lnTo>
                      <a:lnTo>
                        <a:pt x="570" y="302"/>
                      </a:lnTo>
                      <a:lnTo>
                        <a:pt x="569" y="324"/>
                      </a:lnTo>
                      <a:lnTo>
                        <a:pt x="568" y="347"/>
                      </a:lnTo>
                      <a:lnTo>
                        <a:pt x="568" y="371"/>
                      </a:lnTo>
                      <a:lnTo>
                        <a:pt x="566" y="396"/>
                      </a:lnTo>
                      <a:lnTo>
                        <a:pt x="564" y="450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63" y="490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55" y="489"/>
                      </a:lnTo>
                      <a:lnTo>
                        <a:pt x="552" y="490"/>
                      </a:lnTo>
                      <a:lnTo>
                        <a:pt x="551" y="493"/>
                      </a:lnTo>
                      <a:lnTo>
                        <a:pt x="550" y="507"/>
                      </a:lnTo>
                      <a:lnTo>
                        <a:pt x="548" y="537"/>
                      </a:lnTo>
                      <a:lnTo>
                        <a:pt x="546" y="594"/>
                      </a:lnTo>
                      <a:lnTo>
                        <a:pt x="546" y="622"/>
                      </a:lnTo>
                      <a:lnTo>
                        <a:pt x="543" y="676"/>
                      </a:lnTo>
                      <a:lnTo>
                        <a:pt x="542" y="702"/>
                      </a:lnTo>
                      <a:lnTo>
                        <a:pt x="541" y="727"/>
                      </a:lnTo>
                      <a:lnTo>
                        <a:pt x="539" y="750"/>
                      </a:lnTo>
                      <a:lnTo>
                        <a:pt x="538" y="772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37" y="812"/>
                      </a:lnTo>
                      <a:lnTo>
                        <a:pt x="535" y="829"/>
                      </a:lnTo>
                      <a:lnTo>
                        <a:pt x="534" y="844"/>
                      </a:lnTo>
                      <a:lnTo>
                        <a:pt x="533" y="859"/>
                      </a:lnTo>
                      <a:lnTo>
                        <a:pt x="532" y="870"/>
                      </a:lnTo>
                      <a:lnTo>
                        <a:pt x="530" y="879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29" y="891"/>
                      </a:lnTo>
                      <a:lnTo>
                        <a:pt x="524" y="906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16" y="926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7" y="927"/>
                      </a:lnTo>
                      <a:lnTo>
                        <a:pt x="516" y="927"/>
                      </a:lnTo>
                      <a:lnTo>
                        <a:pt x="516" y="926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0" y="910"/>
                      </a:lnTo>
                      <a:lnTo>
                        <a:pt x="510" y="909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10" y="900"/>
                      </a:lnTo>
                      <a:lnTo>
                        <a:pt x="508" y="900"/>
                      </a:lnTo>
                      <a:lnTo>
                        <a:pt x="507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6" y="878"/>
                      </a:lnTo>
                      <a:lnTo>
                        <a:pt x="503" y="86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502" y="838"/>
                      </a:lnTo>
                      <a:lnTo>
                        <a:pt x="499" y="812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5" y="767"/>
                      </a:lnTo>
                      <a:lnTo>
                        <a:pt x="495" y="750"/>
                      </a:lnTo>
                      <a:lnTo>
                        <a:pt x="494" y="732"/>
                      </a:lnTo>
                      <a:lnTo>
                        <a:pt x="493" y="713"/>
                      </a:lnTo>
                      <a:lnTo>
                        <a:pt x="491" y="692"/>
                      </a:lnTo>
                      <a:lnTo>
                        <a:pt x="489" y="648"/>
                      </a:lnTo>
                      <a:lnTo>
                        <a:pt x="488" y="625"/>
                      </a:lnTo>
                      <a:lnTo>
                        <a:pt x="488" y="600"/>
                      </a:lnTo>
                      <a:lnTo>
                        <a:pt x="486" y="574"/>
                      </a:lnTo>
                      <a:lnTo>
                        <a:pt x="485" y="547"/>
                      </a:lnTo>
                      <a:lnTo>
                        <a:pt x="484" y="519"/>
                      </a:lnTo>
                      <a:lnTo>
                        <a:pt x="482" y="493"/>
                      </a:lnTo>
                      <a:lnTo>
                        <a:pt x="480" y="490"/>
                      </a:lnTo>
                      <a:lnTo>
                        <a:pt x="477" y="489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8" y="490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9" y="467"/>
                      </a:lnTo>
                      <a:lnTo>
                        <a:pt x="467" y="408"/>
                      </a:lnTo>
                      <a:lnTo>
                        <a:pt x="466" y="379"/>
                      </a:lnTo>
                      <a:lnTo>
                        <a:pt x="464" y="349"/>
                      </a:lnTo>
                      <a:lnTo>
                        <a:pt x="464" y="322"/>
                      </a:lnTo>
                      <a:lnTo>
                        <a:pt x="463" y="295"/>
                      </a:lnTo>
                      <a:lnTo>
                        <a:pt x="462" y="269"/>
                      </a:lnTo>
                      <a:lnTo>
                        <a:pt x="459" y="220"/>
                      </a:lnTo>
                      <a:lnTo>
                        <a:pt x="458" y="198"/>
                      </a:lnTo>
                      <a:lnTo>
                        <a:pt x="458" y="178"/>
                      </a:lnTo>
                      <a:lnTo>
                        <a:pt x="457" y="158"/>
                      </a:lnTo>
                      <a:lnTo>
                        <a:pt x="455" y="141"/>
                      </a:lnTo>
                      <a:lnTo>
                        <a:pt x="454" y="126"/>
                      </a:lnTo>
                      <a:lnTo>
                        <a:pt x="453" y="113"/>
                      </a:lnTo>
                      <a:lnTo>
                        <a:pt x="451" y="101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50" y="86"/>
                      </a:lnTo>
                      <a:lnTo>
                        <a:pt x="449" y="86"/>
                      </a:lnTo>
                      <a:lnTo>
                        <a:pt x="448" y="81"/>
                      </a:lnTo>
                      <a:lnTo>
                        <a:pt x="448" y="79"/>
                      </a:lnTo>
                      <a:lnTo>
                        <a:pt x="445" y="72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2" y="65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2" y="61"/>
                      </a:lnTo>
                      <a:lnTo>
                        <a:pt x="441" y="61"/>
                      </a:lnTo>
                      <a:lnTo>
                        <a:pt x="441" y="60"/>
                      </a:lnTo>
                      <a:lnTo>
                        <a:pt x="437" y="52"/>
                      </a:lnTo>
                      <a:lnTo>
                        <a:pt x="437" y="51"/>
                      </a:lnTo>
                      <a:lnTo>
                        <a:pt x="435" y="48"/>
                      </a:lnTo>
                      <a:lnTo>
                        <a:pt x="433" y="48"/>
                      </a:lnTo>
                      <a:lnTo>
                        <a:pt x="431" y="47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3" y="51"/>
                      </a:lnTo>
                      <a:lnTo>
                        <a:pt x="432" y="48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5" y="50"/>
                      </a:lnTo>
                      <a:lnTo>
                        <a:pt x="433" y="50"/>
                      </a:lnTo>
                      <a:lnTo>
                        <a:pt x="432" y="47"/>
                      </a:lnTo>
                      <a:lnTo>
                        <a:pt x="429" y="46"/>
                      </a:lnTo>
                      <a:lnTo>
                        <a:pt x="428" y="46"/>
                      </a:lnTo>
                      <a:lnTo>
                        <a:pt x="426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6" y="47"/>
                      </a:lnTo>
                      <a:lnTo>
                        <a:pt x="423" y="48"/>
                      </a:lnTo>
                      <a:lnTo>
                        <a:pt x="422" y="50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19" y="53"/>
                      </a:lnTo>
                      <a:lnTo>
                        <a:pt x="418" y="56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5" y="68"/>
                      </a:lnTo>
                      <a:lnTo>
                        <a:pt x="414" y="73"/>
                      </a:lnTo>
                      <a:lnTo>
                        <a:pt x="414" y="74"/>
                      </a:lnTo>
                      <a:lnTo>
                        <a:pt x="411" y="87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07" y="122"/>
                      </a:lnTo>
                      <a:lnTo>
                        <a:pt x="405" y="145"/>
                      </a:lnTo>
                      <a:lnTo>
                        <a:pt x="404" y="158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1" y="202"/>
                      </a:lnTo>
                      <a:lnTo>
                        <a:pt x="398" y="236"/>
                      </a:lnTo>
                      <a:lnTo>
                        <a:pt x="396" y="274"/>
                      </a:lnTo>
                      <a:lnTo>
                        <a:pt x="396" y="296"/>
                      </a:lnTo>
                      <a:lnTo>
                        <a:pt x="395" y="318"/>
                      </a:lnTo>
                      <a:lnTo>
                        <a:pt x="392" y="365"/>
                      </a:lnTo>
                      <a:lnTo>
                        <a:pt x="391" y="391"/>
                      </a:lnTo>
                      <a:lnTo>
                        <a:pt x="388" y="44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88" y="490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79" y="489"/>
                      </a:lnTo>
                      <a:lnTo>
                        <a:pt x="376" y="490"/>
                      </a:lnTo>
                      <a:lnTo>
                        <a:pt x="375" y="493"/>
                      </a:lnTo>
                      <a:lnTo>
                        <a:pt x="374" y="515"/>
                      </a:lnTo>
                      <a:lnTo>
                        <a:pt x="374" y="543"/>
                      </a:lnTo>
                      <a:lnTo>
                        <a:pt x="370" y="625"/>
                      </a:lnTo>
                      <a:lnTo>
                        <a:pt x="367" y="676"/>
                      </a:lnTo>
                      <a:lnTo>
                        <a:pt x="366" y="701"/>
                      </a:lnTo>
                      <a:lnTo>
                        <a:pt x="366" y="724"/>
                      </a:lnTo>
                      <a:lnTo>
                        <a:pt x="365" y="746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2" y="786"/>
                      </a:lnTo>
                      <a:lnTo>
                        <a:pt x="361" y="804"/>
                      </a:lnTo>
                      <a:lnTo>
                        <a:pt x="360" y="821"/>
                      </a:lnTo>
                      <a:lnTo>
                        <a:pt x="358" y="835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57" y="859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1" y="883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47" y="897"/>
                      </a:lnTo>
                      <a:lnTo>
                        <a:pt x="347" y="899"/>
                      </a:lnTo>
                      <a:lnTo>
                        <a:pt x="347" y="897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4" y="904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38" y="917"/>
                      </a:lnTo>
                      <a:lnTo>
                        <a:pt x="336" y="919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8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8" y="913"/>
                      </a:lnTo>
                      <a:lnTo>
                        <a:pt x="336" y="912"/>
                      </a:lnTo>
                      <a:lnTo>
                        <a:pt x="335" y="908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0" y="891"/>
                      </a:lnTo>
                      <a:lnTo>
                        <a:pt x="329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30" y="878"/>
                      </a:lnTo>
                      <a:lnTo>
                        <a:pt x="329" y="870"/>
                      </a:lnTo>
                      <a:lnTo>
                        <a:pt x="326" y="852"/>
                      </a:lnTo>
                      <a:lnTo>
                        <a:pt x="323" y="831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22" y="807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8" y="763"/>
                      </a:lnTo>
                      <a:lnTo>
                        <a:pt x="316" y="729"/>
                      </a:lnTo>
                      <a:lnTo>
                        <a:pt x="316" y="711"/>
                      </a:lnTo>
                      <a:lnTo>
                        <a:pt x="314" y="692"/>
                      </a:lnTo>
                      <a:lnTo>
                        <a:pt x="313" y="671"/>
                      </a:lnTo>
                      <a:lnTo>
                        <a:pt x="311" y="627"/>
                      </a:lnTo>
                      <a:lnTo>
                        <a:pt x="309" y="604"/>
                      </a:lnTo>
                      <a:lnTo>
                        <a:pt x="308" y="578"/>
                      </a:lnTo>
                      <a:lnTo>
                        <a:pt x="308" y="554"/>
                      </a:lnTo>
                      <a:lnTo>
                        <a:pt x="307" y="526"/>
                      </a:lnTo>
                      <a:lnTo>
                        <a:pt x="305" y="498"/>
                      </a:lnTo>
                      <a:lnTo>
                        <a:pt x="304" y="498"/>
                      </a:lnTo>
                      <a:lnTo>
                        <a:pt x="303" y="493"/>
                      </a:lnTo>
                      <a:lnTo>
                        <a:pt x="302" y="490"/>
                      </a:lnTo>
                      <a:lnTo>
                        <a:pt x="299" y="489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1" y="493"/>
                      </a:lnTo>
                      <a:lnTo>
                        <a:pt x="290" y="490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2" y="479"/>
                      </a:lnTo>
                      <a:lnTo>
                        <a:pt x="289" y="382"/>
                      </a:lnTo>
                      <a:lnTo>
                        <a:pt x="287" y="351"/>
                      </a:lnTo>
                      <a:lnTo>
                        <a:pt x="285" y="291"/>
                      </a:lnTo>
                      <a:lnTo>
                        <a:pt x="285" y="263"/>
                      </a:lnTo>
                      <a:lnTo>
                        <a:pt x="282" y="209"/>
                      </a:lnTo>
                      <a:lnTo>
                        <a:pt x="281" y="184"/>
                      </a:lnTo>
                      <a:lnTo>
                        <a:pt x="280" y="161"/>
                      </a:lnTo>
                      <a:lnTo>
                        <a:pt x="278" y="140"/>
                      </a:lnTo>
                      <a:lnTo>
                        <a:pt x="278" y="119"/>
                      </a:lnTo>
                      <a:lnTo>
                        <a:pt x="276" y="86"/>
                      </a:lnTo>
                      <a:lnTo>
                        <a:pt x="274" y="73"/>
                      </a:lnTo>
                      <a:lnTo>
                        <a:pt x="273" y="61"/>
                      </a:lnTo>
                      <a:lnTo>
                        <a:pt x="272" y="52"/>
                      </a:lnTo>
                      <a:lnTo>
                        <a:pt x="270" y="52"/>
                      </a:lnTo>
                      <a:lnTo>
                        <a:pt x="269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70" y="42"/>
                      </a:lnTo>
                      <a:lnTo>
                        <a:pt x="269" y="42"/>
                      </a:lnTo>
                      <a:lnTo>
                        <a:pt x="269" y="41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7" y="34"/>
                      </a:lnTo>
                      <a:lnTo>
                        <a:pt x="267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4" y="30"/>
                      </a:lnTo>
                      <a:lnTo>
                        <a:pt x="264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3" y="28"/>
                      </a:lnTo>
                      <a:lnTo>
                        <a:pt x="261" y="28"/>
                      </a:lnTo>
                      <a:lnTo>
                        <a:pt x="260" y="25"/>
                      </a:lnTo>
                      <a:lnTo>
                        <a:pt x="258" y="24"/>
                      </a:lnTo>
                      <a:lnTo>
                        <a:pt x="255" y="24"/>
                      </a:lnTo>
                      <a:lnTo>
                        <a:pt x="252" y="25"/>
                      </a:lnTo>
                      <a:lnTo>
                        <a:pt x="247" y="30"/>
                      </a:lnTo>
                      <a:lnTo>
                        <a:pt x="246" y="33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3" y="44"/>
                      </a:lnTo>
                      <a:lnTo>
                        <a:pt x="243" y="46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1" y="56"/>
                      </a:lnTo>
                      <a:lnTo>
                        <a:pt x="241" y="57"/>
                      </a:lnTo>
                      <a:lnTo>
                        <a:pt x="239" y="65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38" y="81"/>
                      </a:lnTo>
                      <a:lnTo>
                        <a:pt x="236" y="101"/>
                      </a:lnTo>
                      <a:lnTo>
                        <a:pt x="233" y="125"/>
                      </a:lnTo>
                      <a:lnTo>
                        <a:pt x="232" y="139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0" y="168"/>
                      </a:lnTo>
                      <a:lnTo>
                        <a:pt x="229" y="185"/>
                      </a:lnTo>
                      <a:lnTo>
                        <a:pt x="227" y="221"/>
                      </a:lnTo>
                      <a:lnTo>
                        <a:pt x="225" y="242"/>
                      </a:lnTo>
                      <a:lnTo>
                        <a:pt x="224" y="264"/>
                      </a:lnTo>
                      <a:lnTo>
                        <a:pt x="224" y="286"/>
                      </a:lnTo>
                      <a:lnTo>
                        <a:pt x="223" y="309"/>
                      </a:lnTo>
                      <a:lnTo>
                        <a:pt x="220" y="361"/>
                      </a:lnTo>
                      <a:lnTo>
                        <a:pt x="219" y="388"/>
                      </a:lnTo>
                      <a:lnTo>
                        <a:pt x="216" y="448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6" y="490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5" y="489"/>
                      </a:lnTo>
                      <a:lnTo>
                        <a:pt x="212" y="490"/>
                      </a:lnTo>
                      <a:lnTo>
                        <a:pt x="211" y="493"/>
                      </a:lnTo>
                      <a:lnTo>
                        <a:pt x="211" y="492"/>
                      </a:lnTo>
                      <a:lnTo>
                        <a:pt x="210" y="497"/>
                      </a:lnTo>
                      <a:lnTo>
                        <a:pt x="210" y="498"/>
                      </a:lnTo>
                      <a:lnTo>
                        <a:pt x="208" y="520"/>
                      </a:lnTo>
                      <a:lnTo>
                        <a:pt x="208" y="541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2" y="642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1" y="678"/>
                      </a:lnTo>
                      <a:lnTo>
                        <a:pt x="199" y="695"/>
                      </a:lnTo>
                      <a:lnTo>
                        <a:pt x="198" y="710"/>
                      </a:lnTo>
                      <a:lnTo>
                        <a:pt x="196" y="738"/>
                      </a:lnTo>
                      <a:lnTo>
                        <a:pt x="194" y="75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3" y="771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87" y="793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4" y="798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1" y="802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79" y="807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7" y="808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2" y="815"/>
                      </a:lnTo>
                      <a:lnTo>
                        <a:pt x="171" y="817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2" y="816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4" y="815"/>
                      </a:lnTo>
                      <a:lnTo>
                        <a:pt x="171" y="816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7" y="817"/>
                      </a:lnTo>
                      <a:lnTo>
                        <a:pt x="166" y="817"/>
                      </a:lnTo>
                      <a:lnTo>
                        <a:pt x="163" y="816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6" y="817"/>
                      </a:lnTo>
                      <a:lnTo>
                        <a:pt x="165" y="817"/>
                      </a:lnTo>
                      <a:lnTo>
                        <a:pt x="165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1" y="810"/>
                      </a:lnTo>
                      <a:lnTo>
                        <a:pt x="161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8" y="804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8" y="799"/>
                      </a:lnTo>
                      <a:lnTo>
                        <a:pt x="157" y="79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0" y="777"/>
                      </a:lnTo>
                      <a:lnTo>
                        <a:pt x="149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50" y="766"/>
                      </a:lnTo>
                      <a:lnTo>
                        <a:pt x="149" y="766"/>
                      </a:lnTo>
                      <a:lnTo>
                        <a:pt x="148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8" y="751"/>
                      </a:lnTo>
                      <a:lnTo>
                        <a:pt x="146" y="751"/>
                      </a:lnTo>
                      <a:lnTo>
                        <a:pt x="145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5" y="737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43" y="710"/>
                      </a:lnTo>
                      <a:lnTo>
                        <a:pt x="141" y="701"/>
                      </a:lnTo>
                      <a:lnTo>
                        <a:pt x="139" y="680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6" y="645"/>
                      </a:lnTo>
                      <a:lnTo>
                        <a:pt x="132" y="607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8" y="563"/>
                      </a:lnTo>
                      <a:lnTo>
                        <a:pt x="128" y="547"/>
                      </a:lnTo>
                      <a:lnTo>
                        <a:pt x="127" y="532"/>
                      </a:lnTo>
                      <a:lnTo>
                        <a:pt x="124" y="498"/>
                      </a:lnTo>
                      <a:lnTo>
                        <a:pt x="123" y="498"/>
                      </a:lnTo>
                      <a:lnTo>
                        <a:pt x="122" y="493"/>
                      </a:lnTo>
                      <a:lnTo>
                        <a:pt x="121" y="490"/>
                      </a:lnTo>
                      <a:lnTo>
                        <a:pt x="118" y="489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2" y="490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3" y="468"/>
                      </a:lnTo>
                      <a:lnTo>
                        <a:pt x="83" y="435"/>
                      </a:lnTo>
                      <a:lnTo>
                        <a:pt x="82" y="402"/>
                      </a:lnTo>
                      <a:lnTo>
                        <a:pt x="81" y="369"/>
                      </a:lnTo>
                      <a:lnTo>
                        <a:pt x="79" y="336"/>
                      </a:lnTo>
                      <a:lnTo>
                        <a:pt x="77" y="274"/>
                      </a:lnTo>
                      <a:lnTo>
                        <a:pt x="75" y="245"/>
                      </a:lnTo>
                      <a:lnTo>
                        <a:pt x="75" y="216"/>
                      </a:lnTo>
                      <a:lnTo>
                        <a:pt x="74" y="189"/>
                      </a:lnTo>
                      <a:lnTo>
                        <a:pt x="73" y="163"/>
                      </a:lnTo>
                      <a:lnTo>
                        <a:pt x="72" y="139"/>
                      </a:lnTo>
                      <a:lnTo>
                        <a:pt x="70" y="117"/>
                      </a:lnTo>
                      <a:lnTo>
                        <a:pt x="69" y="96"/>
                      </a:lnTo>
                      <a:lnTo>
                        <a:pt x="69" y="77"/>
                      </a:lnTo>
                      <a:lnTo>
                        <a:pt x="68" y="60"/>
                      </a:lnTo>
                      <a:lnTo>
                        <a:pt x="66" y="44"/>
                      </a:lnTo>
                      <a:lnTo>
                        <a:pt x="65" y="33"/>
                      </a:lnTo>
                      <a:lnTo>
                        <a:pt x="64" y="22"/>
                      </a:lnTo>
                      <a:lnTo>
                        <a:pt x="62" y="13"/>
                      </a:lnTo>
                      <a:lnTo>
                        <a:pt x="61" y="13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61" y="4"/>
                      </a:lnTo>
                      <a:lnTo>
                        <a:pt x="60" y="4"/>
                      </a:lnTo>
                      <a:lnTo>
                        <a:pt x="59" y="2"/>
                      </a:lnTo>
                      <a:lnTo>
                        <a:pt x="56" y="0"/>
                      </a:lnTo>
                      <a:lnTo>
                        <a:pt x="55" y="0"/>
                      </a:lnTo>
                      <a:lnTo>
                        <a:pt x="52" y="2"/>
                      </a:lnTo>
                      <a:lnTo>
                        <a:pt x="48" y="6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6" y="11"/>
                      </a:lnTo>
                      <a:lnTo>
                        <a:pt x="44" y="15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2" y="30"/>
                      </a:lnTo>
                      <a:lnTo>
                        <a:pt x="42" y="31"/>
                      </a:lnTo>
                      <a:lnTo>
                        <a:pt x="39" y="47"/>
                      </a:lnTo>
                      <a:lnTo>
                        <a:pt x="38" y="56"/>
                      </a:lnTo>
                      <a:lnTo>
                        <a:pt x="37" y="66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35" y="88"/>
                      </a:lnTo>
                      <a:lnTo>
                        <a:pt x="34" y="101"/>
                      </a:lnTo>
                      <a:lnTo>
                        <a:pt x="33" y="115"/>
                      </a:lnTo>
                      <a:lnTo>
                        <a:pt x="31" y="131"/>
                      </a:lnTo>
                      <a:lnTo>
                        <a:pt x="29" y="165"/>
                      </a:lnTo>
                      <a:lnTo>
                        <a:pt x="29" y="184"/>
                      </a:lnTo>
                      <a:lnTo>
                        <a:pt x="26" y="225"/>
                      </a:lnTo>
                      <a:lnTo>
                        <a:pt x="24" y="272"/>
                      </a:lnTo>
                      <a:lnTo>
                        <a:pt x="22" y="298"/>
                      </a:lnTo>
                      <a:lnTo>
                        <a:pt x="22" y="325"/>
                      </a:lnTo>
                      <a:lnTo>
                        <a:pt x="20" y="382"/>
                      </a:lnTo>
                      <a:lnTo>
                        <a:pt x="19" y="413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15" y="493"/>
                      </a:lnTo>
                      <a:lnTo>
                        <a:pt x="15" y="498"/>
                      </a:lnTo>
                      <a:lnTo>
                        <a:pt x="13" y="556"/>
                      </a:lnTo>
                      <a:lnTo>
                        <a:pt x="12" y="617"/>
                      </a:lnTo>
                      <a:lnTo>
                        <a:pt x="11" y="679"/>
                      </a:lnTo>
                      <a:lnTo>
                        <a:pt x="9" y="745"/>
                      </a:lnTo>
                      <a:lnTo>
                        <a:pt x="8" y="812"/>
                      </a:lnTo>
                      <a:lnTo>
                        <a:pt x="7" y="882"/>
                      </a:lnTo>
                      <a:lnTo>
                        <a:pt x="7" y="953"/>
                      </a:lnTo>
                      <a:lnTo>
                        <a:pt x="6" y="1028"/>
                      </a:lnTo>
                      <a:lnTo>
                        <a:pt x="4" y="1104"/>
                      </a:lnTo>
                      <a:lnTo>
                        <a:pt x="3" y="1184"/>
                      </a:lnTo>
                      <a:lnTo>
                        <a:pt x="2" y="1267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2" y="1351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3" y="1350"/>
                      </a:lnTo>
                      <a:close/>
                    </a:path>
                  </a:pathLst>
                </a:custGeom>
                <a:solidFill>
                  <a:srgbClr val="D95319"/>
                </a:solidFill>
                <a:ln w="0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Box 576"/>
                  <p:cNvSpPr txBox="1"/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US" sz="1800" dirty="0"/>
                      <a:t>Reference angle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1800" dirty="0"/>
                      <a:t> varied </a:t>
                    </a:r>
                  </a:p>
                  <a:p>
                    <a:pPr algn="l"/>
                    <a:r>
                      <a:rPr lang="en-US" sz="1800" dirty="0"/>
                      <a:t>(0 to 1 to -1 radians)</a:t>
                    </a:r>
                  </a:p>
                </p:txBody>
              </p:sp>
            </mc:Choice>
            <mc:Fallback xmlns="">
              <p:sp>
                <p:nvSpPr>
                  <p:cNvPr id="577" name="TextBox 5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52" t="-4717" b="-14151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0" name="Group 579"/>
          <p:cNvGrpSpPr/>
          <p:nvPr/>
        </p:nvGrpSpPr>
        <p:grpSpPr>
          <a:xfrm>
            <a:off x="185900" y="4107246"/>
            <a:ext cx="8892109" cy="1877058"/>
            <a:chOff x="185900" y="2901435"/>
            <a:chExt cx="8892109" cy="1877058"/>
          </a:xfrm>
        </p:grpSpPr>
        <p:grpSp>
          <p:nvGrpSpPr>
            <p:cNvPr id="575" name="Group 574"/>
            <p:cNvGrpSpPr/>
            <p:nvPr/>
          </p:nvGrpSpPr>
          <p:grpSpPr>
            <a:xfrm>
              <a:off x="185900" y="2901435"/>
              <a:ext cx="6386512" cy="1877058"/>
              <a:chOff x="185900" y="2901435"/>
              <a:chExt cx="6386512" cy="1877058"/>
            </a:xfrm>
          </p:grpSpPr>
          <p:sp>
            <p:nvSpPr>
              <p:cNvPr id="432" name="Freeform 426"/>
              <p:cNvSpPr>
                <a:spLocks noEditPoints="1"/>
              </p:cNvSpPr>
              <p:nvPr/>
            </p:nvSpPr>
            <p:spPr bwMode="auto">
              <a:xfrm>
                <a:off x="400212" y="4705468"/>
                <a:ext cx="52388" cy="73025"/>
              </a:xfrm>
              <a:custGeom>
                <a:avLst/>
                <a:gdLst>
                  <a:gd name="T0" fmla="*/ 43 w 66"/>
                  <a:gd name="T1" fmla="*/ 92 h 92"/>
                  <a:gd name="T2" fmla="*/ 43 w 66"/>
                  <a:gd name="T3" fmla="*/ 70 h 92"/>
                  <a:gd name="T4" fmla="*/ 0 w 66"/>
                  <a:gd name="T5" fmla="*/ 70 h 92"/>
                  <a:gd name="T6" fmla="*/ 0 w 66"/>
                  <a:gd name="T7" fmla="*/ 58 h 92"/>
                  <a:gd name="T8" fmla="*/ 45 w 66"/>
                  <a:gd name="T9" fmla="*/ 0 h 92"/>
                  <a:gd name="T10" fmla="*/ 54 w 66"/>
                  <a:gd name="T11" fmla="*/ 0 h 92"/>
                  <a:gd name="T12" fmla="*/ 54 w 66"/>
                  <a:gd name="T13" fmla="*/ 58 h 92"/>
                  <a:gd name="T14" fmla="*/ 66 w 66"/>
                  <a:gd name="T15" fmla="*/ 58 h 92"/>
                  <a:gd name="T16" fmla="*/ 66 w 66"/>
                  <a:gd name="T17" fmla="*/ 70 h 92"/>
                  <a:gd name="T18" fmla="*/ 54 w 66"/>
                  <a:gd name="T19" fmla="*/ 70 h 92"/>
                  <a:gd name="T20" fmla="*/ 54 w 66"/>
                  <a:gd name="T21" fmla="*/ 92 h 92"/>
                  <a:gd name="T22" fmla="*/ 43 w 66"/>
                  <a:gd name="T23" fmla="*/ 92 h 92"/>
                  <a:gd name="T24" fmla="*/ 43 w 66"/>
                  <a:gd name="T25" fmla="*/ 58 h 92"/>
                  <a:gd name="T26" fmla="*/ 43 w 66"/>
                  <a:gd name="T27" fmla="*/ 23 h 92"/>
                  <a:gd name="T28" fmla="*/ 16 w 66"/>
                  <a:gd name="T29" fmla="*/ 58 h 92"/>
                  <a:gd name="T30" fmla="*/ 43 w 66"/>
                  <a:gd name="T3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2">
                    <a:moveTo>
                      <a:pt x="43" y="92"/>
                    </a:moveTo>
                    <a:lnTo>
                      <a:pt x="43" y="70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8"/>
                    </a:lnTo>
                    <a:lnTo>
                      <a:pt x="66" y="58"/>
                    </a:lnTo>
                    <a:lnTo>
                      <a:pt x="66" y="70"/>
                    </a:lnTo>
                    <a:lnTo>
                      <a:pt x="54" y="70"/>
                    </a:lnTo>
                    <a:lnTo>
                      <a:pt x="54" y="92"/>
                    </a:lnTo>
                    <a:lnTo>
                      <a:pt x="43" y="92"/>
                    </a:lnTo>
                    <a:close/>
                    <a:moveTo>
                      <a:pt x="43" y="58"/>
                    </a:moveTo>
                    <a:lnTo>
                      <a:pt x="43" y="23"/>
                    </a:lnTo>
                    <a:lnTo>
                      <a:pt x="16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92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94"/>
              <p:cNvSpPr>
                <a:spLocks noChangeShapeType="1"/>
              </p:cNvSpPr>
              <p:nvPr/>
            </p:nvSpPr>
            <p:spPr bwMode="auto">
              <a:xfrm flipV="1">
                <a:off x="504988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95"/>
              <p:cNvSpPr>
                <a:spLocks noChangeShapeType="1"/>
              </p:cNvSpPr>
              <p:nvPr/>
            </p:nvSpPr>
            <p:spPr bwMode="auto">
              <a:xfrm flipV="1">
                <a:off x="94155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96"/>
              <p:cNvSpPr>
                <a:spLocks noChangeShapeType="1"/>
              </p:cNvSpPr>
              <p:nvPr/>
            </p:nvSpPr>
            <p:spPr bwMode="auto">
              <a:xfrm flipV="1">
                <a:off x="137970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97"/>
              <p:cNvSpPr>
                <a:spLocks noChangeShapeType="1"/>
              </p:cNvSpPr>
              <p:nvPr/>
            </p:nvSpPr>
            <p:spPr bwMode="auto">
              <a:xfrm flipV="1">
                <a:off x="181626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98"/>
              <p:cNvSpPr>
                <a:spLocks noChangeShapeType="1"/>
              </p:cNvSpPr>
              <p:nvPr/>
            </p:nvSpPr>
            <p:spPr bwMode="auto">
              <a:xfrm flipV="1">
                <a:off x="225441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99"/>
              <p:cNvSpPr>
                <a:spLocks noChangeShapeType="1"/>
              </p:cNvSpPr>
              <p:nvPr/>
            </p:nvSpPr>
            <p:spPr bwMode="auto">
              <a:xfrm flipV="1">
                <a:off x="269097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00"/>
              <p:cNvSpPr>
                <a:spLocks noChangeShapeType="1"/>
              </p:cNvSpPr>
              <p:nvPr/>
            </p:nvSpPr>
            <p:spPr bwMode="auto">
              <a:xfrm flipV="1">
                <a:off x="312912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08"/>
              <p:cNvSpPr>
                <a:spLocks noEditPoints="1"/>
              </p:cNvSpPr>
              <p:nvPr/>
            </p:nvSpPr>
            <p:spPr bwMode="auto">
              <a:xfrm>
                <a:off x="474825" y="4462105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6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4 w 61"/>
                  <a:gd name="T15" fmla="*/ 0 h 95"/>
                  <a:gd name="T16" fmla="*/ 31 w 61"/>
                  <a:gd name="T17" fmla="*/ 0 h 95"/>
                  <a:gd name="T18" fmla="*/ 37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9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5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2 w 61"/>
                  <a:gd name="T47" fmla="*/ 93 h 95"/>
                  <a:gd name="T48" fmla="*/ 37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1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6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8 w 61"/>
                  <a:gd name="T103" fmla="*/ 17 h 95"/>
                  <a:gd name="T104" fmla="*/ 13 w 61"/>
                  <a:gd name="T105" fmla="*/ 29 h 95"/>
                  <a:gd name="T106" fmla="*/ 11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9"/>
              <p:cNvSpPr>
                <a:spLocks/>
              </p:cNvSpPr>
              <p:nvPr/>
            </p:nvSpPr>
            <p:spPr bwMode="auto">
              <a:xfrm>
                <a:off x="912975" y="4463693"/>
                <a:ext cx="49213" cy="73025"/>
              </a:xfrm>
              <a:custGeom>
                <a:avLst/>
                <a:gdLst>
                  <a:gd name="T0" fmla="*/ 0 w 62"/>
                  <a:gd name="T1" fmla="*/ 68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8 h 93"/>
                  <a:gd name="T10" fmla="*/ 22 w 62"/>
                  <a:gd name="T11" fmla="*/ 81 h 93"/>
                  <a:gd name="T12" fmla="*/ 26 w 62"/>
                  <a:gd name="T13" fmla="*/ 82 h 93"/>
                  <a:gd name="T14" fmla="*/ 30 w 62"/>
                  <a:gd name="T15" fmla="*/ 82 h 93"/>
                  <a:gd name="T16" fmla="*/ 36 w 62"/>
                  <a:gd name="T17" fmla="*/ 82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0 h 93"/>
                  <a:gd name="T28" fmla="*/ 49 w 62"/>
                  <a:gd name="T29" fmla="*/ 55 h 93"/>
                  <a:gd name="T30" fmla="*/ 47 w 62"/>
                  <a:gd name="T31" fmla="*/ 50 h 93"/>
                  <a:gd name="T32" fmla="*/ 44 w 62"/>
                  <a:gd name="T33" fmla="*/ 46 h 93"/>
                  <a:gd name="T34" fmla="*/ 42 w 62"/>
                  <a:gd name="T35" fmla="*/ 42 h 93"/>
                  <a:gd name="T36" fmla="*/ 36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2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7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1 h 93"/>
                  <a:gd name="T56" fmla="*/ 21 w 62"/>
                  <a:gd name="T57" fmla="*/ 11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29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8 h 93"/>
                  <a:gd name="T74" fmla="*/ 60 w 62"/>
                  <a:gd name="T75" fmla="*/ 47 h 93"/>
                  <a:gd name="T76" fmla="*/ 62 w 62"/>
                  <a:gd name="T77" fmla="*/ 60 h 93"/>
                  <a:gd name="T78" fmla="*/ 60 w 62"/>
                  <a:gd name="T79" fmla="*/ 72 h 93"/>
                  <a:gd name="T80" fmla="*/ 55 w 62"/>
                  <a:gd name="T81" fmla="*/ 82 h 93"/>
                  <a:gd name="T82" fmla="*/ 44 w 62"/>
                  <a:gd name="T83" fmla="*/ 90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1 h 93"/>
                  <a:gd name="T90" fmla="*/ 15 w 62"/>
                  <a:gd name="T91" fmla="*/ 89 h 93"/>
                  <a:gd name="T92" fmla="*/ 9 w 62"/>
                  <a:gd name="T93" fmla="*/ 86 h 93"/>
                  <a:gd name="T94" fmla="*/ 5 w 62"/>
                  <a:gd name="T95" fmla="*/ 81 h 93"/>
                  <a:gd name="T96" fmla="*/ 2 w 62"/>
                  <a:gd name="T97" fmla="*/ 75 h 93"/>
                  <a:gd name="T98" fmla="*/ 0 w 62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6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0"/>
                    </a:lnTo>
                    <a:lnTo>
                      <a:pt x="49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2" y="42"/>
                    </a:lnTo>
                    <a:lnTo>
                      <a:pt x="36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2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1"/>
                    </a:lnTo>
                    <a:lnTo>
                      <a:pt x="15" y="89"/>
                    </a:lnTo>
                    <a:lnTo>
                      <a:pt x="9" y="86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0"/>
              <p:cNvSpPr>
                <a:spLocks/>
              </p:cNvSpPr>
              <p:nvPr/>
            </p:nvSpPr>
            <p:spPr bwMode="auto">
              <a:xfrm>
                <a:off x="1324138" y="4462105"/>
                <a:ext cx="26988" cy="74613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9 w 35"/>
                  <a:gd name="T7" fmla="*/ 25 h 93"/>
                  <a:gd name="T8" fmla="*/ 12 w 35"/>
                  <a:gd name="T9" fmla="*/ 29 h 93"/>
                  <a:gd name="T10" fmla="*/ 7 w 35"/>
                  <a:gd name="T11" fmla="*/ 33 h 93"/>
                  <a:gd name="T12" fmla="*/ 0 w 35"/>
                  <a:gd name="T13" fmla="*/ 35 h 93"/>
                  <a:gd name="T14" fmla="*/ 0 w 35"/>
                  <a:gd name="T15" fmla="*/ 24 h 93"/>
                  <a:gd name="T16" fmla="*/ 9 w 35"/>
                  <a:gd name="T17" fmla="*/ 19 h 93"/>
                  <a:gd name="T18" fmla="*/ 17 w 35"/>
                  <a:gd name="T19" fmla="*/ 13 h 93"/>
                  <a:gd name="T20" fmla="*/ 24 w 35"/>
                  <a:gd name="T21" fmla="*/ 7 h 93"/>
                  <a:gd name="T22" fmla="*/ 28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9" y="25"/>
                    </a:lnTo>
                    <a:lnTo>
                      <a:pt x="12" y="29"/>
                    </a:lnTo>
                    <a:lnTo>
                      <a:pt x="7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7" y="13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1"/>
              <p:cNvSpPr>
                <a:spLocks noEditPoints="1"/>
              </p:cNvSpPr>
              <p:nvPr/>
            </p:nvSpPr>
            <p:spPr bwMode="auto">
              <a:xfrm>
                <a:off x="1374938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3 h 95"/>
                  <a:gd name="T4" fmla="*/ 3 w 61"/>
                  <a:gd name="T5" fmla="*/ 21 h 95"/>
                  <a:gd name="T6" fmla="*/ 5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3 w 61"/>
                  <a:gd name="T15" fmla="*/ 0 h 95"/>
                  <a:gd name="T16" fmla="*/ 30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59 w 61"/>
                  <a:gd name="T37" fmla="*/ 62 h 95"/>
                  <a:gd name="T38" fmla="*/ 57 w 61"/>
                  <a:gd name="T39" fmla="*/ 74 h 95"/>
                  <a:gd name="T40" fmla="*/ 54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3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59" y="62"/>
                    </a:lnTo>
                    <a:lnTo>
                      <a:pt x="57" y="74"/>
                    </a:lnTo>
                    <a:lnTo>
                      <a:pt x="54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2"/>
              <p:cNvSpPr>
                <a:spLocks/>
              </p:cNvSpPr>
              <p:nvPr/>
            </p:nvSpPr>
            <p:spPr bwMode="auto">
              <a:xfrm>
                <a:off x="1762288" y="4462105"/>
                <a:ext cx="25400" cy="74613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9 w 34"/>
                  <a:gd name="T17" fmla="*/ 19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13"/>
              <p:cNvSpPr>
                <a:spLocks/>
              </p:cNvSpPr>
              <p:nvPr/>
            </p:nvSpPr>
            <p:spPr bwMode="auto">
              <a:xfrm>
                <a:off x="1811500" y="4463693"/>
                <a:ext cx="49213" cy="73025"/>
              </a:xfrm>
              <a:custGeom>
                <a:avLst/>
                <a:gdLst>
                  <a:gd name="T0" fmla="*/ 0 w 61"/>
                  <a:gd name="T1" fmla="*/ 68 h 93"/>
                  <a:gd name="T2" fmla="*/ 13 w 61"/>
                  <a:gd name="T3" fmla="*/ 66 h 93"/>
                  <a:gd name="T4" fmla="*/ 15 w 61"/>
                  <a:gd name="T5" fmla="*/ 71 h 93"/>
                  <a:gd name="T6" fmla="*/ 16 w 61"/>
                  <a:gd name="T7" fmla="*/ 75 h 93"/>
                  <a:gd name="T8" fmla="*/ 19 w 61"/>
                  <a:gd name="T9" fmla="*/ 78 h 93"/>
                  <a:gd name="T10" fmla="*/ 22 w 61"/>
                  <a:gd name="T11" fmla="*/ 81 h 93"/>
                  <a:gd name="T12" fmla="*/ 26 w 61"/>
                  <a:gd name="T13" fmla="*/ 82 h 93"/>
                  <a:gd name="T14" fmla="*/ 30 w 61"/>
                  <a:gd name="T15" fmla="*/ 82 h 93"/>
                  <a:gd name="T16" fmla="*/ 35 w 61"/>
                  <a:gd name="T17" fmla="*/ 82 h 93"/>
                  <a:gd name="T18" fmla="*/ 41 w 61"/>
                  <a:gd name="T19" fmla="*/ 80 h 93"/>
                  <a:gd name="T20" fmla="*/ 44 w 61"/>
                  <a:gd name="T21" fmla="*/ 76 h 93"/>
                  <a:gd name="T22" fmla="*/ 47 w 61"/>
                  <a:gd name="T23" fmla="*/ 72 h 93"/>
                  <a:gd name="T24" fmla="*/ 50 w 61"/>
                  <a:gd name="T25" fmla="*/ 67 h 93"/>
                  <a:gd name="T26" fmla="*/ 50 w 61"/>
                  <a:gd name="T27" fmla="*/ 60 h 93"/>
                  <a:gd name="T28" fmla="*/ 50 w 61"/>
                  <a:gd name="T29" fmla="*/ 55 h 93"/>
                  <a:gd name="T30" fmla="*/ 47 w 61"/>
                  <a:gd name="T31" fmla="*/ 50 h 93"/>
                  <a:gd name="T32" fmla="*/ 44 w 61"/>
                  <a:gd name="T33" fmla="*/ 46 h 93"/>
                  <a:gd name="T34" fmla="*/ 41 w 61"/>
                  <a:gd name="T35" fmla="*/ 42 h 93"/>
                  <a:gd name="T36" fmla="*/ 37 w 61"/>
                  <a:gd name="T37" fmla="*/ 41 h 93"/>
                  <a:gd name="T38" fmla="*/ 30 w 61"/>
                  <a:gd name="T39" fmla="*/ 41 h 93"/>
                  <a:gd name="T40" fmla="*/ 25 w 61"/>
                  <a:gd name="T41" fmla="*/ 41 h 93"/>
                  <a:gd name="T42" fmla="*/ 21 w 61"/>
                  <a:gd name="T43" fmla="*/ 42 h 93"/>
                  <a:gd name="T44" fmla="*/ 17 w 61"/>
                  <a:gd name="T45" fmla="*/ 45 h 93"/>
                  <a:gd name="T46" fmla="*/ 15 w 61"/>
                  <a:gd name="T47" fmla="*/ 49 h 93"/>
                  <a:gd name="T48" fmla="*/ 2 w 61"/>
                  <a:gd name="T49" fmla="*/ 47 h 93"/>
                  <a:gd name="T50" fmla="*/ 12 w 61"/>
                  <a:gd name="T51" fmla="*/ 0 h 93"/>
                  <a:gd name="T52" fmla="*/ 56 w 61"/>
                  <a:gd name="T53" fmla="*/ 0 h 93"/>
                  <a:gd name="T54" fmla="*/ 56 w 61"/>
                  <a:gd name="T55" fmla="*/ 11 h 93"/>
                  <a:gd name="T56" fmla="*/ 21 w 61"/>
                  <a:gd name="T57" fmla="*/ 11 h 93"/>
                  <a:gd name="T58" fmla="*/ 17 w 61"/>
                  <a:gd name="T59" fmla="*/ 36 h 93"/>
                  <a:gd name="T60" fmla="*/ 22 w 61"/>
                  <a:gd name="T61" fmla="*/ 32 h 93"/>
                  <a:gd name="T62" fmla="*/ 28 w 61"/>
                  <a:gd name="T63" fmla="*/ 31 h 93"/>
                  <a:gd name="T64" fmla="*/ 34 w 61"/>
                  <a:gd name="T65" fmla="*/ 29 h 93"/>
                  <a:gd name="T66" fmla="*/ 39 w 61"/>
                  <a:gd name="T67" fmla="*/ 31 h 93"/>
                  <a:gd name="T68" fmla="*/ 44 w 61"/>
                  <a:gd name="T69" fmla="*/ 32 h 93"/>
                  <a:gd name="T70" fmla="*/ 50 w 61"/>
                  <a:gd name="T71" fmla="*/ 35 h 93"/>
                  <a:gd name="T72" fmla="*/ 53 w 61"/>
                  <a:gd name="T73" fmla="*/ 38 h 93"/>
                  <a:gd name="T74" fmla="*/ 60 w 61"/>
                  <a:gd name="T75" fmla="*/ 47 h 93"/>
                  <a:gd name="T76" fmla="*/ 61 w 61"/>
                  <a:gd name="T77" fmla="*/ 60 h 93"/>
                  <a:gd name="T78" fmla="*/ 60 w 61"/>
                  <a:gd name="T79" fmla="*/ 72 h 93"/>
                  <a:gd name="T80" fmla="*/ 55 w 61"/>
                  <a:gd name="T81" fmla="*/ 82 h 93"/>
                  <a:gd name="T82" fmla="*/ 44 w 61"/>
                  <a:gd name="T83" fmla="*/ 90 h 93"/>
                  <a:gd name="T84" fmla="*/ 30 w 61"/>
                  <a:gd name="T85" fmla="*/ 93 h 93"/>
                  <a:gd name="T86" fmla="*/ 24 w 61"/>
                  <a:gd name="T87" fmla="*/ 93 h 93"/>
                  <a:gd name="T88" fmla="*/ 19 w 61"/>
                  <a:gd name="T89" fmla="*/ 91 h 93"/>
                  <a:gd name="T90" fmla="*/ 13 w 61"/>
                  <a:gd name="T91" fmla="*/ 89 h 93"/>
                  <a:gd name="T92" fmla="*/ 10 w 61"/>
                  <a:gd name="T93" fmla="*/ 86 h 93"/>
                  <a:gd name="T94" fmla="*/ 6 w 61"/>
                  <a:gd name="T95" fmla="*/ 81 h 93"/>
                  <a:gd name="T96" fmla="*/ 2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9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5" y="82"/>
                    </a:lnTo>
                    <a:lnTo>
                      <a:pt x="41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50" y="67"/>
                    </a:lnTo>
                    <a:lnTo>
                      <a:pt x="50" y="60"/>
                    </a:lnTo>
                    <a:lnTo>
                      <a:pt x="50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1" y="42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8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50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1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4" y="93"/>
                    </a:lnTo>
                    <a:lnTo>
                      <a:pt x="19" y="91"/>
                    </a:lnTo>
                    <a:lnTo>
                      <a:pt x="13" y="89"/>
                    </a:lnTo>
                    <a:lnTo>
                      <a:pt x="10" y="86"/>
                    </a:lnTo>
                    <a:lnTo>
                      <a:pt x="6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14"/>
              <p:cNvSpPr>
                <a:spLocks/>
              </p:cNvSpPr>
              <p:nvPr/>
            </p:nvSpPr>
            <p:spPr bwMode="auto">
              <a:xfrm>
                <a:off x="2190913" y="4462105"/>
                <a:ext cx="49213" cy="74613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90 h 93"/>
                  <a:gd name="T8" fmla="*/ 1 w 60"/>
                  <a:gd name="T9" fmla="*/ 86 h 93"/>
                  <a:gd name="T10" fmla="*/ 3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4 h 93"/>
                  <a:gd name="T18" fmla="*/ 22 w 60"/>
                  <a:gd name="T19" fmla="*/ 59 h 93"/>
                  <a:gd name="T20" fmla="*/ 29 w 60"/>
                  <a:gd name="T21" fmla="*/ 53 h 93"/>
                  <a:gd name="T22" fmla="*/ 34 w 60"/>
                  <a:gd name="T23" fmla="*/ 48 h 93"/>
                  <a:gd name="T24" fmla="*/ 38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9 h 93"/>
                  <a:gd name="T38" fmla="*/ 42 w 60"/>
                  <a:gd name="T39" fmla="*/ 16 h 93"/>
                  <a:gd name="T40" fmla="*/ 38 w 60"/>
                  <a:gd name="T41" fmla="*/ 13 h 93"/>
                  <a:gd name="T42" fmla="*/ 34 w 60"/>
                  <a:gd name="T43" fmla="*/ 12 h 93"/>
                  <a:gd name="T44" fmla="*/ 31 w 60"/>
                  <a:gd name="T45" fmla="*/ 11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9 h 93"/>
                  <a:gd name="T54" fmla="*/ 14 w 60"/>
                  <a:gd name="T55" fmla="*/ 22 h 93"/>
                  <a:gd name="T56" fmla="*/ 12 w 60"/>
                  <a:gd name="T57" fmla="*/ 28 h 93"/>
                  <a:gd name="T58" fmla="*/ 1 w 60"/>
                  <a:gd name="T59" fmla="*/ 26 h 93"/>
                  <a:gd name="T60" fmla="*/ 2 w 60"/>
                  <a:gd name="T61" fmla="*/ 20 h 93"/>
                  <a:gd name="T62" fmla="*/ 3 w 60"/>
                  <a:gd name="T63" fmla="*/ 15 h 93"/>
                  <a:gd name="T64" fmla="*/ 6 w 60"/>
                  <a:gd name="T65" fmla="*/ 11 h 93"/>
                  <a:gd name="T66" fmla="*/ 10 w 60"/>
                  <a:gd name="T67" fmla="*/ 7 h 93"/>
                  <a:gd name="T68" fmla="*/ 19 w 60"/>
                  <a:gd name="T69" fmla="*/ 2 h 93"/>
                  <a:gd name="T70" fmla="*/ 31 w 60"/>
                  <a:gd name="T71" fmla="*/ 0 h 93"/>
                  <a:gd name="T72" fmla="*/ 42 w 60"/>
                  <a:gd name="T73" fmla="*/ 2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6 w 60"/>
                  <a:gd name="T85" fmla="*/ 37 h 93"/>
                  <a:gd name="T86" fmla="*/ 54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9 h 93"/>
                  <a:gd name="T94" fmla="*/ 33 w 60"/>
                  <a:gd name="T95" fmla="*/ 65 h 93"/>
                  <a:gd name="T96" fmla="*/ 28 w 60"/>
                  <a:gd name="T97" fmla="*/ 69 h 93"/>
                  <a:gd name="T98" fmla="*/ 25 w 60"/>
                  <a:gd name="T99" fmla="*/ 71 h 93"/>
                  <a:gd name="T100" fmla="*/ 22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3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4"/>
                    </a:lnTo>
                    <a:lnTo>
                      <a:pt x="22" y="59"/>
                    </a:lnTo>
                    <a:lnTo>
                      <a:pt x="29" y="53"/>
                    </a:lnTo>
                    <a:lnTo>
                      <a:pt x="34" y="48"/>
                    </a:lnTo>
                    <a:lnTo>
                      <a:pt x="38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9"/>
                    </a:lnTo>
                    <a:lnTo>
                      <a:pt x="42" y="16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2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3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6" y="37"/>
                    </a:lnTo>
                    <a:lnTo>
                      <a:pt x="54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9"/>
                    </a:lnTo>
                    <a:lnTo>
                      <a:pt x="33" y="65"/>
                    </a:lnTo>
                    <a:lnTo>
                      <a:pt x="28" y="69"/>
                    </a:lnTo>
                    <a:lnTo>
                      <a:pt x="25" y="71"/>
                    </a:lnTo>
                    <a:lnTo>
                      <a:pt x="22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/>
              <p:cNvSpPr>
                <a:spLocks noEditPoints="1"/>
              </p:cNvSpPr>
              <p:nvPr/>
            </p:nvSpPr>
            <p:spPr bwMode="auto">
              <a:xfrm>
                <a:off x="2248063" y="4462105"/>
                <a:ext cx="49213" cy="74613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3 h 95"/>
                  <a:gd name="T4" fmla="*/ 4 w 62"/>
                  <a:gd name="T5" fmla="*/ 21 h 95"/>
                  <a:gd name="T6" fmla="*/ 6 w 62"/>
                  <a:gd name="T7" fmla="*/ 15 h 95"/>
                  <a:gd name="T8" fmla="*/ 10 w 62"/>
                  <a:gd name="T9" fmla="*/ 9 h 95"/>
                  <a:gd name="T10" fmla="*/ 14 w 62"/>
                  <a:gd name="T11" fmla="*/ 6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2 h 95"/>
                  <a:gd name="T20" fmla="*/ 45 w 62"/>
                  <a:gd name="T21" fmla="*/ 3 h 95"/>
                  <a:gd name="T22" fmla="*/ 49 w 62"/>
                  <a:gd name="T23" fmla="*/ 6 h 95"/>
                  <a:gd name="T24" fmla="*/ 52 w 62"/>
                  <a:gd name="T25" fmla="*/ 8 h 95"/>
                  <a:gd name="T26" fmla="*/ 54 w 62"/>
                  <a:gd name="T27" fmla="*/ 12 h 95"/>
                  <a:gd name="T28" fmla="*/ 57 w 62"/>
                  <a:gd name="T29" fmla="*/ 19 h 95"/>
                  <a:gd name="T30" fmla="*/ 59 w 62"/>
                  <a:gd name="T31" fmla="*/ 26 h 95"/>
                  <a:gd name="T32" fmla="*/ 61 w 62"/>
                  <a:gd name="T33" fmla="*/ 35 h 95"/>
                  <a:gd name="T34" fmla="*/ 62 w 62"/>
                  <a:gd name="T35" fmla="*/ 48 h 95"/>
                  <a:gd name="T36" fmla="*/ 61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2 w 62"/>
                  <a:gd name="T43" fmla="*/ 86 h 95"/>
                  <a:gd name="T44" fmla="*/ 48 w 62"/>
                  <a:gd name="T45" fmla="*/ 90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7 h 95"/>
                  <a:gd name="T58" fmla="*/ 1 w 62"/>
                  <a:gd name="T59" fmla="*/ 64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9 h 95"/>
                  <a:gd name="T92" fmla="*/ 40 w 62"/>
                  <a:gd name="T93" fmla="*/ 15 h 95"/>
                  <a:gd name="T94" fmla="*/ 36 w 62"/>
                  <a:gd name="T95" fmla="*/ 12 h 95"/>
                  <a:gd name="T96" fmla="*/ 31 w 62"/>
                  <a:gd name="T97" fmla="*/ 11 h 95"/>
                  <a:gd name="T98" fmla="*/ 26 w 62"/>
                  <a:gd name="T99" fmla="*/ 12 h 95"/>
                  <a:gd name="T100" fmla="*/ 22 w 62"/>
                  <a:gd name="T101" fmla="*/ 15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49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16"/>
              <p:cNvSpPr>
                <a:spLocks/>
              </p:cNvSpPr>
              <p:nvPr/>
            </p:nvSpPr>
            <p:spPr bwMode="auto">
              <a:xfrm>
                <a:off x="2629063" y="4462105"/>
                <a:ext cx="47625" cy="74613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3 w 61"/>
                  <a:gd name="T27" fmla="*/ 39 h 93"/>
                  <a:gd name="T28" fmla="*/ 45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3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3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3 w 61"/>
                  <a:gd name="T73" fmla="*/ 2 h 93"/>
                  <a:gd name="T74" fmla="*/ 52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6 w 61"/>
                  <a:gd name="T87" fmla="*/ 43 h 93"/>
                  <a:gd name="T88" fmla="*/ 50 w 61"/>
                  <a:gd name="T89" fmla="*/ 48 h 93"/>
                  <a:gd name="T90" fmla="*/ 47 w 61"/>
                  <a:gd name="T91" fmla="*/ 53 h 93"/>
                  <a:gd name="T92" fmla="*/ 41 w 61"/>
                  <a:gd name="T93" fmla="*/ 59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3" y="39"/>
                    </a:lnTo>
                    <a:lnTo>
                      <a:pt x="45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3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3" y="2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6" y="43"/>
                    </a:lnTo>
                    <a:lnTo>
                      <a:pt x="50" y="48"/>
                    </a:lnTo>
                    <a:lnTo>
                      <a:pt x="47" y="53"/>
                    </a:lnTo>
                    <a:lnTo>
                      <a:pt x="41" y="59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7"/>
              <p:cNvSpPr>
                <a:spLocks/>
              </p:cNvSpPr>
              <p:nvPr/>
            </p:nvSpPr>
            <p:spPr bwMode="auto">
              <a:xfrm>
                <a:off x="2686213" y="4463693"/>
                <a:ext cx="49213" cy="73025"/>
              </a:xfrm>
              <a:custGeom>
                <a:avLst/>
                <a:gdLst>
                  <a:gd name="T0" fmla="*/ 0 w 60"/>
                  <a:gd name="T1" fmla="*/ 68 h 93"/>
                  <a:gd name="T2" fmla="*/ 11 w 60"/>
                  <a:gd name="T3" fmla="*/ 66 h 93"/>
                  <a:gd name="T4" fmla="*/ 13 w 60"/>
                  <a:gd name="T5" fmla="*/ 71 h 93"/>
                  <a:gd name="T6" fmla="*/ 15 w 60"/>
                  <a:gd name="T7" fmla="*/ 75 h 93"/>
                  <a:gd name="T8" fmla="*/ 18 w 60"/>
                  <a:gd name="T9" fmla="*/ 78 h 93"/>
                  <a:gd name="T10" fmla="*/ 20 w 60"/>
                  <a:gd name="T11" fmla="*/ 81 h 93"/>
                  <a:gd name="T12" fmla="*/ 24 w 60"/>
                  <a:gd name="T13" fmla="*/ 82 h 93"/>
                  <a:gd name="T14" fmla="*/ 29 w 60"/>
                  <a:gd name="T15" fmla="*/ 82 h 93"/>
                  <a:gd name="T16" fmla="*/ 35 w 60"/>
                  <a:gd name="T17" fmla="*/ 82 h 93"/>
                  <a:gd name="T18" fmla="*/ 40 w 60"/>
                  <a:gd name="T19" fmla="*/ 80 h 93"/>
                  <a:gd name="T20" fmla="*/ 44 w 60"/>
                  <a:gd name="T21" fmla="*/ 76 h 93"/>
                  <a:gd name="T22" fmla="*/ 46 w 60"/>
                  <a:gd name="T23" fmla="*/ 72 h 93"/>
                  <a:gd name="T24" fmla="*/ 47 w 60"/>
                  <a:gd name="T25" fmla="*/ 67 h 93"/>
                  <a:gd name="T26" fmla="*/ 49 w 60"/>
                  <a:gd name="T27" fmla="*/ 60 h 93"/>
                  <a:gd name="T28" fmla="*/ 47 w 60"/>
                  <a:gd name="T29" fmla="*/ 55 h 93"/>
                  <a:gd name="T30" fmla="*/ 46 w 60"/>
                  <a:gd name="T31" fmla="*/ 50 h 93"/>
                  <a:gd name="T32" fmla="*/ 44 w 60"/>
                  <a:gd name="T33" fmla="*/ 46 h 93"/>
                  <a:gd name="T34" fmla="*/ 40 w 60"/>
                  <a:gd name="T35" fmla="*/ 42 h 93"/>
                  <a:gd name="T36" fmla="*/ 35 w 60"/>
                  <a:gd name="T37" fmla="*/ 41 h 93"/>
                  <a:gd name="T38" fmla="*/ 29 w 60"/>
                  <a:gd name="T39" fmla="*/ 41 h 93"/>
                  <a:gd name="T40" fmla="*/ 24 w 60"/>
                  <a:gd name="T41" fmla="*/ 41 h 93"/>
                  <a:gd name="T42" fmla="*/ 19 w 60"/>
                  <a:gd name="T43" fmla="*/ 42 h 93"/>
                  <a:gd name="T44" fmla="*/ 16 w 60"/>
                  <a:gd name="T45" fmla="*/ 45 h 93"/>
                  <a:gd name="T46" fmla="*/ 13 w 60"/>
                  <a:gd name="T47" fmla="*/ 49 h 93"/>
                  <a:gd name="T48" fmla="*/ 1 w 60"/>
                  <a:gd name="T49" fmla="*/ 47 h 93"/>
                  <a:gd name="T50" fmla="*/ 10 w 60"/>
                  <a:gd name="T51" fmla="*/ 0 h 93"/>
                  <a:gd name="T52" fmla="*/ 55 w 60"/>
                  <a:gd name="T53" fmla="*/ 0 h 93"/>
                  <a:gd name="T54" fmla="*/ 55 w 60"/>
                  <a:gd name="T55" fmla="*/ 11 h 93"/>
                  <a:gd name="T56" fmla="*/ 20 w 60"/>
                  <a:gd name="T57" fmla="*/ 11 h 93"/>
                  <a:gd name="T58" fmla="*/ 15 w 60"/>
                  <a:gd name="T59" fmla="*/ 36 h 93"/>
                  <a:gd name="T60" fmla="*/ 22 w 60"/>
                  <a:gd name="T61" fmla="*/ 32 h 93"/>
                  <a:gd name="T62" fmla="*/ 27 w 60"/>
                  <a:gd name="T63" fmla="*/ 31 h 93"/>
                  <a:gd name="T64" fmla="*/ 32 w 60"/>
                  <a:gd name="T65" fmla="*/ 29 h 93"/>
                  <a:gd name="T66" fmla="*/ 38 w 60"/>
                  <a:gd name="T67" fmla="*/ 31 h 93"/>
                  <a:gd name="T68" fmla="*/ 44 w 60"/>
                  <a:gd name="T69" fmla="*/ 32 h 93"/>
                  <a:gd name="T70" fmla="*/ 49 w 60"/>
                  <a:gd name="T71" fmla="*/ 35 h 93"/>
                  <a:gd name="T72" fmla="*/ 53 w 60"/>
                  <a:gd name="T73" fmla="*/ 38 h 93"/>
                  <a:gd name="T74" fmla="*/ 59 w 60"/>
                  <a:gd name="T75" fmla="*/ 47 h 93"/>
                  <a:gd name="T76" fmla="*/ 60 w 60"/>
                  <a:gd name="T77" fmla="*/ 60 h 93"/>
                  <a:gd name="T78" fmla="*/ 59 w 60"/>
                  <a:gd name="T79" fmla="*/ 72 h 93"/>
                  <a:gd name="T80" fmla="*/ 53 w 60"/>
                  <a:gd name="T81" fmla="*/ 82 h 93"/>
                  <a:gd name="T82" fmla="*/ 42 w 60"/>
                  <a:gd name="T83" fmla="*/ 90 h 93"/>
                  <a:gd name="T84" fmla="*/ 29 w 60"/>
                  <a:gd name="T85" fmla="*/ 93 h 93"/>
                  <a:gd name="T86" fmla="*/ 23 w 60"/>
                  <a:gd name="T87" fmla="*/ 93 h 93"/>
                  <a:gd name="T88" fmla="*/ 18 w 60"/>
                  <a:gd name="T89" fmla="*/ 91 h 93"/>
                  <a:gd name="T90" fmla="*/ 13 w 60"/>
                  <a:gd name="T91" fmla="*/ 89 h 93"/>
                  <a:gd name="T92" fmla="*/ 9 w 60"/>
                  <a:gd name="T93" fmla="*/ 86 h 93"/>
                  <a:gd name="T94" fmla="*/ 4 w 60"/>
                  <a:gd name="T95" fmla="*/ 81 h 93"/>
                  <a:gd name="T96" fmla="*/ 1 w 60"/>
                  <a:gd name="T97" fmla="*/ 75 h 93"/>
                  <a:gd name="T98" fmla="*/ 0 w 60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3">
                    <a:moveTo>
                      <a:pt x="0" y="68"/>
                    </a:moveTo>
                    <a:lnTo>
                      <a:pt x="11" y="66"/>
                    </a:lnTo>
                    <a:lnTo>
                      <a:pt x="13" y="71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29" y="82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6" y="72"/>
                    </a:lnTo>
                    <a:lnTo>
                      <a:pt x="47" y="67"/>
                    </a:lnTo>
                    <a:lnTo>
                      <a:pt x="49" y="60"/>
                    </a:lnTo>
                    <a:lnTo>
                      <a:pt x="47" y="55"/>
                    </a:lnTo>
                    <a:lnTo>
                      <a:pt x="46" y="50"/>
                    </a:lnTo>
                    <a:lnTo>
                      <a:pt x="44" y="46"/>
                    </a:lnTo>
                    <a:lnTo>
                      <a:pt x="40" y="42"/>
                    </a:lnTo>
                    <a:lnTo>
                      <a:pt x="35" y="41"/>
                    </a:lnTo>
                    <a:lnTo>
                      <a:pt x="29" y="41"/>
                    </a:lnTo>
                    <a:lnTo>
                      <a:pt x="24" y="41"/>
                    </a:lnTo>
                    <a:lnTo>
                      <a:pt x="19" y="42"/>
                    </a:lnTo>
                    <a:lnTo>
                      <a:pt x="16" y="45"/>
                    </a:lnTo>
                    <a:lnTo>
                      <a:pt x="13" y="49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5" y="0"/>
                    </a:lnTo>
                    <a:lnTo>
                      <a:pt x="55" y="11"/>
                    </a:lnTo>
                    <a:lnTo>
                      <a:pt x="20" y="11"/>
                    </a:lnTo>
                    <a:lnTo>
                      <a:pt x="15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2" y="29"/>
                    </a:lnTo>
                    <a:lnTo>
                      <a:pt x="38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59" y="47"/>
                    </a:lnTo>
                    <a:lnTo>
                      <a:pt x="60" y="60"/>
                    </a:lnTo>
                    <a:lnTo>
                      <a:pt x="59" y="72"/>
                    </a:lnTo>
                    <a:lnTo>
                      <a:pt x="53" y="82"/>
                    </a:lnTo>
                    <a:lnTo>
                      <a:pt x="42" y="90"/>
                    </a:lnTo>
                    <a:lnTo>
                      <a:pt x="29" y="93"/>
                    </a:lnTo>
                    <a:lnTo>
                      <a:pt x="23" y="93"/>
                    </a:lnTo>
                    <a:lnTo>
                      <a:pt x="18" y="91"/>
                    </a:lnTo>
                    <a:lnTo>
                      <a:pt x="13" y="89"/>
                    </a:lnTo>
                    <a:lnTo>
                      <a:pt x="9" y="86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18"/>
              <p:cNvSpPr>
                <a:spLocks/>
              </p:cNvSpPr>
              <p:nvPr/>
            </p:nvSpPr>
            <p:spPr bwMode="auto">
              <a:xfrm>
                <a:off x="3067213" y="4462105"/>
                <a:ext cx="47625" cy="74613"/>
              </a:xfrm>
              <a:custGeom>
                <a:avLst/>
                <a:gdLst>
                  <a:gd name="T0" fmla="*/ 12 w 61"/>
                  <a:gd name="T1" fmla="*/ 68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5 h 95"/>
                  <a:gd name="T32" fmla="*/ 32 w 61"/>
                  <a:gd name="T33" fmla="*/ 12 h 95"/>
                  <a:gd name="T34" fmla="*/ 25 w 61"/>
                  <a:gd name="T35" fmla="*/ 12 h 95"/>
                  <a:gd name="T36" fmla="*/ 18 w 61"/>
                  <a:gd name="T37" fmla="*/ 15 h 95"/>
                  <a:gd name="T38" fmla="*/ 14 w 61"/>
                  <a:gd name="T39" fmla="*/ 21 h 95"/>
                  <a:gd name="T40" fmla="*/ 1 w 61"/>
                  <a:gd name="T41" fmla="*/ 25 h 95"/>
                  <a:gd name="T42" fmla="*/ 6 w 61"/>
                  <a:gd name="T43" fmla="*/ 12 h 95"/>
                  <a:gd name="T44" fmla="*/ 16 w 61"/>
                  <a:gd name="T45" fmla="*/ 3 h 95"/>
                  <a:gd name="T46" fmla="*/ 28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4 w 61"/>
                  <a:gd name="T53" fmla="*/ 19 h 95"/>
                  <a:gd name="T54" fmla="*/ 54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59 w 61"/>
                  <a:gd name="T63" fmla="*/ 60 h 95"/>
                  <a:gd name="T64" fmla="*/ 58 w 61"/>
                  <a:gd name="T65" fmla="*/ 77 h 95"/>
                  <a:gd name="T66" fmla="*/ 41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1 w 61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8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3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39" y="15"/>
                    </a:lnTo>
                    <a:lnTo>
                      <a:pt x="36" y="13"/>
                    </a:lnTo>
                    <a:lnTo>
                      <a:pt x="32" y="12"/>
                    </a:lnTo>
                    <a:lnTo>
                      <a:pt x="28" y="11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5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1" y="25"/>
                    </a:lnTo>
                    <a:lnTo>
                      <a:pt x="3" y="17"/>
                    </a:lnTo>
                    <a:lnTo>
                      <a:pt x="6" y="12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5" y="2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4" y="19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5"/>
                    </a:lnTo>
                    <a:lnTo>
                      <a:pt x="59" y="60"/>
                    </a:lnTo>
                    <a:lnTo>
                      <a:pt x="61" y="66"/>
                    </a:lnTo>
                    <a:lnTo>
                      <a:pt x="58" y="77"/>
                    </a:lnTo>
                    <a:lnTo>
                      <a:pt x="52" y="87"/>
                    </a:lnTo>
                    <a:lnTo>
                      <a:pt x="41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1" y="7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19"/>
              <p:cNvSpPr>
                <a:spLocks noEditPoints="1"/>
              </p:cNvSpPr>
              <p:nvPr/>
            </p:nvSpPr>
            <p:spPr bwMode="auto">
              <a:xfrm>
                <a:off x="3124363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10 w 61"/>
                  <a:gd name="T9" fmla="*/ 9 h 95"/>
                  <a:gd name="T10" fmla="*/ 14 w 61"/>
                  <a:gd name="T11" fmla="*/ 6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2 w 61"/>
                  <a:gd name="T25" fmla="*/ 8 h 95"/>
                  <a:gd name="T26" fmla="*/ 54 w 61"/>
                  <a:gd name="T27" fmla="*/ 12 h 95"/>
                  <a:gd name="T28" fmla="*/ 57 w 61"/>
                  <a:gd name="T29" fmla="*/ 19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6 w 61"/>
                  <a:gd name="T95" fmla="*/ 12 h 95"/>
                  <a:gd name="T96" fmla="*/ 31 w 61"/>
                  <a:gd name="T97" fmla="*/ 11 h 95"/>
                  <a:gd name="T98" fmla="*/ 26 w 61"/>
                  <a:gd name="T99" fmla="*/ 12 h 95"/>
                  <a:gd name="T100" fmla="*/ 22 w 61"/>
                  <a:gd name="T101" fmla="*/ 15 h 95"/>
                  <a:gd name="T102" fmla="*/ 18 w 61"/>
                  <a:gd name="T103" fmla="*/ 17 h 95"/>
                  <a:gd name="T104" fmla="*/ 14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0"/>
              <p:cNvSpPr>
                <a:spLocks/>
              </p:cNvSpPr>
              <p:nvPr/>
            </p:nvSpPr>
            <p:spPr bwMode="auto">
              <a:xfrm>
                <a:off x="1597188" y="4592280"/>
                <a:ext cx="28575" cy="80963"/>
              </a:xfrm>
              <a:custGeom>
                <a:avLst/>
                <a:gdLst>
                  <a:gd name="T0" fmla="*/ 35 w 37"/>
                  <a:gd name="T1" fmla="*/ 91 h 102"/>
                  <a:gd name="T2" fmla="*/ 37 w 37"/>
                  <a:gd name="T3" fmla="*/ 102 h 102"/>
                  <a:gd name="T4" fmla="*/ 31 w 37"/>
                  <a:gd name="T5" fmla="*/ 102 h 102"/>
                  <a:gd name="T6" fmla="*/ 28 w 37"/>
                  <a:gd name="T7" fmla="*/ 102 h 102"/>
                  <a:gd name="T8" fmla="*/ 21 w 37"/>
                  <a:gd name="T9" fmla="*/ 102 h 102"/>
                  <a:gd name="T10" fmla="*/ 17 w 37"/>
                  <a:gd name="T11" fmla="*/ 101 h 102"/>
                  <a:gd name="T12" fmla="*/ 13 w 37"/>
                  <a:gd name="T13" fmla="*/ 98 h 102"/>
                  <a:gd name="T14" fmla="*/ 11 w 37"/>
                  <a:gd name="T15" fmla="*/ 96 h 102"/>
                  <a:gd name="T16" fmla="*/ 11 w 37"/>
                  <a:gd name="T17" fmla="*/ 92 h 102"/>
                  <a:gd name="T18" fmla="*/ 9 w 37"/>
                  <a:gd name="T19" fmla="*/ 87 h 102"/>
                  <a:gd name="T20" fmla="*/ 9 w 37"/>
                  <a:gd name="T21" fmla="*/ 80 h 102"/>
                  <a:gd name="T22" fmla="*/ 9 w 37"/>
                  <a:gd name="T23" fmla="*/ 39 h 102"/>
                  <a:gd name="T24" fmla="*/ 0 w 37"/>
                  <a:gd name="T25" fmla="*/ 39 h 102"/>
                  <a:gd name="T26" fmla="*/ 0 w 37"/>
                  <a:gd name="T27" fmla="*/ 27 h 102"/>
                  <a:gd name="T28" fmla="*/ 9 w 37"/>
                  <a:gd name="T29" fmla="*/ 27 h 102"/>
                  <a:gd name="T30" fmla="*/ 9 w 37"/>
                  <a:gd name="T31" fmla="*/ 8 h 102"/>
                  <a:gd name="T32" fmla="*/ 24 w 37"/>
                  <a:gd name="T33" fmla="*/ 0 h 102"/>
                  <a:gd name="T34" fmla="*/ 24 w 37"/>
                  <a:gd name="T35" fmla="*/ 27 h 102"/>
                  <a:gd name="T36" fmla="*/ 35 w 37"/>
                  <a:gd name="T37" fmla="*/ 27 h 102"/>
                  <a:gd name="T38" fmla="*/ 35 w 37"/>
                  <a:gd name="T39" fmla="*/ 39 h 102"/>
                  <a:gd name="T40" fmla="*/ 24 w 37"/>
                  <a:gd name="T41" fmla="*/ 39 h 102"/>
                  <a:gd name="T42" fmla="*/ 24 w 37"/>
                  <a:gd name="T43" fmla="*/ 80 h 102"/>
                  <a:gd name="T44" fmla="*/ 24 w 37"/>
                  <a:gd name="T45" fmla="*/ 85 h 102"/>
                  <a:gd name="T46" fmla="*/ 24 w 37"/>
                  <a:gd name="T47" fmla="*/ 88 h 102"/>
                  <a:gd name="T48" fmla="*/ 25 w 37"/>
                  <a:gd name="T49" fmla="*/ 89 h 102"/>
                  <a:gd name="T50" fmla="*/ 26 w 37"/>
                  <a:gd name="T51" fmla="*/ 91 h 102"/>
                  <a:gd name="T52" fmla="*/ 28 w 37"/>
                  <a:gd name="T53" fmla="*/ 91 h 102"/>
                  <a:gd name="T54" fmla="*/ 30 w 37"/>
                  <a:gd name="T55" fmla="*/ 91 h 102"/>
                  <a:gd name="T56" fmla="*/ 33 w 37"/>
                  <a:gd name="T57" fmla="*/ 91 h 102"/>
                  <a:gd name="T58" fmla="*/ 35 w 37"/>
                  <a:gd name="T59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102">
                    <a:moveTo>
                      <a:pt x="35" y="91"/>
                    </a:moveTo>
                    <a:lnTo>
                      <a:pt x="37" y="102"/>
                    </a:lnTo>
                    <a:lnTo>
                      <a:pt x="31" y="102"/>
                    </a:lnTo>
                    <a:lnTo>
                      <a:pt x="28" y="102"/>
                    </a:lnTo>
                    <a:lnTo>
                      <a:pt x="21" y="102"/>
                    </a:lnTo>
                    <a:lnTo>
                      <a:pt x="17" y="101"/>
                    </a:lnTo>
                    <a:lnTo>
                      <a:pt x="13" y="98"/>
                    </a:lnTo>
                    <a:lnTo>
                      <a:pt x="11" y="96"/>
                    </a:lnTo>
                    <a:lnTo>
                      <a:pt x="11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4" y="0"/>
                    </a:lnTo>
                    <a:lnTo>
                      <a:pt x="24" y="27"/>
                    </a:lnTo>
                    <a:lnTo>
                      <a:pt x="35" y="27"/>
                    </a:lnTo>
                    <a:lnTo>
                      <a:pt x="35" y="39"/>
                    </a:lnTo>
                    <a:lnTo>
                      <a:pt x="24" y="39"/>
                    </a:lnTo>
                    <a:lnTo>
                      <a:pt x="24" y="80"/>
                    </a:lnTo>
                    <a:lnTo>
                      <a:pt x="24" y="85"/>
                    </a:lnTo>
                    <a:lnTo>
                      <a:pt x="24" y="88"/>
                    </a:lnTo>
                    <a:lnTo>
                      <a:pt x="25" y="89"/>
                    </a:lnTo>
                    <a:lnTo>
                      <a:pt x="26" y="91"/>
                    </a:lnTo>
                    <a:lnTo>
                      <a:pt x="28" y="91"/>
                    </a:lnTo>
                    <a:lnTo>
                      <a:pt x="30" y="91"/>
                    </a:lnTo>
                    <a:lnTo>
                      <a:pt x="33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21"/>
              <p:cNvSpPr>
                <a:spLocks noEditPoints="1"/>
              </p:cNvSpPr>
              <p:nvPr/>
            </p:nvSpPr>
            <p:spPr bwMode="auto">
              <a:xfrm>
                <a:off x="1635288" y="4590693"/>
                <a:ext cx="11113" cy="80963"/>
              </a:xfrm>
              <a:custGeom>
                <a:avLst/>
                <a:gdLst>
                  <a:gd name="T0" fmla="*/ 0 w 14"/>
                  <a:gd name="T1" fmla="*/ 13 h 102"/>
                  <a:gd name="T2" fmla="*/ 0 w 14"/>
                  <a:gd name="T3" fmla="*/ 0 h 102"/>
                  <a:gd name="T4" fmla="*/ 14 w 14"/>
                  <a:gd name="T5" fmla="*/ 0 h 102"/>
                  <a:gd name="T6" fmla="*/ 14 w 14"/>
                  <a:gd name="T7" fmla="*/ 13 h 102"/>
                  <a:gd name="T8" fmla="*/ 0 w 14"/>
                  <a:gd name="T9" fmla="*/ 13 h 102"/>
                  <a:gd name="T10" fmla="*/ 0 w 14"/>
                  <a:gd name="T11" fmla="*/ 102 h 102"/>
                  <a:gd name="T12" fmla="*/ 0 w 14"/>
                  <a:gd name="T13" fmla="*/ 28 h 102"/>
                  <a:gd name="T14" fmla="*/ 14 w 14"/>
                  <a:gd name="T15" fmla="*/ 28 h 102"/>
                  <a:gd name="T16" fmla="*/ 14 w 14"/>
                  <a:gd name="T17" fmla="*/ 102 h 102"/>
                  <a:gd name="T18" fmla="*/ 0 w 14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02">
                    <a:moveTo>
                      <a:pt x="0" y="1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4" y="28"/>
                    </a:lnTo>
                    <a:lnTo>
                      <a:pt x="14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22"/>
              <p:cNvSpPr>
                <a:spLocks/>
              </p:cNvSpPr>
              <p:nvPr/>
            </p:nvSpPr>
            <p:spPr bwMode="auto">
              <a:xfrm>
                <a:off x="1659100" y="4611330"/>
                <a:ext cx="82550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4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4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4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4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3 h 76"/>
                  <a:gd name="T66" fmla="*/ 77 w 103"/>
                  <a:gd name="T67" fmla="*/ 13 h 76"/>
                  <a:gd name="T68" fmla="*/ 72 w 103"/>
                  <a:gd name="T69" fmla="*/ 13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3 h 76"/>
                  <a:gd name="T96" fmla="*/ 32 w 103"/>
                  <a:gd name="T97" fmla="*/ 13 h 76"/>
                  <a:gd name="T98" fmla="*/ 27 w 103"/>
                  <a:gd name="T99" fmla="*/ 13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5 w 103"/>
                  <a:gd name="T105" fmla="*/ 23 h 76"/>
                  <a:gd name="T106" fmla="*/ 15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4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4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4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3"/>
                    </a:lnTo>
                    <a:lnTo>
                      <a:pt x="77" y="13"/>
                    </a:lnTo>
                    <a:lnTo>
                      <a:pt x="72" y="13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3"/>
                    </a:lnTo>
                    <a:lnTo>
                      <a:pt x="32" y="13"/>
                    </a:lnTo>
                    <a:lnTo>
                      <a:pt x="27" y="13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5" y="23"/>
                    </a:lnTo>
                    <a:lnTo>
                      <a:pt x="15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23"/>
              <p:cNvSpPr>
                <a:spLocks noEditPoints="1"/>
              </p:cNvSpPr>
              <p:nvPr/>
            </p:nvSpPr>
            <p:spPr bwMode="auto">
              <a:xfrm>
                <a:off x="1752763" y="4611330"/>
                <a:ext cx="55563" cy="61913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1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1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6 h 77"/>
                  <a:gd name="T52" fmla="*/ 35 w 68"/>
                  <a:gd name="T53" fmla="*/ 66 h 77"/>
                  <a:gd name="T54" fmla="*/ 41 w 68"/>
                  <a:gd name="T55" fmla="*/ 66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3 h 77"/>
                  <a:gd name="T78" fmla="*/ 35 w 68"/>
                  <a:gd name="T79" fmla="*/ 13 h 77"/>
                  <a:gd name="T80" fmla="*/ 28 w 68"/>
                  <a:gd name="T81" fmla="*/ 13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1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1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6"/>
                    </a:lnTo>
                    <a:lnTo>
                      <a:pt x="35" y="66"/>
                    </a:lnTo>
                    <a:lnTo>
                      <a:pt x="41" y="66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3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24"/>
              <p:cNvSpPr>
                <a:spLocks/>
              </p:cNvSpPr>
              <p:nvPr/>
            </p:nvSpPr>
            <p:spPr bwMode="auto">
              <a:xfrm>
                <a:off x="1851188" y="4590693"/>
                <a:ext cx="26988" cy="103188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30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30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25"/>
              <p:cNvSpPr>
                <a:spLocks/>
              </p:cNvSpPr>
              <p:nvPr/>
            </p:nvSpPr>
            <p:spPr bwMode="auto">
              <a:xfrm>
                <a:off x="1886113" y="4611330"/>
                <a:ext cx="47625" cy="61913"/>
              </a:xfrm>
              <a:custGeom>
                <a:avLst/>
                <a:gdLst>
                  <a:gd name="T0" fmla="*/ 12 w 60"/>
                  <a:gd name="T1" fmla="*/ 53 h 77"/>
                  <a:gd name="T2" fmla="*/ 16 w 60"/>
                  <a:gd name="T3" fmla="*/ 60 h 77"/>
                  <a:gd name="T4" fmla="*/ 21 w 60"/>
                  <a:gd name="T5" fmla="*/ 64 h 77"/>
                  <a:gd name="T6" fmla="*/ 32 w 60"/>
                  <a:gd name="T7" fmla="*/ 66 h 77"/>
                  <a:gd name="T8" fmla="*/ 41 w 60"/>
                  <a:gd name="T9" fmla="*/ 64 h 77"/>
                  <a:gd name="T10" fmla="*/ 46 w 60"/>
                  <a:gd name="T11" fmla="*/ 59 h 77"/>
                  <a:gd name="T12" fmla="*/ 47 w 60"/>
                  <a:gd name="T13" fmla="*/ 53 h 77"/>
                  <a:gd name="T14" fmla="*/ 42 w 60"/>
                  <a:gd name="T15" fmla="*/ 49 h 77"/>
                  <a:gd name="T16" fmla="*/ 36 w 60"/>
                  <a:gd name="T17" fmla="*/ 47 h 77"/>
                  <a:gd name="T18" fmla="*/ 23 w 60"/>
                  <a:gd name="T19" fmla="*/ 44 h 77"/>
                  <a:gd name="T20" fmla="*/ 12 w 60"/>
                  <a:gd name="T21" fmla="*/ 40 h 77"/>
                  <a:gd name="T22" fmla="*/ 3 w 60"/>
                  <a:gd name="T23" fmla="*/ 32 h 77"/>
                  <a:gd name="T24" fmla="*/ 1 w 60"/>
                  <a:gd name="T25" fmla="*/ 22 h 77"/>
                  <a:gd name="T26" fmla="*/ 3 w 60"/>
                  <a:gd name="T27" fmla="*/ 13 h 77"/>
                  <a:gd name="T28" fmla="*/ 10 w 60"/>
                  <a:gd name="T29" fmla="*/ 5 h 77"/>
                  <a:gd name="T30" fmla="*/ 18 w 60"/>
                  <a:gd name="T31" fmla="*/ 2 h 77"/>
                  <a:gd name="T32" fmla="*/ 28 w 60"/>
                  <a:gd name="T33" fmla="*/ 0 h 77"/>
                  <a:gd name="T34" fmla="*/ 42 w 60"/>
                  <a:gd name="T35" fmla="*/ 2 h 77"/>
                  <a:gd name="T36" fmla="*/ 52 w 60"/>
                  <a:gd name="T37" fmla="*/ 10 h 77"/>
                  <a:gd name="T38" fmla="*/ 56 w 60"/>
                  <a:gd name="T39" fmla="*/ 22 h 77"/>
                  <a:gd name="T40" fmla="*/ 41 w 60"/>
                  <a:gd name="T41" fmla="*/ 18 h 77"/>
                  <a:gd name="T42" fmla="*/ 36 w 60"/>
                  <a:gd name="T43" fmla="*/ 14 h 77"/>
                  <a:gd name="T44" fmla="*/ 29 w 60"/>
                  <a:gd name="T45" fmla="*/ 13 h 77"/>
                  <a:gd name="T46" fmla="*/ 20 w 60"/>
                  <a:gd name="T47" fmla="*/ 14 h 77"/>
                  <a:gd name="T48" fmla="*/ 15 w 60"/>
                  <a:gd name="T49" fmla="*/ 18 h 77"/>
                  <a:gd name="T50" fmla="*/ 15 w 60"/>
                  <a:gd name="T51" fmla="*/ 23 h 77"/>
                  <a:gd name="T52" fmla="*/ 18 w 60"/>
                  <a:gd name="T53" fmla="*/ 27 h 77"/>
                  <a:gd name="T54" fmla="*/ 21 w 60"/>
                  <a:gd name="T55" fmla="*/ 28 h 77"/>
                  <a:gd name="T56" fmla="*/ 31 w 60"/>
                  <a:gd name="T57" fmla="*/ 31 h 77"/>
                  <a:gd name="T58" fmla="*/ 43 w 60"/>
                  <a:gd name="T59" fmla="*/ 35 h 77"/>
                  <a:gd name="T60" fmla="*/ 54 w 60"/>
                  <a:gd name="T61" fmla="*/ 40 h 77"/>
                  <a:gd name="T62" fmla="*/ 59 w 60"/>
                  <a:gd name="T63" fmla="*/ 46 h 77"/>
                  <a:gd name="T64" fmla="*/ 60 w 60"/>
                  <a:gd name="T65" fmla="*/ 54 h 77"/>
                  <a:gd name="T66" fmla="*/ 58 w 60"/>
                  <a:gd name="T67" fmla="*/ 66 h 77"/>
                  <a:gd name="T68" fmla="*/ 51 w 60"/>
                  <a:gd name="T69" fmla="*/ 72 h 77"/>
                  <a:gd name="T70" fmla="*/ 40 w 60"/>
                  <a:gd name="T71" fmla="*/ 77 h 77"/>
                  <a:gd name="T72" fmla="*/ 19 w 60"/>
                  <a:gd name="T73" fmla="*/ 76 h 77"/>
                  <a:gd name="T74" fmla="*/ 5 w 60"/>
                  <a:gd name="T75" fmla="*/ 67 h 77"/>
                  <a:gd name="T76" fmla="*/ 0 w 60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7">
                    <a:moveTo>
                      <a:pt x="0" y="54"/>
                    </a:moveTo>
                    <a:lnTo>
                      <a:pt x="12" y="53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27" y="66"/>
                    </a:lnTo>
                    <a:lnTo>
                      <a:pt x="32" y="66"/>
                    </a:lnTo>
                    <a:lnTo>
                      <a:pt x="36" y="66"/>
                    </a:lnTo>
                    <a:lnTo>
                      <a:pt x="41" y="64"/>
                    </a:lnTo>
                    <a:lnTo>
                      <a:pt x="43" y="63"/>
                    </a:lnTo>
                    <a:lnTo>
                      <a:pt x="46" y="59"/>
                    </a:lnTo>
                    <a:lnTo>
                      <a:pt x="47" y="55"/>
                    </a:lnTo>
                    <a:lnTo>
                      <a:pt x="47" y="53"/>
                    </a:lnTo>
                    <a:lnTo>
                      <a:pt x="45" y="51"/>
                    </a:lnTo>
                    <a:lnTo>
                      <a:pt x="42" y="49"/>
                    </a:lnTo>
                    <a:lnTo>
                      <a:pt x="40" y="49"/>
                    </a:lnTo>
                    <a:lnTo>
                      <a:pt x="36" y="47"/>
                    </a:lnTo>
                    <a:lnTo>
                      <a:pt x="31" y="45"/>
                    </a:lnTo>
                    <a:lnTo>
                      <a:pt x="23" y="44"/>
                    </a:lnTo>
                    <a:lnTo>
                      <a:pt x="18" y="41"/>
                    </a:lnTo>
                    <a:lnTo>
                      <a:pt x="12" y="40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2" y="16"/>
                    </a:lnTo>
                    <a:lnTo>
                      <a:pt x="3" y="13"/>
                    </a:lnTo>
                    <a:lnTo>
                      <a:pt x="6" y="9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42" y="2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5" y="15"/>
                    </a:lnTo>
                    <a:lnTo>
                      <a:pt x="56" y="22"/>
                    </a:lnTo>
                    <a:lnTo>
                      <a:pt x="43" y="23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33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3"/>
                    </a:lnTo>
                    <a:lnTo>
                      <a:pt x="16" y="24"/>
                    </a:lnTo>
                    <a:lnTo>
                      <a:pt x="18" y="27"/>
                    </a:lnTo>
                    <a:lnTo>
                      <a:pt x="20" y="28"/>
                    </a:lnTo>
                    <a:lnTo>
                      <a:pt x="21" y="28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33"/>
                    </a:lnTo>
                    <a:lnTo>
                      <a:pt x="43" y="35"/>
                    </a:lnTo>
                    <a:lnTo>
                      <a:pt x="47" y="36"/>
                    </a:lnTo>
                    <a:lnTo>
                      <a:pt x="54" y="40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60" y="50"/>
                    </a:lnTo>
                    <a:lnTo>
                      <a:pt x="60" y="54"/>
                    </a:lnTo>
                    <a:lnTo>
                      <a:pt x="60" y="60"/>
                    </a:lnTo>
                    <a:lnTo>
                      <a:pt x="58" y="66"/>
                    </a:lnTo>
                    <a:lnTo>
                      <a:pt x="54" y="69"/>
                    </a:lnTo>
                    <a:lnTo>
                      <a:pt x="51" y="72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19" y="76"/>
                    </a:lnTo>
                    <a:lnTo>
                      <a:pt x="10" y="72"/>
                    </a:lnTo>
                    <a:lnTo>
                      <a:pt x="5" y="67"/>
                    </a:lnTo>
                    <a:lnTo>
                      <a:pt x="2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26"/>
              <p:cNvSpPr>
                <a:spLocks/>
              </p:cNvSpPr>
              <p:nvPr/>
            </p:nvSpPr>
            <p:spPr bwMode="auto">
              <a:xfrm>
                <a:off x="1943263" y="4590693"/>
                <a:ext cx="26988" cy="103188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2 w 33"/>
                  <a:gd name="T5" fmla="*/ 108 h 130"/>
                  <a:gd name="T6" fmla="*/ 18 w 33"/>
                  <a:gd name="T7" fmla="*/ 86 h 130"/>
                  <a:gd name="T8" fmla="*/ 21 w 33"/>
                  <a:gd name="T9" fmla="*/ 64 h 130"/>
                  <a:gd name="T10" fmla="*/ 17 w 33"/>
                  <a:gd name="T11" fmla="*/ 40 h 130"/>
                  <a:gd name="T12" fmla="*/ 14 w 33"/>
                  <a:gd name="T13" fmla="*/ 30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2" y="108"/>
                    </a:lnTo>
                    <a:lnTo>
                      <a:pt x="18" y="86"/>
                    </a:lnTo>
                    <a:lnTo>
                      <a:pt x="21" y="64"/>
                    </a:lnTo>
                    <a:lnTo>
                      <a:pt x="17" y="40"/>
                    </a:lnTo>
                    <a:lnTo>
                      <a:pt x="14" y="30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27"/>
              <p:cNvSpPr>
                <a:spLocks noChangeShapeType="1"/>
              </p:cNvSpPr>
              <p:nvPr/>
            </p:nvSpPr>
            <p:spPr bwMode="auto">
              <a:xfrm flipV="1">
                <a:off x="504988" y="3047643"/>
                <a:ext cx="0" cy="1363663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29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30"/>
              <p:cNvSpPr>
                <a:spLocks noChangeShapeType="1"/>
              </p:cNvSpPr>
              <p:nvPr/>
            </p:nvSpPr>
            <p:spPr bwMode="auto">
              <a:xfrm>
                <a:off x="504988" y="41382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31"/>
              <p:cNvSpPr>
                <a:spLocks noChangeShapeType="1"/>
              </p:cNvSpPr>
              <p:nvPr/>
            </p:nvSpPr>
            <p:spPr bwMode="auto">
              <a:xfrm>
                <a:off x="504988" y="38652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32"/>
              <p:cNvSpPr>
                <a:spLocks noChangeShapeType="1"/>
              </p:cNvSpPr>
              <p:nvPr/>
            </p:nvSpPr>
            <p:spPr bwMode="auto">
              <a:xfrm>
                <a:off x="504988" y="35921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33"/>
              <p:cNvSpPr>
                <a:spLocks noChangeShapeType="1"/>
              </p:cNvSpPr>
              <p:nvPr/>
            </p:nvSpPr>
            <p:spPr bwMode="auto">
              <a:xfrm>
                <a:off x="504988" y="33191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235"/>
              <p:cNvSpPr>
                <a:spLocks noChangeShapeType="1"/>
              </p:cNvSpPr>
              <p:nvPr/>
            </p:nvSpPr>
            <p:spPr bwMode="auto">
              <a:xfrm flipH="1">
                <a:off x="3102138" y="4411305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241"/>
              <p:cNvSpPr>
                <a:spLocks noChangeArrowheads="1"/>
              </p:cNvSpPr>
              <p:nvPr/>
            </p:nvSpPr>
            <p:spPr bwMode="auto">
              <a:xfrm>
                <a:off x="309725" y="4416068"/>
                <a:ext cx="28575" cy="7938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242"/>
              <p:cNvSpPr>
                <a:spLocks/>
              </p:cNvSpPr>
              <p:nvPr/>
            </p:nvSpPr>
            <p:spPr bwMode="auto">
              <a:xfrm>
                <a:off x="351000" y="4373205"/>
                <a:ext cx="28575" cy="74613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8 w 34"/>
                  <a:gd name="T7" fmla="*/ 25 h 93"/>
                  <a:gd name="T8" fmla="*/ 11 w 34"/>
                  <a:gd name="T9" fmla="*/ 28 h 93"/>
                  <a:gd name="T10" fmla="*/ 6 w 34"/>
                  <a:gd name="T11" fmla="*/ 31 h 93"/>
                  <a:gd name="T12" fmla="*/ 0 w 34"/>
                  <a:gd name="T13" fmla="*/ 34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2 h 93"/>
                  <a:gd name="T20" fmla="*/ 21 w 34"/>
                  <a:gd name="T21" fmla="*/ 5 h 93"/>
                  <a:gd name="T22" fmla="*/ 27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28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21" y="5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43"/>
              <p:cNvSpPr>
                <a:spLocks/>
              </p:cNvSpPr>
              <p:nvPr/>
            </p:nvSpPr>
            <p:spPr bwMode="auto">
              <a:xfrm>
                <a:off x="403388" y="4374793"/>
                <a:ext cx="47625" cy="73025"/>
              </a:xfrm>
              <a:custGeom>
                <a:avLst/>
                <a:gdLst>
                  <a:gd name="T0" fmla="*/ 0 w 61"/>
                  <a:gd name="T1" fmla="*/ 68 h 93"/>
                  <a:gd name="T2" fmla="*/ 12 w 61"/>
                  <a:gd name="T3" fmla="*/ 66 h 93"/>
                  <a:gd name="T4" fmla="*/ 13 w 61"/>
                  <a:gd name="T5" fmla="*/ 71 h 93"/>
                  <a:gd name="T6" fmla="*/ 16 w 61"/>
                  <a:gd name="T7" fmla="*/ 75 h 93"/>
                  <a:gd name="T8" fmla="*/ 18 w 61"/>
                  <a:gd name="T9" fmla="*/ 79 h 93"/>
                  <a:gd name="T10" fmla="*/ 21 w 61"/>
                  <a:gd name="T11" fmla="*/ 80 h 93"/>
                  <a:gd name="T12" fmla="*/ 25 w 61"/>
                  <a:gd name="T13" fmla="*/ 82 h 93"/>
                  <a:gd name="T14" fmla="*/ 30 w 61"/>
                  <a:gd name="T15" fmla="*/ 83 h 93"/>
                  <a:gd name="T16" fmla="*/ 35 w 61"/>
                  <a:gd name="T17" fmla="*/ 82 h 93"/>
                  <a:gd name="T18" fmla="*/ 40 w 61"/>
                  <a:gd name="T19" fmla="*/ 80 h 93"/>
                  <a:gd name="T20" fmla="*/ 44 w 61"/>
                  <a:gd name="T21" fmla="*/ 77 h 93"/>
                  <a:gd name="T22" fmla="*/ 47 w 61"/>
                  <a:gd name="T23" fmla="*/ 73 h 93"/>
                  <a:gd name="T24" fmla="*/ 48 w 61"/>
                  <a:gd name="T25" fmla="*/ 68 h 93"/>
                  <a:gd name="T26" fmla="*/ 49 w 61"/>
                  <a:gd name="T27" fmla="*/ 61 h 93"/>
                  <a:gd name="T28" fmla="*/ 48 w 61"/>
                  <a:gd name="T29" fmla="*/ 55 h 93"/>
                  <a:gd name="T30" fmla="*/ 47 w 61"/>
                  <a:gd name="T31" fmla="*/ 49 h 93"/>
                  <a:gd name="T32" fmla="*/ 44 w 61"/>
                  <a:gd name="T33" fmla="*/ 46 h 93"/>
                  <a:gd name="T34" fmla="*/ 40 w 61"/>
                  <a:gd name="T35" fmla="*/ 43 h 93"/>
                  <a:gd name="T36" fmla="*/ 35 w 61"/>
                  <a:gd name="T37" fmla="*/ 42 h 93"/>
                  <a:gd name="T38" fmla="*/ 30 w 61"/>
                  <a:gd name="T39" fmla="*/ 40 h 93"/>
                  <a:gd name="T40" fmla="*/ 25 w 61"/>
                  <a:gd name="T41" fmla="*/ 42 h 93"/>
                  <a:gd name="T42" fmla="*/ 19 w 61"/>
                  <a:gd name="T43" fmla="*/ 43 h 93"/>
                  <a:gd name="T44" fmla="*/ 16 w 61"/>
                  <a:gd name="T45" fmla="*/ 46 h 93"/>
                  <a:gd name="T46" fmla="*/ 13 w 61"/>
                  <a:gd name="T47" fmla="*/ 48 h 93"/>
                  <a:gd name="T48" fmla="*/ 1 w 61"/>
                  <a:gd name="T49" fmla="*/ 47 h 93"/>
                  <a:gd name="T50" fmla="*/ 10 w 61"/>
                  <a:gd name="T51" fmla="*/ 0 h 93"/>
                  <a:gd name="T52" fmla="*/ 56 w 61"/>
                  <a:gd name="T53" fmla="*/ 0 h 93"/>
                  <a:gd name="T54" fmla="*/ 56 w 61"/>
                  <a:gd name="T55" fmla="*/ 12 h 93"/>
                  <a:gd name="T56" fmla="*/ 21 w 61"/>
                  <a:gd name="T57" fmla="*/ 12 h 93"/>
                  <a:gd name="T58" fmla="*/ 16 w 61"/>
                  <a:gd name="T59" fmla="*/ 37 h 93"/>
                  <a:gd name="T60" fmla="*/ 21 w 61"/>
                  <a:gd name="T61" fmla="*/ 33 h 93"/>
                  <a:gd name="T62" fmla="*/ 27 w 61"/>
                  <a:gd name="T63" fmla="*/ 30 h 93"/>
                  <a:gd name="T64" fmla="*/ 32 w 61"/>
                  <a:gd name="T65" fmla="*/ 30 h 93"/>
                  <a:gd name="T66" fmla="*/ 39 w 61"/>
                  <a:gd name="T67" fmla="*/ 30 h 93"/>
                  <a:gd name="T68" fmla="*/ 44 w 61"/>
                  <a:gd name="T69" fmla="*/ 31 h 93"/>
                  <a:gd name="T70" fmla="*/ 48 w 61"/>
                  <a:gd name="T71" fmla="*/ 34 h 93"/>
                  <a:gd name="T72" fmla="*/ 53 w 61"/>
                  <a:gd name="T73" fmla="*/ 38 h 93"/>
                  <a:gd name="T74" fmla="*/ 58 w 61"/>
                  <a:gd name="T75" fmla="*/ 48 h 93"/>
                  <a:gd name="T76" fmla="*/ 61 w 61"/>
                  <a:gd name="T77" fmla="*/ 60 h 93"/>
                  <a:gd name="T78" fmla="*/ 60 w 61"/>
                  <a:gd name="T79" fmla="*/ 71 h 93"/>
                  <a:gd name="T80" fmla="*/ 53 w 61"/>
                  <a:gd name="T81" fmla="*/ 82 h 93"/>
                  <a:gd name="T82" fmla="*/ 43 w 61"/>
                  <a:gd name="T83" fmla="*/ 91 h 93"/>
                  <a:gd name="T84" fmla="*/ 30 w 61"/>
                  <a:gd name="T85" fmla="*/ 93 h 93"/>
                  <a:gd name="T86" fmla="*/ 23 w 61"/>
                  <a:gd name="T87" fmla="*/ 93 h 93"/>
                  <a:gd name="T88" fmla="*/ 18 w 61"/>
                  <a:gd name="T89" fmla="*/ 92 h 93"/>
                  <a:gd name="T90" fmla="*/ 13 w 61"/>
                  <a:gd name="T91" fmla="*/ 89 h 93"/>
                  <a:gd name="T92" fmla="*/ 9 w 61"/>
                  <a:gd name="T93" fmla="*/ 87 h 93"/>
                  <a:gd name="T94" fmla="*/ 4 w 61"/>
                  <a:gd name="T95" fmla="*/ 82 h 93"/>
                  <a:gd name="T96" fmla="*/ 1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2" y="66"/>
                    </a:lnTo>
                    <a:lnTo>
                      <a:pt x="13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0"/>
                    </a:lnTo>
                    <a:lnTo>
                      <a:pt x="25" y="82"/>
                    </a:lnTo>
                    <a:lnTo>
                      <a:pt x="30" y="83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5"/>
                    </a:lnTo>
                    <a:lnTo>
                      <a:pt x="47" y="49"/>
                    </a:lnTo>
                    <a:lnTo>
                      <a:pt x="44" y="46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0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7" y="30"/>
                    </a:lnTo>
                    <a:lnTo>
                      <a:pt x="32" y="30"/>
                    </a:lnTo>
                    <a:lnTo>
                      <a:pt x="39" y="30"/>
                    </a:lnTo>
                    <a:lnTo>
                      <a:pt x="44" y="31"/>
                    </a:lnTo>
                    <a:lnTo>
                      <a:pt x="48" y="34"/>
                    </a:lnTo>
                    <a:lnTo>
                      <a:pt x="53" y="38"/>
                    </a:lnTo>
                    <a:lnTo>
                      <a:pt x="58" y="48"/>
                    </a:lnTo>
                    <a:lnTo>
                      <a:pt x="61" y="60"/>
                    </a:lnTo>
                    <a:lnTo>
                      <a:pt x="60" y="71"/>
                    </a:lnTo>
                    <a:lnTo>
                      <a:pt x="53" y="82"/>
                    </a:lnTo>
                    <a:lnTo>
                      <a:pt x="43" y="91"/>
                    </a:lnTo>
                    <a:lnTo>
                      <a:pt x="30" y="93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244"/>
              <p:cNvSpPr>
                <a:spLocks noChangeArrowheads="1"/>
              </p:cNvSpPr>
              <p:nvPr/>
            </p:nvSpPr>
            <p:spPr bwMode="auto">
              <a:xfrm>
                <a:off x="309725" y="414301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45"/>
              <p:cNvSpPr>
                <a:spLocks/>
              </p:cNvSpPr>
              <p:nvPr/>
            </p:nvSpPr>
            <p:spPr bwMode="auto">
              <a:xfrm>
                <a:off x="351000" y="4100155"/>
                <a:ext cx="28575" cy="74613"/>
              </a:xfrm>
              <a:custGeom>
                <a:avLst/>
                <a:gdLst>
                  <a:gd name="T0" fmla="*/ 34 w 34"/>
                  <a:gd name="T1" fmla="*/ 95 h 95"/>
                  <a:gd name="T2" fmla="*/ 21 w 34"/>
                  <a:gd name="T3" fmla="*/ 95 h 95"/>
                  <a:gd name="T4" fmla="*/ 21 w 34"/>
                  <a:gd name="T5" fmla="*/ 21 h 95"/>
                  <a:gd name="T6" fmla="*/ 18 w 34"/>
                  <a:gd name="T7" fmla="*/ 25 h 95"/>
                  <a:gd name="T8" fmla="*/ 11 w 34"/>
                  <a:gd name="T9" fmla="*/ 30 h 95"/>
                  <a:gd name="T10" fmla="*/ 6 w 34"/>
                  <a:gd name="T11" fmla="*/ 33 h 95"/>
                  <a:gd name="T12" fmla="*/ 0 w 34"/>
                  <a:gd name="T13" fmla="*/ 35 h 95"/>
                  <a:gd name="T14" fmla="*/ 0 w 34"/>
                  <a:gd name="T15" fmla="*/ 25 h 95"/>
                  <a:gd name="T16" fmla="*/ 9 w 34"/>
                  <a:gd name="T17" fmla="*/ 20 h 95"/>
                  <a:gd name="T18" fmla="*/ 16 w 34"/>
                  <a:gd name="T19" fmla="*/ 13 h 95"/>
                  <a:gd name="T20" fmla="*/ 21 w 34"/>
                  <a:gd name="T21" fmla="*/ 7 h 95"/>
                  <a:gd name="T22" fmla="*/ 27 w 34"/>
                  <a:gd name="T23" fmla="*/ 0 h 95"/>
                  <a:gd name="T24" fmla="*/ 34 w 34"/>
                  <a:gd name="T25" fmla="*/ 0 h 95"/>
                  <a:gd name="T26" fmla="*/ 34 w 34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5">
                    <a:moveTo>
                      <a:pt x="34" y="95"/>
                    </a:moveTo>
                    <a:lnTo>
                      <a:pt x="21" y="95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30"/>
                    </a:lnTo>
                    <a:lnTo>
                      <a:pt x="6" y="33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9" y="20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46"/>
              <p:cNvSpPr>
                <a:spLocks noEditPoints="1"/>
              </p:cNvSpPr>
              <p:nvPr/>
            </p:nvSpPr>
            <p:spPr bwMode="auto">
              <a:xfrm>
                <a:off x="403388" y="4100155"/>
                <a:ext cx="47625" cy="74613"/>
              </a:xfrm>
              <a:custGeom>
                <a:avLst/>
                <a:gdLst>
                  <a:gd name="T0" fmla="*/ 0 w 61"/>
                  <a:gd name="T1" fmla="*/ 48 h 96"/>
                  <a:gd name="T2" fmla="*/ 0 w 61"/>
                  <a:gd name="T3" fmla="*/ 34 h 96"/>
                  <a:gd name="T4" fmla="*/ 3 w 61"/>
                  <a:gd name="T5" fmla="*/ 21 h 96"/>
                  <a:gd name="T6" fmla="*/ 5 w 61"/>
                  <a:gd name="T7" fmla="*/ 15 h 96"/>
                  <a:gd name="T8" fmla="*/ 9 w 61"/>
                  <a:gd name="T9" fmla="*/ 9 h 96"/>
                  <a:gd name="T10" fmla="*/ 13 w 61"/>
                  <a:gd name="T11" fmla="*/ 5 h 96"/>
                  <a:gd name="T12" fmla="*/ 18 w 61"/>
                  <a:gd name="T13" fmla="*/ 3 h 96"/>
                  <a:gd name="T14" fmla="*/ 23 w 61"/>
                  <a:gd name="T15" fmla="*/ 2 h 96"/>
                  <a:gd name="T16" fmla="*/ 30 w 61"/>
                  <a:gd name="T17" fmla="*/ 0 h 96"/>
                  <a:gd name="T18" fmla="*/ 38 w 61"/>
                  <a:gd name="T19" fmla="*/ 2 h 96"/>
                  <a:gd name="T20" fmla="*/ 44 w 61"/>
                  <a:gd name="T21" fmla="*/ 4 h 96"/>
                  <a:gd name="T22" fmla="*/ 48 w 61"/>
                  <a:gd name="T23" fmla="*/ 7 h 96"/>
                  <a:gd name="T24" fmla="*/ 51 w 61"/>
                  <a:gd name="T25" fmla="*/ 9 h 96"/>
                  <a:gd name="T26" fmla="*/ 53 w 61"/>
                  <a:gd name="T27" fmla="*/ 12 h 96"/>
                  <a:gd name="T28" fmla="*/ 56 w 61"/>
                  <a:gd name="T29" fmla="*/ 18 h 96"/>
                  <a:gd name="T30" fmla="*/ 58 w 61"/>
                  <a:gd name="T31" fmla="*/ 26 h 96"/>
                  <a:gd name="T32" fmla="*/ 61 w 61"/>
                  <a:gd name="T33" fmla="*/ 36 h 96"/>
                  <a:gd name="T34" fmla="*/ 61 w 61"/>
                  <a:gd name="T35" fmla="*/ 48 h 96"/>
                  <a:gd name="T36" fmla="*/ 60 w 61"/>
                  <a:gd name="T37" fmla="*/ 64 h 96"/>
                  <a:gd name="T38" fmla="*/ 57 w 61"/>
                  <a:gd name="T39" fmla="*/ 75 h 96"/>
                  <a:gd name="T40" fmla="*/ 54 w 61"/>
                  <a:gd name="T41" fmla="*/ 82 h 96"/>
                  <a:gd name="T42" fmla="*/ 52 w 61"/>
                  <a:gd name="T43" fmla="*/ 87 h 96"/>
                  <a:gd name="T44" fmla="*/ 48 w 61"/>
                  <a:gd name="T45" fmla="*/ 91 h 96"/>
                  <a:gd name="T46" fmla="*/ 43 w 61"/>
                  <a:gd name="T47" fmla="*/ 93 h 96"/>
                  <a:gd name="T48" fmla="*/ 36 w 61"/>
                  <a:gd name="T49" fmla="*/ 96 h 96"/>
                  <a:gd name="T50" fmla="*/ 30 w 61"/>
                  <a:gd name="T51" fmla="*/ 96 h 96"/>
                  <a:gd name="T52" fmla="*/ 18 w 61"/>
                  <a:gd name="T53" fmla="*/ 93 h 96"/>
                  <a:gd name="T54" fmla="*/ 9 w 61"/>
                  <a:gd name="T55" fmla="*/ 87 h 96"/>
                  <a:gd name="T56" fmla="*/ 4 w 61"/>
                  <a:gd name="T57" fmla="*/ 76 h 96"/>
                  <a:gd name="T58" fmla="*/ 0 w 61"/>
                  <a:gd name="T59" fmla="*/ 65 h 96"/>
                  <a:gd name="T60" fmla="*/ 0 w 61"/>
                  <a:gd name="T61" fmla="*/ 48 h 96"/>
                  <a:gd name="T62" fmla="*/ 12 w 61"/>
                  <a:gd name="T63" fmla="*/ 48 h 96"/>
                  <a:gd name="T64" fmla="*/ 13 w 61"/>
                  <a:gd name="T65" fmla="*/ 62 h 96"/>
                  <a:gd name="T66" fmla="*/ 14 w 61"/>
                  <a:gd name="T67" fmla="*/ 71 h 96"/>
                  <a:gd name="T68" fmla="*/ 17 w 61"/>
                  <a:gd name="T69" fmla="*/ 78 h 96"/>
                  <a:gd name="T70" fmla="*/ 21 w 61"/>
                  <a:gd name="T71" fmla="*/ 82 h 96"/>
                  <a:gd name="T72" fmla="*/ 26 w 61"/>
                  <a:gd name="T73" fmla="*/ 84 h 96"/>
                  <a:gd name="T74" fmla="*/ 30 w 61"/>
                  <a:gd name="T75" fmla="*/ 86 h 96"/>
                  <a:gd name="T76" fmla="*/ 35 w 61"/>
                  <a:gd name="T77" fmla="*/ 84 h 96"/>
                  <a:gd name="T78" fmla="*/ 39 w 61"/>
                  <a:gd name="T79" fmla="*/ 82 h 96"/>
                  <a:gd name="T80" fmla="*/ 43 w 61"/>
                  <a:gd name="T81" fmla="*/ 78 h 96"/>
                  <a:gd name="T82" fmla="*/ 47 w 61"/>
                  <a:gd name="T83" fmla="*/ 71 h 96"/>
                  <a:gd name="T84" fmla="*/ 48 w 61"/>
                  <a:gd name="T85" fmla="*/ 62 h 96"/>
                  <a:gd name="T86" fmla="*/ 49 w 61"/>
                  <a:gd name="T87" fmla="*/ 48 h 96"/>
                  <a:gd name="T88" fmla="*/ 48 w 61"/>
                  <a:gd name="T89" fmla="*/ 30 h 96"/>
                  <a:gd name="T90" fmla="*/ 44 w 61"/>
                  <a:gd name="T91" fmla="*/ 18 h 96"/>
                  <a:gd name="T92" fmla="*/ 40 w 61"/>
                  <a:gd name="T93" fmla="*/ 15 h 96"/>
                  <a:gd name="T94" fmla="*/ 35 w 61"/>
                  <a:gd name="T95" fmla="*/ 12 h 96"/>
                  <a:gd name="T96" fmla="*/ 30 w 61"/>
                  <a:gd name="T97" fmla="*/ 12 h 96"/>
                  <a:gd name="T98" fmla="*/ 25 w 61"/>
                  <a:gd name="T99" fmla="*/ 12 h 96"/>
                  <a:gd name="T100" fmla="*/ 21 w 61"/>
                  <a:gd name="T101" fmla="*/ 15 h 96"/>
                  <a:gd name="T102" fmla="*/ 17 w 61"/>
                  <a:gd name="T103" fmla="*/ 18 h 96"/>
                  <a:gd name="T104" fmla="*/ 13 w 61"/>
                  <a:gd name="T105" fmla="*/ 30 h 96"/>
                  <a:gd name="T106" fmla="*/ 12 w 61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6">
                    <a:moveTo>
                      <a:pt x="0" y="48"/>
                    </a:moveTo>
                    <a:lnTo>
                      <a:pt x="0" y="34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1" y="36"/>
                    </a:lnTo>
                    <a:lnTo>
                      <a:pt x="61" y="48"/>
                    </a:lnTo>
                    <a:lnTo>
                      <a:pt x="60" y="64"/>
                    </a:lnTo>
                    <a:lnTo>
                      <a:pt x="57" y="75"/>
                    </a:lnTo>
                    <a:lnTo>
                      <a:pt x="54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6" y="96"/>
                    </a:lnTo>
                    <a:lnTo>
                      <a:pt x="30" y="96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2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0" y="86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2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5"/>
                    </a:lnTo>
                    <a:lnTo>
                      <a:pt x="17" y="18"/>
                    </a:lnTo>
                    <a:lnTo>
                      <a:pt x="13" y="30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247"/>
              <p:cNvSpPr>
                <a:spLocks noChangeArrowheads="1"/>
              </p:cNvSpPr>
              <p:nvPr/>
            </p:nvSpPr>
            <p:spPr bwMode="auto">
              <a:xfrm>
                <a:off x="376400" y="386996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48"/>
              <p:cNvSpPr>
                <a:spLocks/>
              </p:cNvSpPr>
              <p:nvPr/>
            </p:nvSpPr>
            <p:spPr bwMode="auto">
              <a:xfrm>
                <a:off x="412913" y="3828693"/>
                <a:ext cx="47625" cy="74613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7 h 94"/>
                  <a:gd name="T4" fmla="*/ 13 w 61"/>
                  <a:gd name="T5" fmla="*/ 72 h 94"/>
                  <a:gd name="T6" fmla="*/ 14 w 61"/>
                  <a:gd name="T7" fmla="*/ 76 h 94"/>
                  <a:gd name="T8" fmla="*/ 17 w 61"/>
                  <a:gd name="T9" fmla="*/ 79 h 94"/>
                  <a:gd name="T10" fmla="*/ 21 w 61"/>
                  <a:gd name="T11" fmla="*/ 81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0 h 94"/>
                  <a:gd name="T20" fmla="*/ 43 w 61"/>
                  <a:gd name="T21" fmla="*/ 78 h 94"/>
                  <a:gd name="T22" fmla="*/ 47 w 61"/>
                  <a:gd name="T23" fmla="*/ 72 h 94"/>
                  <a:gd name="T24" fmla="*/ 48 w 61"/>
                  <a:gd name="T25" fmla="*/ 67 h 94"/>
                  <a:gd name="T26" fmla="*/ 48 w 61"/>
                  <a:gd name="T27" fmla="*/ 62 h 94"/>
                  <a:gd name="T28" fmla="*/ 48 w 61"/>
                  <a:gd name="T29" fmla="*/ 56 h 94"/>
                  <a:gd name="T30" fmla="*/ 47 w 61"/>
                  <a:gd name="T31" fmla="*/ 50 h 94"/>
                  <a:gd name="T32" fmla="*/ 44 w 61"/>
                  <a:gd name="T33" fmla="*/ 47 h 94"/>
                  <a:gd name="T34" fmla="*/ 40 w 61"/>
                  <a:gd name="T35" fmla="*/ 44 h 94"/>
                  <a:gd name="T36" fmla="*/ 35 w 61"/>
                  <a:gd name="T37" fmla="*/ 41 h 94"/>
                  <a:gd name="T38" fmla="*/ 30 w 61"/>
                  <a:gd name="T39" fmla="*/ 41 h 94"/>
                  <a:gd name="T40" fmla="*/ 23 w 61"/>
                  <a:gd name="T41" fmla="*/ 41 h 94"/>
                  <a:gd name="T42" fmla="*/ 19 w 61"/>
                  <a:gd name="T43" fmla="*/ 44 h 94"/>
                  <a:gd name="T44" fmla="*/ 16 w 61"/>
                  <a:gd name="T45" fmla="*/ 47 h 94"/>
                  <a:gd name="T46" fmla="*/ 13 w 61"/>
                  <a:gd name="T47" fmla="*/ 49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3 h 94"/>
                  <a:gd name="T56" fmla="*/ 21 w 61"/>
                  <a:gd name="T57" fmla="*/ 13 h 94"/>
                  <a:gd name="T58" fmla="*/ 16 w 61"/>
                  <a:gd name="T59" fmla="*/ 36 h 94"/>
                  <a:gd name="T60" fmla="*/ 21 w 61"/>
                  <a:gd name="T61" fmla="*/ 34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2 h 94"/>
                  <a:gd name="T70" fmla="*/ 48 w 61"/>
                  <a:gd name="T71" fmla="*/ 35 h 94"/>
                  <a:gd name="T72" fmla="*/ 53 w 61"/>
                  <a:gd name="T73" fmla="*/ 39 h 94"/>
                  <a:gd name="T74" fmla="*/ 58 w 61"/>
                  <a:gd name="T75" fmla="*/ 49 h 94"/>
                  <a:gd name="T76" fmla="*/ 61 w 61"/>
                  <a:gd name="T77" fmla="*/ 61 h 94"/>
                  <a:gd name="T78" fmla="*/ 58 w 61"/>
                  <a:gd name="T79" fmla="*/ 72 h 94"/>
                  <a:gd name="T80" fmla="*/ 53 w 61"/>
                  <a:gd name="T81" fmla="*/ 83 h 94"/>
                  <a:gd name="T82" fmla="*/ 43 w 61"/>
                  <a:gd name="T83" fmla="*/ 92 h 94"/>
                  <a:gd name="T84" fmla="*/ 28 w 61"/>
                  <a:gd name="T85" fmla="*/ 94 h 94"/>
                  <a:gd name="T86" fmla="*/ 23 w 61"/>
                  <a:gd name="T87" fmla="*/ 93 h 94"/>
                  <a:gd name="T88" fmla="*/ 18 w 61"/>
                  <a:gd name="T89" fmla="*/ 92 h 94"/>
                  <a:gd name="T90" fmla="*/ 13 w 61"/>
                  <a:gd name="T91" fmla="*/ 91 h 94"/>
                  <a:gd name="T92" fmla="*/ 9 w 61"/>
                  <a:gd name="T93" fmla="*/ 87 h 94"/>
                  <a:gd name="T94" fmla="*/ 4 w 61"/>
                  <a:gd name="T95" fmla="*/ 81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7"/>
                    </a:lnTo>
                    <a:lnTo>
                      <a:pt x="13" y="72"/>
                    </a:lnTo>
                    <a:lnTo>
                      <a:pt x="14" y="76"/>
                    </a:lnTo>
                    <a:lnTo>
                      <a:pt x="17" y="79"/>
                    </a:lnTo>
                    <a:lnTo>
                      <a:pt x="21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0"/>
                    </a:lnTo>
                    <a:lnTo>
                      <a:pt x="43" y="78"/>
                    </a:lnTo>
                    <a:lnTo>
                      <a:pt x="47" y="72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8" y="56"/>
                    </a:lnTo>
                    <a:lnTo>
                      <a:pt x="47" y="50"/>
                    </a:lnTo>
                    <a:lnTo>
                      <a:pt x="44" y="47"/>
                    </a:lnTo>
                    <a:lnTo>
                      <a:pt x="40" y="44"/>
                    </a:lnTo>
                    <a:lnTo>
                      <a:pt x="35" y="41"/>
                    </a:lnTo>
                    <a:lnTo>
                      <a:pt x="30" y="41"/>
                    </a:lnTo>
                    <a:lnTo>
                      <a:pt x="23" y="41"/>
                    </a:lnTo>
                    <a:lnTo>
                      <a:pt x="19" y="44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3"/>
                    </a:lnTo>
                    <a:lnTo>
                      <a:pt x="21" y="13"/>
                    </a:lnTo>
                    <a:lnTo>
                      <a:pt x="16" y="36"/>
                    </a:lnTo>
                    <a:lnTo>
                      <a:pt x="21" y="34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8" y="35"/>
                    </a:lnTo>
                    <a:lnTo>
                      <a:pt x="53" y="39"/>
                    </a:lnTo>
                    <a:lnTo>
                      <a:pt x="58" y="49"/>
                    </a:lnTo>
                    <a:lnTo>
                      <a:pt x="61" y="61"/>
                    </a:lnTo>
                    <a:lnTo>
                      <a:pt x="58" y="72"/>
                    </a:lnTo>
                    <a:lnTo>
                      <a:pt x="53" y="83"/>
                    </a:lnTo>
                    <a:lnTo>
                      <a:pt x="43" y="92"/>
                    </a:lnTo>
                    <a:lnTo>
                      <a:pt x="28" y="94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91"/>
                    </a:lnTo>
                    <a:lnTo>
                      <a:pt x="9" y="87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49"/>
              <p:cNvSpPr>
                <a:spLocks noEditPoints="1"/>
              </p:cNvSpPr>
              <p:nvPr/>
            </p:nvSpPr>
            <p:spPr bwMode="auto">
              <a:xfrm>
                <a:off x="414500" y="3554055"/>
                <a:ext cx="49213" cy="76200"/>
              </a:xfrm>
              <a:custGeom>
                <a:avLst/>
                <a:gdLst>
                  <a:gd name="T0" fmla="*/ 0 w 62"/>
                  <a:gd name="T1" fmla="*/ 48 h 96"/>
                  <a:gd name="T2" fmla="*/ 2 w 62"/>
                  <a:gd name="T3" fmla="*/ 33 h 96"/>
                  <a:gd name="T4" fmla="*/ 4 w 62"/>
                  <a:gd name="T5" fmla="*/ 21 h 96"/>
                  <a:gd name="T6" fmla="*/ 7 w 62"/>
                  <a:gd name="T7" fmla="*/ 15 h 96"/>
                  <a:gd name="T8" fmla="*/ 11 w 62"/>
                  <a:gd name="T9" fmla="*/ 9 h 96"/>
                  <a:gd name="T10" fmla="*/ 15 w 62"/>
                  <a:gd name="T11" fmla="*/ 6 h 96"/>
                  <a:gd name="T12" fmla="*/ 20 w 62"/>
                  <a:gd name="T13" fmla="*/ 3 h 96"/>
                  <a:gd name="T14" fmla="*/ 25 w 62"/>
                  <a:gd name="T15" fmla="*/ 2 h 96"/>
                  <a:gd name="T16" fmla="*/ 31 w 62"/>
                  <a:gd name="T17" fmla="*/ 0 h 96"/>
                  <a:gd name="T18" fmla="*/ 38 w 62"/>
                  <a:gd name="T19" fmla="*/ 2 h 96"/>
                  <a:gd name="T20" fmla="*/ 44 w 62"/>
                  <a:gd name="T21" fmla="*/ 3 h 96"/>
                  <a:gd name="T22" fmla="*/ 48 w 62"/>
                  <a:gd name="T23" fmla="*/ 6 h 96"/>
                  <a:gd name="T24" fmla="*/ 52 w 62"/>
                  <a:gd name="T25" fmla="*/ 8 h 96"/>
                  <a:gd name="T26" fmla="*/ 55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2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5 h 96"/>
                  <a:gd name="T50" fmla="*/ 31 w 62"/>
                  <a:gd name="T51" fmla="*/ 96 h 96"/>
                  <a:gd name="T52" fmla="*/ 20 w 62"/>
                  <a:gd name="T53" fmla="*/ 93 h 96"/>
                  <a:gd name="T54" fmla="*/ 9 w 62"/>
                  <a:gd name="T55" fmla="*/ 87 h 96"/>
                  <a:gd name="T56" fmla="*/ 4 w 62"/>
                  <a:gd name="T57" fmla="*/ 77 h 96"/>
                  <a:gd name="T58" fmla="*/ 2 w 62"/>
                  <a:gd name="T59" fmla="*/ 64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2 h 96"/>
                  <a:gd name="T72" fmla="*/ 26 w 62"/>
                  <a:gd name="T73" fmla="*/ 84 h 96"/>
                  <a:gd name="T74" fmla="*/ 31 w 62"/>
                  <a:gd name="T75" fmla="*/ 84 h 96"/>
                  <a:gd name="T76" fmla="*/ 37 w 62"/>
                  <a:gd name="T77" fmla="*/ 84 h 96"/>
                  <a:gd name="T78" fmla="*/ 40 w 62"/>
                  <a:gd name="T79" fmla="*/ 82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5 h 96"/>
                  <a:gd name="T94" fmla="*/ 37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5 h 96"/>
                  <a:gd name="T102" fmla="*/ 18 w 62"/>
                  <a:gd name="T103" fmla="*/ 17 h 96"/>
                  <a:gd name="T104" fmla="*/ 15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1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6"/>
                    </a:lnTo>
                    <a:lnTo>
                      <a:pt x="20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7" y="84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7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5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50"/>
              <p:cNvSpPr>
                <a:spLocks/>
              </p:cNvSpPr>
              <p:nvPr/>
            </p:nvSpPr>
            <p:spPr bwMode="auto">
              <a:xfrm>
                <a:off x="414500" y="3282593"/>
                <a:ext cx="49213" cy="74613"/>
              </a:xfrm>
              <a:custGeom>
                <a:avLst/>
                <a:gdLst>
                  <a:gd name="T0" fmla="*/ 0 w 62"/>
                  <a:gd name="T1" fmla="*/ 69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9 h 93"/>
                  <a:gd name="T10" fmla="*/ 22 w 62"/>
                  <a:gd name="T11" fmla="*/ 82 h 93"/>
                  <a:gd name="T12" fmla="*/ 26 w 62"/>
                  <a:gd name="T13" fmla="*/ 83 h 93"/>
                  <a:gd name="T14" fmla="*/ 30 w 62"/>
                  <a:gd name="T15" fmla="*/ 83 h 93"/>
                  <a:gd name="T16" fmla="*/ 37 w 62"/>
                  <a:gd name="T17" fmla="*/ 83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1 h 93"/>
                  <a:gd name="T28" fmla="*/ 49 w 62"/>
                  <a:gd name="T29" fmla="*/ 56 h 93"/>
                  <a:gd name="T30" fmla="*/ 47 w 62"/>
                  <a:gd name="T31" fmla="*/ 51 h 93"/>
                  <a:gd name="T32" fmla="*/ 44 w 62"/>
                  <a:gd name="T33" fmla="*/ 47 h 93"/>
                  <a:gd name="T34" fmla="*/ 42 w 62"/>
                  <a:gd name="T35" fmla="*/ 43 h 93"/>
                  <a:gd name="T36" fmla="*/ 37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3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8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2 h 93"/>
                  <a:gd name="T56" fmla="*/ 21 w 62"/>
                  <a:gd name="T57" fmla="*/ 12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30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9 h 93"/>
                  <a:gd name="T74" fmla="*/ 60 w 62"/>
                  <a:gd name="T75" fmla="*/ 48 h 93"/>
                  <a:gd name="T76" fmla="*/ 62 w 62"/>
                  <a:gd name="T77" fmla="*/ 61 h 93"/>
                  <a:gd name="T78" fmla="*/ 60 w 62"/>
                  <a:gd name="T79" fmla="*/ 72 h 93"/>
                  <a:gd name="T80" fmla="*/ 55 w 62"/>
                  <a:gd name="T81" fmla="*/ 83 h 93"/>
                  <a:gd name="T82" fmla="*/ 44 w 62"/>
                  <a:gd name="T83" fmla="*/ 91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2 h 93"/>
                  <a:gd name="T90" fmla="*/ 15 w 62"/>
                  <a:gd name="T91" fmla="*/ 89 h 93"/>
                  <a:gd name="T92" fmla="*/ 9 w 62"/>
                  <a:gd name="T93" fmla="*/ 87 h 93"/>
                  <a:gd name="T94" fmla="*/ 5 w 62"/>
                  <a:gd name="T95" fmla="*/ 82 h 93"/>
                  <a:gd name="T96" fmla="*/ 2 w 62"/>
                  <a:gd name="T97" fmla="*/ 75 h 93"/>
                  <a:gd name="T98" fmla="*/ 0 w 62"/>
                  <a:gd name="T99" fmla="*/ 6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7" y="83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2" y="43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3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2" y="61"/>
                    </a:lnTo>
                    <a:lnTo>
                      <a:pt x="60" y="72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2"/>
                    </a:lnTo>
                    <a:lnTo>
                      <a:pt x="15" y="89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51"/>
              <p:cNvSpPr>
                <a:spLocks/>
              </p:cNvSpPr>
              <p:nvPr/>
            </p:nvSpPr>
            <p:spPr bwMode="auto">
              <a:xfrm>
                <a:off x="355763" y="3009543"/>
                <a:ext cx="26988" cy="73025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7 w 34"/>
                  <a:gd name="T7" fmla="*/ 25 h 93"/>
                  <a:gd name="T8" fmla="*/ 10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8 w 34"/>
                  <a:gd name="T17" fmla="*/ 18 h 93"/>
                  <a:gd name="T18" fmla="*/ 15 w 34"/>
                  <a:gd name="T19" fmla="*/ 12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52"/>
              <p:cNvSpPr>
                <a:spLocks noEditPoints="1"/>
              </p:cNvSpPr>
              <p:nvPr/>
            </p:nvSpPr>
            <p:spPr bwMode="auto">
              <a:xfrm>
                <a:off x="406563" y="3009543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0 h 95"/>
                  <a:gd name="T20" fmla="*/ 44 w 61"/>
                  <a:gd name="T21" fmla="*/ 3 h 95"/>
                  <a:gd name="T22" fmla="*/ 48 w 61"/>
                  <a:gd name="T23" fmla="*/ 6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6 h 95"/>
                  <a:gd name="T56" fmla="*/ 4 w 61"/>
                  <a:gd name="T57" fmla="*/ 77 h 95"/>
                  <a:gd name="T58" fmla="*/ 2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3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3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53"/>
              <p:cNvSpPr>
                <a:spLocks/>
              </p:cNvSpPr>
              <p:nvPr/>
            </p:nvSpPr>
            <p:spPr bwMode="auto">
              <a:xfrm>
                <a:off x="189075" y="4047768"/>
                <a:ext cx="80963" cy="26988"/>
              </a:xfrm>
              <a:custGeom>
                <a:avLst/>
                <a:gdLst>
                  <a:gd name="T0" fmla="*/ 89 w 102"/>
                  <a:gd name="T1" fmla="*/ 2 h 35"/>
                  <a:gd name="T2" fmla="*/ 101 w 102"/>
                  <a:gd name="T3" fmla="*/ 0 h 35"/>
                  <a:gd name="T4" fmla="*/ 101 w 102"/>
                  <a:gd name="T5" fmla="*/ 4 h 35"/>
                  <a:gd name="T6" fmla="*/ 102 w 102"/>
                  <a:gd name="T7" fmla="*/ 9 h 35"/>
                  <a:gd name="T8" fmla="*/ 101 w 102"/>
                  <a:gd name="T9" fmla="*/ 16 h 35"/>
                  <a:gd name="T10" fmla="*/ 100 w 102"/>
                  <a:gd name="T11" fmla="*/ 20 h 35"/>
                  <a:gd name="T12" fmla="*/ 97 w 102"/>
                  <a:gd name="T13" fmla="*/ 24 h 35"/>
                  <a:gd name="T14" fmla="*/ 94 w 102"/>
                  <a:gd name="T15" fmla="*/ 25 h 35"/>
                  <a:gd name="T16" fmla="*/ 91 w 102"/>
                  <a:gd name="T17" fmla="*/ 26 h 35"/>
                  <a:gd name="T18" fmla="*/ 85 w 102"/>
                  <a:gd name="T19" fmla="*/ 26 h 35"/>
                  <a:gd name="T20" fmla="*/ 79 w 102"/>
                  <a:gd name="T21" fmla="*/ 26 h 35"/>
                  <a:gd name="T22" fmla="*/ 38 w 102"/>
                  <a:gd name="T23" fmla="*/ 26 h 35"/>
                  <a:gd name="T24" fmla="*/ 38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7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2 h 35"/>
                  <a:gd name="T38" fmla="*/ 38 w 102"/>
                  <a:gd name="T39" fmla="*/ 2 h 35"/>
                  <a:gd name="T40" fmla="*/ 38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7 w 102"/>
                  <a:gd name="T47" fmla="*/ 13 h 35"/>
                  <a:gd name="T48" fmla="*/ 88 w 102"/>
                  <a:gd name="T49" fmla="*/ 12 h 35"/>
                  <a:gd name="T50" fmla="*/ 89 w 102"/>
                  <a:gd name="T51" fmla="*/ 11 h 35"/>
                  <a:gd name="T52" fmla="*/ 89 w 102"/>
                  <a:gd name="T53" fmla="*/ 9 h 35"/>
                  <a:gd name="T54" fmla="*/ 89 w 102"/>
                  <a:gd name="T55" fmla="*/ 7 h 35"/>
                  <a:gd name="T56" fmla="*/ 89 w 102"/>
                  <a:gd name="T57" fmla="*/ 4 h 35"/>
                  <a:gd name="T58" fmla="*/ 89 w 102"/>
                  <a:gd name="T5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89" y="2"/>
                    </a:moveTo>
                    <a:lnTo>
                      <a:pt x="101" y="0"/>
                    </a:lnTo>
                    <a:lnTo>
                      <a:pt x="101" y="4"/>
                    </a:lnTo>
                    <a:lnTo>
                      <a:pt x="102" y="9"/>
                    </a:lnTo>
                    <a:lnTo>
                      <a:pt x="101" y="16"/>
                    </a:lnTo>
                    <a:lnTo>
                      <a:pt x="100" y="20"/>
                    </a:lnTo>
                    <a:lnTo>
                      <a:pt x="97" y="24"/>
                    </a:lnTo>
                    <a:lnTo>
                      <a:pt x="94" y="25"/>
                    </a:lnTo>
                    <a:lnTo>
                      <a:pt x="91" y="26"/>
                    </a:lnTo>
                    <a:lnTo>
                      <a:pt x="85" y="26"/>
                    </a:lnTo>
                    <a:lnTo>
                      <a:pt x="79" y="26"/>
                    </a:lnTo>
                    <a:lnTo>
                      <a:pt x="38" y="26"/>
                    </a:lnTo>
                    <a:lnTo>
                      <a:pt x="38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7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2"/>
                    </a:lnTo>
                    <a:lnTo>
                      <a:pt x="38" y="2"/>
                    </a:lnTo>
                    <a:lnTo>
                      <a:pt x="38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7" y="13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89" y="9"/>
                    </a:lnTo>
                    <a:lnTo>
                      <a:pt x="89" y="7"/>
                    </a:lnTo>
                    <a:lnTo>
                      <a:pt x="89" y="4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54"/>
              <p:cNvSpPr>
                <a:spLocks noEditPoints="1"/>
              </p:cNvSpPr>
              <p:nvPr/>
            </p:nvSpPr>
            <p:spPr bwMode="auto">
              <a:xfrm>
                <a:off x="208125" y="3987443"/>
                <a:ext cx="61913" cy="53975"/>
              </a:xfrm>
              <a:custGeom>
                <a:avLst/>
                <a:gdLst>
                  <a:gd name="T0" fmla="*/ 38 w 77"/>
                  <a:gd name="T1" fmla="*/ 67 h 67"/>
                  <a:gd name="T2" fmla="*/ 25 w 77"/>
                  <a:gd name="T3" fmla="*/ 65 h 67"/>
                  <a:gd name="T4" fmla="*/ 15 w 77"/>
                  <a:gd name="T5" fmla="*/ 62 h 67"/>
                  <a:gd name="T6" fmla="*/ 7 w 77"/>
                  <a:gd name="T7" fmla="*/ 55 h 67"/>
                  <a:gd name="T8" fmla="*/ 1 w 77"/>
                  <a:gd name="T9" fmla="*/ 45 h 67"/>
                  <a:gd name="T10" fmla="*/ 0 w 77"/>
                  <a:gd name="T11" fmla="*/ 33 h 67"/>
                  <a:gd name="T12" fmla="*/ 1 w 77"/>
                  <a:gd name="T13" fmla="*/ 19 h 67"/>
                  <a:gd name="T14" fmla="*/ 9 w 77"/>
                  <a:gd name="T15" fmla="*/ 9 h 67"/>
                  <a:gd name="T16" fmla="*/ 22 w 77"/>
                  <a:gd name="T17" fmla="*/ 2 h 67"/>
                  <a:gd name="T18" fmla="*/ 37 w 77"/>
                  <a:gd name="T19" fmla="*/ 0 h 67"/>
                  <a:gd name="T20" fmla="*/ 50 w 77"/>
                  <a:gd name="T21" fmla="*/ 1 h 67"/>
                  <a:gd name="T22" fmla="*/ 59 w 77"/>
                  <a:gd name="T23" fmla="*/ 3 h 67"/>
                  <a:gd name="T24" fmla="*/ 64 w 77"/>
                  <a:gd name="T25" fmla="*/ 7 h 67"/>
                  <a:gd name="T26" fmla="*/ 68 w 77"/>
                  <a:gd name="T27" fmla="*/ 11 h 67"/>
                  <a:gd name="T28" fmla="*/ 72 w 77"/>
                  <a:gd name="T29" fmla="*/ 15 h 67"/>
                  <a:gd name="T30" fmla="*/ 75 w 77"/>
                  <a:gd name="T31" fmla="*/ 22 h 67"/>
                  <a:gd name="T32" fmla="*/ 76 w 77"/>
                  <a:gd name="T33" fmla="*/ 27 h 67"/>
                  <a:gd name="T34" fmla="*/ 77 w 77"/>
                  <a:gd name="T35" fmla="*/ 33 h 67"/>
                  <a:gd name="T36" fmla="*/ 75 w 77"/>
                  <a:gd name="T37" fmla="*/ 46 h 67"/>
                  <a:gd name="T38" fmla="*/ 67 w 77"/>
                  <a:gd name="T39" fmla="*/ 58 h 67"/>
                  <a:gd name="T40" fmla="*/ 54 w 77"/>
                  <a:gd name="T41" fmla="*/ 64 h 67"/>
                  <a:gd name="T42" fmla="*/ 38 w 77"/>
                  <a:gd name="T43" fmla="*/ 67 h 67"/>
                  <a:gd name="T44" fmla="*/ 38 w 77"/>
                  <a:gd name="T45" fmla="*/ 53 h 67"/>
                  <a:gd name="T46" fmla="*/ 44 w 77"/>
                  <a:gd name="T47" fmla="*/ 53 h 67"/>
                  <a:gd name="T48" fmla="*/ 50 w 77"/>
                  <a:gd name="T49" fmla="*/ 51 h 67"/>
                  <a:gd name="T50" fmla="*/ 54 w 77"/>
                  <a:gd name="T51" fmla="*/ 50 h 67"/>
                  <a:gd name="T52" fmla="*/ 58 w 77"/>
                  <a:gd name="T53" fmla="*/ 47 h 67"/>
                  <a:gd name="T54" fmla="*/ 62 w 77"/>
                  <a:gd name="T55" fmla="*/ 43 h 67"/>
                  <a:gd name="T56" fmla="*/ 64 w 77"/>
                  <a:gd name="T57" fmla="*/ 38 h 67"/>
                  <a:gd name="T58" fmla="*/ 64 w 77"/>
                  <a:gd name="T59" fmla="*/ 33 h 67"/>
                  <a:gd name="T60" fmla="*/ 64 w 77"/>
                  <a:gd name="T61" fmla="*/ 28 h 67"/>
                  <a:gd name="T62" fmla="*/ 62 w 77"/>
                  <a:gd name="T63" fmla="*/ 23 h 67"/>
                  <a:gd name="T64" fmla="*/ 58 w 77"/>
                  <a:gd name="T65" fmla="*/ 19 h 67"/>
                  <a:gd name="T66" fmla="*/ 54 w 77"/>
                  <a:gd name="T67" fmla="*/ 16 h 67"/>
                  <a:gd name="T68" fmla="*/ 50 w 77"/>
                  <a:gd name="T69" fmla="*/ 14 h 67"/>
                  <a:gd name="T70" fmla="*/ 44 w 77"/>
                  <a:gd name="T71" fmla="*/ 14 h 67"/>
                  <a:gd name="T72" fmla="*/ 37 w 77"/>
                  <a:gd name="T73" fmla="*/ 12 h 67"/>
                  <a:gd name="T74" fmla="*/ 31 w 77"/>
                  <a:gd name="T75" fmla="*/ 14 h 67"/>
                  <a:gd name="T76" fmla="*/ 25 w 77"/>
                  <a:gd name="T77" fmla="*/ 14 h 67"/>
                  <a:gd name="T78" fmla="*/ 22 w 77"/>
                  <a:gd name="T79" fmla="*/ 16 h 67"/>
                  <a:gd name="T80" fmla="*/ 18 w 77"/>
                  <a:gd name="T81" fmla="*/ 19 h 67"/>
                  <a:gd name="T82" fmla="*/ 14 w 77"/>
                  <a:gd name="T83" fmla="*/ 23 h 67"/>
                  <a:gd name="T84" fmla="*/ 11 w 77"/>
                  <a:gd name="T85" fmla="*/ 28 h 67"/>
                  <a:gd name="T86" fmla="*/ 11 w 77"/>
                  <a:gd name="T87" fmla="*/ 33 h 67"/>
                  <a:gd name="T88" fmla="*/ 11 w 77"/>
                  <a:gd name="T89" fmla="*/ 38 h 67"/>
                  <a:gd name="T90" fmla="*/ 14 w 77"/>
                  <a:gd name="T91" fmla="*/ 43 h 67"/>
                  <a:gd name="T92" fmla="*/ 18 w 77"/>
                  <a:gd name="T93" fmla="*/ 47 h 67"/>
                  <a:gd name="T94" fmla="*/ 22 w 77"/>
                  <a:gd name="T95" fmla="*/ 50 h 67"/>
                  <a:gd name="T96" fmla="*/ 25 w 77"/>
                  <a:gd name="T97" fmla="*/ 51 h 67"/>
                  <a:gd name="T98" fmla="*/ 32 w 77"/>
                  <a:gd name="T99" fmla="*/ 53 h 67"/>
                  <a:gd name="T100" fmla="*/ 38 w 77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67">
                    <a:moveTo>
                      <a:pt x="38" y="67"/>
                    </a:moveTo>
                    <a:lnTo>
                      <a:pt x="25" y="65"/>
                    </a:lnTo>
                    <a:lnTo>
                      <a:pt x="15" y="62"/>
                    </a:lnTo>
                    <a:lnTo>
                      <a:pt x="7" y="55"/>
                    </a:lnTo>
                    <a:lnTo>
                      <a:pt x="1" y="45"/>
                    </a:lnTo>
                    <a:lnTo>
                      <a:pt x="0" y="33"/>
                    </a:lnTo>
                    <a:lnTo>
                      <a:pt x="1" y="19"/>
                    </a:lnTo>
                    <a:lnTo>
                      <a:pt x="9" y="9"/>
                    </a:lnTo>
                    <a:lnTo>
                      <a:pt x="22" y="2"/>
                    </a:lnTo>
                    <a:lnTo>
                      <a:pt x="37" y="0"/>
                    </a:lnTo>
                    <a:lnTo>
                      <a:pt x="50" y="1"/>
                    </a:lnTo>
                    <a:lnTo>
                      <a:pt x="59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72" y="15"/>
                    </a:lnTo>
                    <a:lnTo>
                      <a:pt x="75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5" y="46"/>
                    </a:lnTo>
                    <a:lnTo>
                      <a:pt x="67" y="58"/>
                    </a:lnTo>
                    <a:lnTo>
                      <a:pt x="54" y="64"/>
                    </a:lnTo>
                    <a:lnTo>
                      <a:pt x="38" y="67"/>
                    </a:lnTo>
                    <a:close/>
                    <a:moveTo>
                      <a:pt x="38" y="53"/>
                    </a:moveTo>
                    <a:lnTo>
                      <a:pt x="44" y="53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8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4" y="33"/>
                    </a:lnTo>
                    <a:lnTo>
                      <a:pt x="64" y="28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4" y="14"/>
                    </a:lnTo>
                    <a:lnTo>
                      <a:pt x="37" y="12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2" y="16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8"/>
                    </a:lnTo>
                    <a:lnTo>
                      <a:pt x="11" y="33"/>
                    </a:lnTo>
                    <a:lnTo>
                      <a:pt x="11" y="38"/>
                    </a:lnTo>
                    <a:lnTo>
                      <a:pt x="14" y="43"/>
                    </a:lnTo>
                    <a:lnTo>
                      <a:pt x="18" y="47"/>
                    </a:lnTo>
                    <a:lnTo>
                      <a:pt x="22" y="50"/>
                    </a:lnTo>
                    <a:lnTo>
                      <a:pt x="25" y="51"/>
                    </a:lnTo>
                    <a:lnTo>
                      <a:pt x="32" y="53"/>
                    </a:lnTo>
                    <a:lnTo>
                      <a:pt x="38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55"/>
              <p:cNvSpPr>
                <a:spLocks/>
              </p:cNvSpPr>
              <p:nvPr/>
            </p:nvSpPr>
            <p:spPr bwMode="auto">
              <a:xfrm>
                <a:off x="208125" y="3944580"/>
                <a:ext cx="58738" cy="30163"/>
              </a:xfrm>
              <a:custGeom>
                <a:avLst/>
                <a:gdLst>
                  <a:gd name="T0" fmla="*/ 75 w 75"/>
                  <a:gd name="T1" fmla="*/ 39 h 39"/>
                  <a:gd name="T2" fmla="*/ 1 w 75"/>
                  <a:gd name="T3" fmla="*/ 39 h 39"/>
                  <a:gd name="T4" fmla="*/ 1 w 75"/>
                  <a:gd name="T5" fmla="*/ 27 h 39"/>
                  <a:gd name="T6" fmla="*/ 11 w 75"/>
                  <a:gd name="T7" fmla="*/ 27 h 39"/>
                  <a:gd name="T8" fmla="*/ 6 w 75"/>
                  <a:gd name="T9" fmla="*/ 25 h 39"/>
                  <a:gd name="T10" fmla="*/ 3 w 75"/>
                  <a:gd name="T11" fmla="*/ 22 h 39"/>
                  <a:gd name="T12" fmla="*/ 1 w 75"/>
                  <a:gd name="T13" fmla="*/ 19 h 39"/>
                  <a:gd name="T14" fmla="*/ 0 w 75"/>
                  <a:gd name="T15" fmla="*/ 16 h 39"/>
                  <a:gd name="T16" fmla="*/ 0 w 75"/>
                  <a:gd name="T17" fmla="*/ 12 h 39"/>
                  <a:gd name="T18" fmla="*/ 0 w 75"/>
                  <a:gd name="T19" fmla="*/ 6 h 39"/>
                  <a:gd name="T20" fmla="*/ 2 w 75"/>
                  <a:gd name="T21" fmla="*/ 0 h 39"/>
                  <a:gd name="T22" fmla="*/ 14 w 75"/>
                  <a:gd name="T23" fmla="*/ 4 h 39"/>
                  <a:gd name="T24" fmla="*/ 11 w 75"/>
                  <a:gd name="T25" fmla="*/ 8 h 39"/>
                  <a:gd name="T26" fmla="*/ 11 w 75"/>
                  <a:gd name="T27" fmla="*/ 13 h 39"/>
                  <a:gd name="T28" fmla="*/ 11 w 75"/>
                  <a:gd name="T29" fmla="*/ 16 h 39"/>
                  <a:gd name="T30" fmla="*/ 14 w 75"/>
                  <a:gd name="T31" fmla="*/ 19 h 39"/>
                  <a:gd name="T32" fmla="*/ 16 w 75"/>
                  <a:gd name="T33" fmla="*/ 22 h 39"/>
                  <a:gd name="T34" fmla="*/ 20 w 75"/>
                  <a:gd name="T35" fmla="*/ 23 h 39"/>
                  <a:gd name="T36" fmla="*/ 28 w 75"/>
                  <a:gd name="T37" fmla="*/ 25 h 39"/>
                  <a:gd name="T38" fmla="*/ 36 w 75"/>
                  <a:gd name="T39" fmla="*/ 26 h 39"/>
                  <a:gd name="T40" fmla="*/ 75 w 75"/>
                  <a:gd name="T41" fmla="*/ 26 h 39"/>
                  <a:gd name="T42" fmla="*/ 75 w 75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39">
                    <a:moveTo>
                      <a:pt x="75" y="39"/>
                    </a:moveTo>
                    <a:lnTo>
                      <a:pt x="1" y="39"/>
                    </a:lnTo>
                    <a:lnTo>
                      <a:pt x="1" y="27"/>
                    </a:lnTo>
                    <a:lnTo>
                      <a:pt x="11" y="27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1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20" y="23"/>
                    </a:lnTo>
                    <a:lnTo>
                      <a:pt x="28" y="25"/>
                    </a:lnTo>
                    <a:lnTo>
                      <a:pt x="36" y="26"/>
                    </a:lnTo>
                    <a:lnTo>
                      <a:pt x="75" y="26"/>
                    </a:lnTo>
                    <a:lnTo>
                      <a:pt x="75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56"/>
              <p:cNvSpPr>
                <a:spLocks noEditPoints="1"/>
              </p:cNvSpPr>
              <p:nvPr/>
            </p:nvSpPr>
            <p:spPr bwMode="auto">
              <a:xfrm>
                <a:off x="208125" y="3890605"/>
                <a:ext cx="80963" cy="50800"/>
              </a:xfrm>
              <a:custGeom>
                <a:avLst/>
                <a:gdLst>
                  <a:gd name="T0" fmla="*/ 103 w 103"/>
                  <a:gd name="T1" fmla="*/ 14 h 64"/>
                  <a:gd name="T2" fmla="*/ 66 w 103"/>
                  <a:gd name="T3" fmla="*/ 14 h 64"/>
                  <a:gd name="T4" fmla="*/ 69 w 103"/>
                  <a:gd name="T5" fmla="*/ 17 h 64"/>
                  <a:gd name="T6" fmla="*/ 73 w 103"/>
                  <a:gd name="T7" fmla="*/ 22 h 64"/>
                  <a:gd name="T8" fmla="*/ 76 w 103"/>
                  <a:gd name="T9" fmla="*/ 27 h 64"/>
                  <a:gd name="T10" fmla="*/ 77 w 103"/>
                  <a:gd name="T11" fmla="*/ 32 h 64"/>
                  <a:gd name="T12" fmla="*/ 75 w 103"/>
                  <a:gd name="T13" fmla="*/ 45 h 64"/>
                  <a:gd name="T14" fmla="*/ 66 w 103"/>
                  <a:gd name="T15" fmla="*/ 55 h 64"/>
                  <a:gd name="T16" fmla="*/ 54 w 103"/>
                  <a:gd name="T17" fmla="*/ 62 h 64"/>
                  <a:gd name="T18" fmla="*/ 37 w 103"/>
                  <a:gd name="T19" fmla="*/ 64 h 64"/>
                  <a:gd name="T20" fmla="*/ 29 w 103"/>
                  <a:gd name="T21" fmla="*/ 63 h 64"/>
                  <a:gd name="T22" fmla="*/ 23 w 103"/>
                  <a:gd name="T23" fmla="*/ 63 h 64"/>
                  <a:gd name="T24" fmla="*/ 16 w 103"/>
                  <a:gd name="T25" fmla="*/ 61 h 64"/>
                  <a:gd name="T26" fmla="*/ 11 w 103"/>
                  <a:gd name="T27" fmla="*/ 58 h 64"/>
                  <a:gd name="T28" fmla="*/ 7 w 103"/>
                  <a:gd name="T29" fmla="*/ 54 h 64"/>
                  <a:gd name="T30" fmla="*/ 3 w 103"/>
                  <a:gd name="T31" fmla="*/ 50 h 64"/>
                  <a:gd name="T32" fmla="*/ 1 w 103"/>
                  <a:gd name="T33" fmla="*/ 45 h 64"/>
                  <a:gd name="T34" fmla="*/ 0 w 103"/>
                  <a:gd name="T35" fmla="*/ 40 h 64"/>
                  <a:gd name="T36" fmla="*/ 0 w 103"/>
                  <a:gd name="T37" fmla="*/ 35 h 64"/>
                  <a:gd name="T38" fmla="*/ 2 w 103"/>
                  <a:gd name="T39" fmla="*/ 22 h 64"/>
                  <a:gd name="T40" fmla="*/ 13 w 103"/>
                  <a:gd name="T41" fmla="*/ 14 h 64"/>
                  <a:gd name="T42" fmla="*/ 1 w 103"/>
                  <a:gd name="T43" fmla="*/ 14 h 64"/>
                  <a:gd name="T44" fmla="*/ 1 w 103"/>
                  <a:gd name="T45" fmla="*/ 0 h 64"/>
                  <a:gd name="T46" fmla="*/ 103 w 103"/>
                  <a:gd name="T47" fmla="*/ 0 h 64"/>
                  <a:gd name="T48" fmla="*/ 103 w 103"/>
                  <a:gd name="T49" fmla="*/ 14 h 64"/>
                  <a:gd name="T50" fmla="*/ 38 w 103"/>
                  <a:gd name="T51" fmla="*/ 50 h 64"/>
                  <a:gd name="T52" fmla="*/ 44 w 103"/>
                  <a:gd name="T53" fmla="*/ 50 h 64"/>
                  <a:gd name="T54" fmla="*/ 50 w 103"/>
                  <a:gd name="T55" fmla="*/ 49 h 64"/>
                  <a:gd name="T56" fmla="*/ 54 w 103"/>
                  <a:gd name="T57" fmla="*/ 48 h 64"/>
                  <a:gd name="T58" fmla="*/ 58 w 103"/>
                  <a:gd name="T59" fmla="*/ 45 h 64"/>
                  <a:gd name="T60" fmla="*/ 62 w 103"/>
                  <a:gd name="T61" fmla="*/ 41 h 64"/>
                  <a:gd name="T62" fmla="*/ 64 w 103"/>
                  <a:gd name="T63" fmla="*/ 37 h 64"/>
                  <a:gd name="T64" fmla="*/ 64 w 103"/>
                  <a:gd name="T65" fmla="*/ 32 h 64"/>
                  <a:gd name="T66" fmla="*/ 64 w 103"/>
                  <a:gd name="T67" fmla="*/ 27 h 64"/>
                  <a:gd name="T68" fmla="*/ 62 w 103"/>
                  <a:gd name="T69" fmla="*/ 23 h 64"/>
                  <a:gd name="T70" fmla="*/ 58 w 103"/>
                  <a:gd name="T71" fmla="*/ 19 h 64"/>
                  <a:gd name="T72" fmla="*/ 55 w 103"/>
                  <a:gd name="T73" fmla="*/ 17 h 64"/>
                  <a:gd name="T74" fmla="*/ 50 w 103"/>
                  <a:gd name="T75" fmla="*/ 15 h 64"/>
                  <a:gd name="T76" fmla="*/ 45 w 103"/>
                  <a:gd name="T77" fmla="*/ 14 h 64"/>
                  <a:gd name="T78" fmla="*/ 38 w 103"/>
                  <a:gd name="T79" fmla="*/ 14 h 64"/>
                  <a:gd name="T80" fmla="*/ 27 w 103"/>
                  <a:gd name="T81" fmla="*/ 15 h 64"/>
                  <a:gd name="T82" fmla="*/ 18 w 103"/>
                  <a:gd name="T83" fmla="*/ 19 h 64"/>
                  <a:gd name="T84" fmla="*/ 14 w 103"/>
                  <a:gd name="T85" fmla="*/ 23 h 64"/>
                  <a:gd name="T86" fmla="*/ 11 w 103"/>
                  <a:gd name="T87" fmla="*/ 27 h 64"/>
                  <a:gd name="T88" fmla="*/ 11 w 103"/>
                  <a:gd name="T89" fmla="*/ 32 h 64"/>
                  <a:gd name="T90" fmla="*/ 11 w 103"/>
                  <a:gd name="T91" fmla="*/ 37 h 64"/>
                  <a:gd name="T92" fmla="*/ 14 w 103"/>
                  <a:gd name="T93" fmla="*/ 41 h 64"/>
                  <a:gd name="T94" fmla="*/ 18 w 103"/>
                  <a:gd name="T95" fmla="*/ 45 h 64"/>
                  <a:gd name="T96" fmla="*/ 22 w 103"/>
                  <a:gd name="T97" fmla="*/ 48 h 64"/>
                  <a:gd name="T98" fmla="*/ 25 w 103"/>
                  <a:gd name="T99" fmla="*/ 49 h 64"/>
                  <a:gd name="T100" fmla="*/ 32 w 103"/>
                  <a:gd name="T101" fmla="*/ 50 h 64"/>
                  <a:gd name="T102" fmla="*/ 38 w 103"/>
                  <a:gd name="T103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64">
                    <a:moveTo>
                      <a:pt x="103" y="14"/>
                    </a:moveTo>
                    <a:lnTo>
                      <a:pt x="66" y="14"/>
                    </a:lnTo>
                    <a:lnTo>
                      <a:pt x="69" y="17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2"/>
                    </a:lnTo>
                    <a:lnTo>
                      <a:pt x="75" y="45"/>
                    </a:lnTo>
                    <a:lnTo>
                      <a:pt x="66" y="55"/>
                    </a:lnTo>
                    <a:lnTo>
                      <a:pt x="54" y="62"/>
                    </a:lnTo>
                    <a:lnTo>
                      <a:pt x="37" y="64"/>
                    </a:lnTo>
                    <a:lnTo>
                      <a:pt x="29" y="63"/>
                    </a:lnTo>
                    <a:lnTo>
                      <a:pt x="23" y="63"/>
                    </a:lnTo>
                    <a:lnTo>
                      <a:pt x="16" y="61"/>
                    </a:lnTo>
                    <a:lnTo>
                      <a:pt x="11" y="58"/>
                    </a:lnTo>
                    <a:lnTo>
                      <a:pt x="7" y="54"/>
                    </a:lnTo>
                    <a:lnTo>
                      <a:pt x="3" y="50"/>
                    </a:lnTo>
                    <a:lnTo>
                      <a:pt x="1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13" y="14"/>
                    </a:lnTo>
                    <a:lnTo>
                      <a:pt x="1" y="14"/>
                    </a:lnTo>
                    <a:lnTo>
                      <a:pt x="1" y="0"/>
                    </a:lnTo>
                    <a:lnTo>
                      <a:pt x="103" y="0"/>
                    </a:lnTo>
                    <a:lnTo>
                      <a:pt x="103" y="14"/>
                    </a:lnTo>
                    <a:close/>
                    <a:moveTo>
                      <a:pt x="38" y="50"/>
                    </a:moveTo>
                    <a:lnTo>
                      <a:pt x="44" y="50"/>
                    </a:lnTo>
                    <a:lnTo>
                      <a:pt x="50" y="49"/>
                    </a:lnTo>
                    <a:lnTo>
                      <a:pt x="54" y="48"/>
                    </a:lnTo>
                    <a:lnTo>
                      <a:pt x="58" y="45"/>
                    </a:lnTo>
                    <a:lnTo>
                      <a:pt x="62" y="41"/>
                    </a:lnTo>
                    <a:lnTo>
                      <a:pt x="64" y="37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5" y="17"/>
                    </a:lnTo>
                    <a:lnTo>
                      <a:pt x="50" y="15"/>
                    </a:lnTo>
                    <a:lnTo>
                      <a:pt x="45" y="14"/>
                    </a:lnTo>
                    <a:lnTo>
                      <a:pt x="38" y="14"/>
                    </a:lnTo>
                    <a:lnTo>
                      <a:pt x="27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1" y="37"/>
                    </a:lnTo>
                    <a:lnTo>
                      <a:pt x="14" y="41"/>
                    </a:lnTo>
                    <a:lnTo>
                      <a:pt x="18" y="45"/>
                    </a:lnTo>
                    <a:lnTo>
                      <a:pt x="22" y="48"/>
                    </a:lnTo>
                    <a:lnTo>
                      <a:pt x="25" y="49"/>
                    </a:lnTo>
                    <a:lnTo>
                      <a:pt x="32" y="50"/>
                    </a:lnTo>
                    <a:lnTo>
                      <a:pt x="38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57"/>
              <p:cNvSpPr>
                <a:spLocks/>
              </p:cNvSpPr>
              <p:nvPr/>
            </p:nvSpPr>
            <p:spPr bwMode="auto">
              <a:xfrm>
                <a:off x="208125" y="3828693"/>
                <a:ext cx="61913" cy="46038"/>
              </a:xfrm>
              <a:custGeom>
                <a:avLst/>
                <a:gdLst>
                  <a:gd name="T0" fmla="*/ 74 w 76"/>
                  <a:gd name="T1" fmla="*/ 13 h 58"/>
                  <a:gd name="T2" fmla="*/ 62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5 w 76"/>
                  <a:gd name="T9" fmla="*/ 40 h 58"/>
                  <a:gd name="T10" fmla="*/ 74 w 76"/>
                  <a:gd name="T11" fmla="*/ 47 h 58"/>
                  <a:gd name="T12" fmla="*/ 70 w 76"/>
                  <a:gd name="T13" fmla="*/ 50 h 58"/>
                  <a:gd name="T14" fmla="*/ 67 w 76"/>
                  <a:gd name="T15" fmla="*/ 54 h 58"/>
                  <a:gd name="T16" fmla="*/ 62 w 76"/>
                  <a:gd name="T17" fmla="*/ 56 h 58"/>
                  <a:gd name="T18" fmla="*/ 57 w 76"/>
                  <a:gd name="T19" fmla="*/ 57 h 58"/>
                  <a:gd name="T20" fmla="*/ 53 w 76"/>
                  <a:gd name="T21" fmla="*/ 58 h 58"/>
                  <a:gd name="T22" fmla="*/ 45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0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3 w 76"/>
                  <a:gd name="T35" fmla="*/ 44 h 58"/>
                  <a:gd name="T36" fmla="*/ 58 w 76"/>
                  <a:gd name="T37" fmla="*/ 43 h 58"/>
                  <a:gd name="T38" fmla="*/ 61 w 76"/>
                  <a:gd name="T39" fmla="*/ 40 h 58"/>
                  <a:gd name="T40" fmla="*/ 63 w 76"/>
                  <a:gd name="T41" fmla="*/ 36 h 58"/>
                  <a:gd name="T42" fmla="*/ 63 w 76"/>
                  <a:gd name="T43" fmla="*/ 31 h 58"/>
                  <a:gd name="T44" fmla="*/ 63 w 76"/>
                  <a:gd name="T45" fmla="*/ 26 h 58"/>
                  <a:gd name="T46" fmla="*/ 61 w 76"/>
                  <a:gd name="T47" fmla="*/ 22 h 58"/>
                  <a:gd name="T48" fmla="*/ 58 w 76"/>
                  <a:gd name="T49" fmla="*/ 18 h 58"/>
                  <a:gd name="T50" fmla="*/ 53 w 76"/>
                  <a:gd name="T51" fmla="*/ 16 h 58"/>
                  <a:gd name="T52" fmla="*/ 49 w 76"/>
                  <a:gd name="T53" fmla="*/ 14 h 58"/>
                  <a:gd name="T54" fmla="*/ 44 w 76"/>
                  <a:gd name="T55" fmla="*/ 13 h 58"/>
                  <a:gd name="T56" fmla="*/ 39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4 w 76"/>
                  <a:gd name="T63" fmla="*/ 0 h 58"/>
                  <a:gd name="T64" fmla="*/ 74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4" y="13"/>
                    </a:moveTo>
                    <a:lnTo>
                      <a:pt x="62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5" y="40"/>
                    </a:lnTo>
                    <a:lnTo>
                      <a:pt x="74" y="47"/>
                    </a:lnTo>
                    <a:lnTo>
                      <a:pt x="70" y="50"/>
                    </a:lnTo>
                    <a:lnTo>
                      <a:pt x="67" y="54"/>
                    </a:lnTo>
                    <a:lnTo>
                      <a:pt x="62" y="56"/>
                    </a:lnTo>
                    <a:lnTo>
                      <a:pt x="57" y="57"/>
                    </a:lnTo>
                    <a:lnTo>
                      <a:pt x="53" y="58"/>
                    </a:lnTo>
                    <a:lnTo>
                      <a:pt x="45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0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8" y="43"/>
                    </a:lnTo>
                    <a:lnTo>
                      <a:pt x="61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58" y="18"/>
                    </a:lnTo>
                    <a:lnTo>
                      <a:pt x="53" y="16"/>
                    </a:lnTo>
                    <a:lnTo>
                      <a:pt x="49" y="14"/>
                    </a:lnTo>
                    <a:lnTo>
                      <a:pt x="44" y="13"/>
                    </a:lnTo>
                    <a:lnTo>
                      <a:pt x="39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58"/>
              <p:cNvSpPr>
                <a:spLocks noEditPoints="1"/>
              </p:cNvSpPr>
              <p:nvPr/>
            </p:nvSpPr>
            <p:spPr bwMode="auto">
              <a:xfrm>
                <a:off x="208125" y="3762018"/>
                <a:ext cx="61913" cy="53975"/>
              </a:xfrm>
              <a:custGeom>
                <a:avLst/>
                <a:gdLst>
                  <a:gd name="T0" fmla="*/ 53 w 77"/>
                  <a:gd name="T1" fmla="*/ 14 h 69"/>
                  <a:gd name="T2" fmla="*/ 54 w 77"/>
                  <a:gd name="T3" fmla="*/ 1 h 69"/>
                  <a:gd name="T4" fmla="*/ 60 w 77"/>
                  <a:gd name="T5" fmla="*/ 4 h 69"/>
                  <a:gd name="T6" fmla="*/ 67 w 77"/>
                  <a:gd name="T7" fmla="*/ 8 h 69"/>
                  <a:gd name="T8" fmla="*/ 71 w 77"/>
                  <a:gd name="T9" fmla="*/ 12 h 69"/>
                  <a:gd name="T10" fmla="*/ 75 w 77"/>
                  <a:gd name="T11" fmla="*/ 22 h 69"/>
                  <a:gd name="T12" fmla="*/ 77 w 77"/>
                  <a:gd name="T13" fmla="*/ 34 h 69"/>
                  <a:gd name="T14" fmla="*/ 75 w 77"/>
                  <a:gd name="T15" fmla="*/ 48 h 69"/>
                  <a:gd name="T16" fmla="*/ 67 w 77"/>
                  <a:gd name="T17" fmla="*/ 60 h 69"/>
                  <a:gd name="T18" fmla="*/ 54 w 77"/>
                  <a:gd name="T19" fmla="*/ 66 h 69"/>
                  <a:gd name="T20" fmla="*/ 38 w 77"/>
                  <a:gd name="T21" fmla="*/ 69 h 69"/>
                  <a:gd name="T22" fmla="*/ 22 w 77"/>
                  <a:gd name="T23" fmla="*/ 66 h 69"/>
                  <a:gd name="T24" fmla="*/ 10 w 77"/>
                  <a:gd name="T25" fmla="*/ 60 h 69"/>
                  <a:gd name="T26" fmla="*/ 2 w 77"/>
                  <a:gd name="T27" fmla="*/ 48 h 69"/>
                  <a:gd name="T28" fmla="*/ 0 w 77"/>
                  <a:gd name="T29" fmla="*/ 34 h 69"/>
                  <a:gd name="T30" fmla="*/ 1 w 77"/>
                  <a:gd name="T31" fmla="*/ 21 h 69"/>
                  <a:gd name="T32" fmla="*/ 9 w 77"/>
                  <a:gd name="T33" fmla="*/ 11 h 69"/>
                  <a:gd name="T34" fmla="*/ 22 w 77"/>
                  <a:gd name="T35" fmla="*/ 3 h 69"/>
                  <a:gd name="T36" fmla="*/ 37 w 77"/>
                  <a:gd name="T37" fmla="*/ 0 h 69"/>
                  <a:gd name="T38" fmla="*/ 41 w 77"/>
                  <a:gd name="T39" fmla="*/ 0 h 69"/>
                  <a:gd name="T40" fmla="*/ 41 w 77"/>
                  <a:gd name="T41" fmla="*/ 56 h 69"/>
                  <a:gd name="T42" fmla="*/ 47 w 77"/>
                  <a:gd name="T43" fmla="*/ 54 h 69"/>
                  <a:gd name="T44" fmla="*/ 54 w 77"/>
                  <a:gd name="T45" fmla="*/ 52 h 69"/>
                  <a:gd name="T46" fmla="*/ 59 w 77"/>
                  <a:gd name="T47" fmla="*/ 49 h 69"/>
                  <a:gd name="T48" fmla="*/ 62 w 77"/>
                  <a:gd name="T49" fmla="*/ 44 h 69"/>
                  <a:gd name="T50" fmla="*/ 64 w 77"/>
                  <a:gd name="T51" fmla="*/ 39 h 69"/>
                  <a:gd name="T52" fmla="*/ 64 w 77"/>
                  <a:gd name="T53" fmla="*/ 34 h 69"/>
                  <a:gd name="T54" fmla="*/ 64 w 77"/>
                  <a:gd name="T55" fmla="*/ 27 h 69"/>
                  <a:gd name="T56" fmla="*/ 62 w 77"/>
                  <a:gd name="T57" fmla="*/ 22 h 69"/>
                  <a:gd name="T58" fmla="*/ 59 w 77"/>
                  <a:gd name="T59" fmla="*/ 18 h 69"/>
                  <a:gd name="T60" fmla="*/ 56 w 77"/>
                  <a:gd name="T61" fmla="*/ 16 h 69"/>
                  <a:gd name="T62" fmla="*/ 53 w 77"/>
                  <a:gd name="T63" fmla="*/ 14 h 69"/>
                  <a:gd name="T64" fmla="*/ 29 w 77"/>
                  <a:gd name="T65" fmla="*/ 56 h 69"/>
                  <a:gd name="T66" fmla="*/ 29 w 77"/>
                  <a:gd name="T67" fmla="*/ 14 h 69"/>
                  <a:gd name="T68" fmla="*/ 24 w 77"/>
                  <a:gd name="T69" fmla="*/ 14 h 69"/>
                  <a:gd name="T70" fmla="*/ 20 w 77"/>
                  <a:gd name="T71" fmla="*/ 17 h 69"/>
                  <a:gd name="T72" fmla="*/ 16 w 77"/>
                  <a:gd name="T73" fmla="*/ 18 h 69"/>
                  <a:gd name="T74" fmla="*/ 14 w 77"/>
                  <a:gd name="T75" fmla="*/ 23 h 69"/>
                  <a:gd name="T76" fmla="*/ 11 w 77"/>
                  <a:gd name="T77" fmla="*/ 29 h 69"/>
                  <a:gd name="T78" fmla="*/ 11 w 77"/>
                  <a:gd name="T79" fmla="*/ 34 h 69"/>
                  <a:gd name="T80" fmla="*/ 11 w 77"/>
                  <a:gd name="T81" fmla="*/ 40 h 69"/>
                  <a:gd name="T82" fmla="*/ 13 w 77"/>
                  <a:gd name="T83" fmla="*/ 45 h 69"/>
                  <a:gd name="T84" fmla="*/ 16 w 77"/>
                  <a:gd name="T85" fmla="*/ 49 h 69"/>
                  <a:gd name="T86" fmla="*/ 19 w 77"/>
                  <a:gd name="T87" fmla="*/ 52 h 69"/>
                  <a:gd name="T88" fmla="*/ 24 w 77"/>
                  <a:gd name="T89" fmla="*/ 54 h 69"/>
                  <a:gd name="T90" fmla="*/ 29 w 77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69">
                    <a:moveTo>
                      <a:pt x="53" y="14"/>
                    </a:moveTo>
                    <a:lnTo>
                      <a:pt x="54" y="1"/>
                    </a:lnTo>
                    <a:lnTo>
                      <a:pt x="60" y="4"/>
                    </a:lnTo>
                    <a:lnTo>
                      <a:pt x="67" y="8"/>
                    </a:lnTo>
                    <a:lnTo>
                      <a:pt x="71" y="12"/>
                    </a:lnTo>
                    <a:lnTo>
                      <a:pt x="75" y="22"/>
                    </a:lnTo>
                    <a:lnTo>
                      <a:pt x="77" y="34"/>
                    </a:lnTo>
                    <a:lnTo>
                      <a:pt x="75" y="48"/>
                    </a:lnTo>
                    <a:lnTo>
                      <a:pt x="67" y="60"/>
                    </a:lnTo>
                    <a:lnTo>
                      <a:pt x="54" y="66"/>
                    </a:lnTo>
                    <a:lnTo>
                      <a:pt x="38" y="69"/>
                    </a:lnTo>
                    <a:lnTo>
                      <a:pt x="22" y="66"/>
                    </a:lnTo>
                    <a:lnTo>
                      <a:pt x="10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1" y="21"/>
                    </a:lnTo>
                    <a:lnTo>
                      <a:pt x="9" y="11"/>
                    </a:lnTo>
                    <a:lnTo>
                      <a:pt x="22" y="3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1" y="56"/>
                    </a:lnTo>
                    <a:lnTo>
                      <a:pt x="47" y="54"/>
                    </a:lnTo>
                    <a:lnTo>
                      <a:pt x="54" y="52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9"/>
                    </a:lnTo>
                    <a:lnTo>
                      <a:pt x="64" y="34"/>
                    </a:lnTo>
                    <a:lnTo>
                      <a:pt x="64" y="27"/>
                    </a:lnTo>
                    <a:lnTo>
                      <a:pt x="62" y="22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3" y="14"/>
                    </a:lnTo>
                    <a:close/>
                    <a:moveTo>
                      <a:pt x="29" y="56"/>
                    </a:moveTo>
                    <a:lnTo>
                      <a:pt x="29" y="14"/>
                    </a:lnTo>
                    <a:lnTo>
                      <a:pt x="24" y="14"/>
                    </a:lnTo>
                    <a:lnTo>
                      <a:pt x="20" y="17"/>
                    </a:lnTo>
                    <a:lnTo>
                      <a:pt x="16" y="18"/>
                    </a:lnTo>
                    <a:lnTo>
                      <a:pt x="14" y="23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1" y="40"/>
                    </a:lnTo>
                    <a:lnTo>
                      <a:pt x="13" y="45"/>
                    </a:lnTo>
                    <a:lnTo>
                      <a:pt x="16" y="49"/>
                    </a:lnTo>
                    <a:lnTo>
                      <a:pt x="19" y="52"/>
                    </a:lnTo>
                    <a:lnTo>
                      <a:pt x="24" y="54"/>
                    </a:ln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59"/>
              <p:cNvSpPr>
                <a:spLocks/>
              </p:cNvSpPr>
              <p:nvPr/>
            </p:nvSpPr>
            <p:spPr bwMode="auto">
              <a:xfrm>
                <a:off x="185900" y="3690580"/>
                <a:ext cx="103188" cy="26988"/>
              </a:xfrm>
              <a:custGeom>
                <a:avLst/>
                <a:gdLst>
                  <a:gd name="T0" fmla="*/ 131 w 131"/>
                  <a:gd name="T1" fmla="*/ 9 h 34"/>
                  <a:gd name="T2" fmla="*/ 118 w 131"/>
                  <a:gd name="T3" fmla="*/ 18 h 34"/>
                  <a:gd name="T4" fmla="*/ 101 w 131"/>
                  <a:gd name="T5" fmla="*/ 27 h 34"/>
                  <a:gd name="T6" fmla="*/ 84 w 131"/>
                  <a:gd name="T7" fmla="*/ 32 h 34"/>
                  <a:gd name="T8" fmla="*/ 65 w 131"/>
                  <a:gd name="T9" fmla="*/ 34 h 34"/>
                  <a:gd name="T10" fmla="*/ 50 w 131"/>
                  <a:gd name="T11" fmla="*/ 32 h 34"/>
                  <a:gd name="T12" fmla="*/ 34 w 131"/>
                  <a:gd name="T13" fmla="*/ 28 h 34"/>
                  <a:gd name="T14" fmla="*/ 17 w 131"/>
                  <a:gd name="T15" fmla="*/ 21 h 34"/>
                  <a:gd name="T16" fmla="*/ 0 w 131"/>
                  <a:gd name="T17" fmla="*/ 9 h 34"/>
                  <a:gd name="T18" fmla="*/ 0 w 131"/>
                  <a:gd name="T19" fmla="*/ 0 h 34"/>
                  <a:gd name="T20" fmla="*/ 7 w 131"/>
                  <a:gd name="T21" fmla="*/ 4 h 34"/>
                  <a:gd name="T22" fmla="*/ 12 w 131"/>
                  <a:gd name="T23" fmla="*/ 7 h 34"/>
                  <a:gd name="T24" fmla="*/ 17 w 131"/>
                  <a:gd name="T25" fmla="*/ 9 h 34"/>
                  <a:gd name="T26" fmla="*/ 20 w 131"/>
                  <a:gd name="T27" fmla="*/ 12 h 34"/>
                  <a:gd name="T28" fmla="*/ 30 w 131"/>
                  <a:gd name="T29" fmla="*/ 14 h 34"/>
                  <a:gd name="T30" fmla="*/ 41 w 131"/>
                  <a:gd name="T31" fmla="*/ 18 h 34"/>
                  <a:gd name="T32" fmla="*/ 66 w 131"/>
                  <a:gd name="T33" fmla="*/ 21 h 34"/>
                  <a:gd name="T34" fmla="*/ 88 w 131"/>
                  <a:gd name="T35" fmla="*/ 18 h 34"/>
                  <a:gd name="T36" fmla="*/ 109 w 131"/>
                  <a:gd name="T37" fmla="*/ 12 h 34"/>
                  <a:gd name="T38" fmla="*/ 131 w 131"/>
                  <a:gd name="T39" fmla="*/ 0 h 34"/>
                  <a:gd name="T40" fmla="*/ 131 w 131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4">
                    <a:moveTo>
                      <a:pt x="131" y="9"/>
                    </a:moveTo>
                    <a:lnTo>
                      <a:pt x="118" y="18"/>
                    </a:lnTo>
                    <a:lnTo>
                      <a:pt x="101" y="27"/>
                    </a:lnTo>
                    <a:lnTo>
                      <a:pt x="84" y="32"/>
                    </a:lnTo>
                    <a:lnTo>
                      <a:pt x="65" y="34"/>
                    </a:lnTo>
                    <a:lnTo>
                      <a:pt x="50" y="32"/>
                    </a:lnTo>
                    <a:lnTo>
                      <a:pt x="34" y="28"/>
                    </a:lnTo>
                    <a:lnTo>
                      <a:pt x="17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2" y="7"/>
                    </a:lnTo>
                    <a:lnTo>
                      <a:pt x="17" y="9"/>
                    </a:lnTo>
                    <a:lnTo>
                      <a:pt x="20" y="12"/>
                    </a:lnTo>
                    <a:lnTo>
                      <a:pt x="30" y="14"/>
                    </a:lnTo>
                    <a:lnTo>
                      <a:pt x="41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09" y="12"/>
                    </a:lnTo>
                    <a:lnTo>
                      <a:pt x="131" y="0"/>
                    </a:lnTo>
                    <a:lnTo>
                      <a:pt x="131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60"/>
              <p:cNvSpPr>
                <a:spLocks/>
              </p:cNvSpPr>
              <p:nvPr/>
            </p:nvSpPr>
            <p:spPr bwMode="auto">
              <a:xfrm>
                <a:off x="185900" y="3614380"/>
                <a:ext cx="80963" cy="63500"/>
              </a:xfrm>
              <a:custGeom>
                <a:avLst/>
                <a:gdLst>
                  <a:gd name="T0" fmla="*/ 103 w 103"/>
                  <a:gd name="T1" fmla="*/ 78 h 78"/>
                  <a:gd name="T2" fmla="*/ 0 w 103"/>
                  <a:gd name="T3" fmla="*/ 78 h 78"/>
                  <a:gd name="T4" fmla="*/ 0 w 103"/>
                  <a:gd name="T5" fmla="*/ 64 h 78"/>
                  <a:gd name="T6" fmla="*/ 79 w 103"/>
                  <a:gd name="T7" fmla="*/ 12 h 78"/>
                  <a:gd name="T8" fmla="*/ 0 w 103"/>
                  <a:gd name="T9" fmla="*/ 12 h 78"/>
                  <a:gd name="T10" fmla="*/ 0 w 103"/>
                  <a:gd name="T11" fmla="*/ 0 h 78"/>
                  <a:gd name="T12" fmla="*/ 103 w 103"/>
                  <a:gd name="T13" fmla="*/ 0 h 78"/>
                  <a:gd name="T14" fmla="*/ 103 w 103"/>
                  <a:gd name="T15" fmla="*/ 14 h 78"/>
                  <a:gd name="T16" fmla="*/ 24 w 103"/>
                  <a:gd name="T17" fmla="*/ 65 h 78"/>
                  <a:gd name="T18" fmla="*/ 103 w 103"/>
                  <a:gd name="T19" fmla="*/ 65 h 78"/>
                  <a:gd name="T20" fmla="*/ 103 w 103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8">
                    <a:moveTo>
                      <a:pt x="103" y="78"/>
                    </a:moveTo>
                    <a:lnTo>
                      <a:pt x="0" y="78"/>
                    </a:lnTo>
                    <a:lnTo>
                      <a:pt x="0" y="64"/>
                    </a:lnTo>
                    <a:lnTo>
                      <a:pt x="7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14"/>
                    </a:lnTo>
                    <a:lnTo>
                      <a:pt x="24" y="65"/>
                    </a:lnTo>
                    <a:lnTo>
                      <a:pt x="103" y="65"/>
                    </a:lnTo>
                    <a:lnTo>
                      <a:pt x="103" y="7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61"/>
              <p:cNvSpPr>
                <a:spLocks/>
              </p:cNvSpPr>
              <p:nvPr/>
            </p:nvSpPr>
            <p:spPr bwMode="auto">
              <a:xfrm>
                <a:off x="208125" y="3515955"/>
                <a:ext cx="58738" cy="82550"/>
              </a:xfrm>
              <a:custGeom>
                <a:avLst/>
                <a:gdLst>
                  <a:gd name="T0" fmla="*/ 75 w 75"/>
                  <a:gd name="T1" fmla="*/ 103 h 103"/>
                  <a:gd name="T2" fmla="*/ 1 w 75"/>
                  <a:gd name="T3" fmla="*/ 103 h 103"/>
                  <a:gd name="T4" fmla="*/ 1 w 75"/>
                  <a:gd name="T5" fmla="*/ 89 h 103"/>
                  <a:gd name="T6" fmla="*/ 13 w 75"/>
                  <a:gd name="T7" fmla="*/ 89 h 103"/>
                  <a:gd name="T8" fmla="*/ 7 w 75"/>
                  <a:gd name="T9" fmla="*/ 85 h 103"/>
                  <a:gd name="T10" fmla="*/ 2 w 75"/>
                  <a:gd name="T11" fmla="*/ 80 h 103"/>
                  <a:gd name="T12" fmla="*/ 1 w 75"/>
                  <a:gd name="T13" fmla="*/ 76 h 103"/>
                  <a:gd name="T14" fmla="*/ 0 w 75"/>
                  <a:gd name="T15" fmla="*/ 72 h 103"/>
                  <a:gd name="T16" fmla="*/ 0 w 75"/>
                  <a:gd name="T17" fmla="*/ 67 h 103"/>
                  <a:gd name="T18" fmla="*/ 0 w 75"/>
                  <a:gd name="T19" fmla="*/ 62 h 103"/>
                  <a:gd name="T20" fmla="*/ 1 w 75"/>
                  <a:gd name="T21" fmla="*/ 58 h 103"/>
                  <a:gd name="T22" fmla="*/ 2 w 75"/>
                  <a:gd name="T23" fmla="*/ 54 h 103"/>
                  <a:gd name="T24" fmla="*/ 6 w 75"/>
                  <a:gd name="T25" fmla="*/ 51 h 103"/>
                  <a:gd name="T26" fmla="*/ 9 w 75"/>
                  <a:gd name="T27" fmla="*/ 49 h 103"/>
                  <a:gd name="T28" fmla="*/ 13 w 75"/>
                  <a:gd name="T29" fmla="*/ 46 h 103"/>
                  <a:gd name="T30" fmla="*/ 2 w 75"/>
                  <a:gd name="T31" fmla="*/ 36 h 103"/>
                  <a:gd name="T32" fmla="*/ 0 w 75"/>
                  <a:gd name="T33" fmla="*/ 23 h 103"/>
                  <a:gd name="T34" fmla="*/ 0 w 75"/>
                  <a:gd name="T35" fmla="*/ 16 h 103"/>
                  <a:gd name="T36" fmla="*/ 2 w 75"/>
                  <a:gd name="T37" fmla="*/ 10 h 103"/>
                  <a:gd name="T38" fmla="*/ 5 w 75"/>
                  <a:gd name="T39" fmla="*/ 6 h 103"/>
                  <a:gd name="T40" fmla="*/ 9 w 75"/>
                  <a:gd name="T41" fmla="*/ 3 h 103"/>
                  <a:gd name="T42" fmla="*/ 13 w 75"/>
                  <a:gd name="T43" fmla="*/ 1 h 103"/>
                  <a:gd name="T44" fmla="*/ 18 w 75"/>
                  <a:gd name="T45" fmla="*/ 0 h 103"/>
                  <a:gd name="T46" fmla="*/ 24 w 75"/>
                  <a:gd name="T47" fmla="*/ 0 h 103"/>
                  <a:gd name="T48" fmla="*/ 75 w 75"/>
                  <a:gd name="T49" fmla="*/ 0 h 103"/>
                  <a:gd name="T50" fmla="*/ 75 w 75"/>
                  <a:gd name="T51" fmla="*/ 12 h 103"/>
                  <a:gd name="T52" fmla="*/ 29 w 75"/>
                  <a:gd name="T53" fmla="*/ 12 h 103"/>
                  <a:gd name="T54" fmla="*/ 24 w 75"/>
                  <a:gd name="T55" fmla="*/ 14 h 103"/>
                  <a:gd name="T56" fmla="*/ 20 w 75"/>
                  <a:gd name="T57" fmla="*/ 14 h 103"/>
                  <a:gd name="T58" fmla="*/ 18 w 75"/>
                  <a:gd name="T59" fmla="*/ 14 h 103"/>
                  <a:gd name="T60" fmla="*/ 15 w 75"/>
                  <a:gd name="T61" fmla="*/ 16 h 103"/>
                  <a:gd name="T62" fmla="*/ 13 w 75"/>
                  <a:gd name="T63" fmla="*/ 19 h 103"/>
                  <a:gd name="T64" fmla="*/ 11 w 75"/>
                  <a:gd name="T65" fmla="*/ 23 h 103"/>
                  <a:gd name="T66" fmla="*/ 11 w 75"/>
                  <a:gd name="T67" fmla="*/ 27 h 103"/>
                  <a:gd name="T68" fmla="*/ 11 w 75"/>
                  <a:gd name="T69" fmla="*/ 32 h 103"/>
                  <a:gd name="T70" fmla="*/ 14 w 75"/>
                  <a:gd name="T71" fmla="*/ 36 h 103"/>
                  <a:gd name="T72" fmla="*/ 16 w 75"/>
                  <a:gd name="T73" fmla="*/ 40 h 103"/>
                  <a:gd name="T74" fmla="*/ 20 w 75"/>
                  <a:gd name="T75" fmla="*/ 42 h 103"/>
                  <a:gd name="T76" fmla="*/ 25 w 75"/>
                  <a:gd name="T77" fmla="*/ 43 h 103"/>
                  <a:gd name="T78" fmla="*/ 32 w 75"/>
                  <a:gd name="T79" fmla="*/ 45 h 103"/>
                  <a:gd name="T80" fmla="*/ 75 w 75"/>
                  <a:gd name="T81" fmla="*/ 45 h 103"/>
                  <a:gd name="T82" fmla="*/ 75 w 75"/>
                  <a:gd name="T83" fmla="*/ 58 h 103"/>
                  <a:gd name="T84" fmla="*/ 28 w 75"/>
                  <a:gd name="T85" fmla="*/ 58 h 103"/>
                  <a:gd name="T86" fmla="*/ 23 w 75"/>
                  <a:gd name="T87" fmla="*/ 58 h 103"/>
                  <a:gd name="T88" fmla="*/ 18 w 75"/>
                  <a:gd name="T89" fmla="*/ 59 h 103"/>
                  <a:gd name="T90" fmla="*/ 15 w 75"/>
                  <a:gd name="T91" fmla="*/ 62 h 103"/>
                  <a:gd name="T92" fmla="*/ 13 w 75"/>
                  <a:gd name="T93" fmla="*/ 63 h 103"/>
                  <a:gd name="T94" fmla="*/ 11 w 75"/>
                  <a:gd name="T95" fmla="*/ 67 h 103"/>
                  <a:gd name="T96" fmla="*/ 11 w 75"/>
                  <a:gd name="T97" fmla="*/ 71 h 103"/>
                  <a:gd name="T98" fmla="*/ 11 w 75"/>
                  <a:gd name="T99" fmla="*/ 76 h 103"/>
                  <a:gd name="T100" fmla="*/ 14 w 75"/>
                  <a:gd name="T101" fmla="*/ 81 h 103"/>
                  <a:gd name="T102" fmla="*/ 18 w 75"/>
                  <a:gd name="T103" fmla="*/ 85 h 103"/>
                  <a:gd name="T104" fmla="*/ 22 w 75"/>
                  <a:gd name="T105" fmla="*/ 87 h 103"/>
                  <a:gd name="T106" fmla="*/ 25 w 75"/>
                  <a:gd name="T107" fmla="*/ 89 h 103"/>
                  <a:gd name="T108" fmla="*/ 31 w 75"/>
                  <a:gd name="T109" fmla="*/ 89 h 103"/>
                  <a:gd name="T110" fmla="*/ 37 w 75"/>
                  <a:gd name="T111" fmla="*/ 89 h 103"/>
                  <a:gd name="T112" fmla="*/ 75 w 75"/>
                  <a:gd name="T113" fmla="*/ 89 h 103"/>
                  <a:gd name="T114" fmla="*/ 75 w 75"/>
                  <a:gd name="T1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03">
                    <a:moveTo>
                      <a:pt x="75" y="103"/>
                    </a:moveTo>
                    <a:lnTo>
                      <a:pt x="1" y="103"/>
                    </a:lnTo>
                    <a:lnTo>
                      <a:pt x="1" y="89"/>
                    </a:lnTo>
                    <a:lnTo>
                      <a:pt x="13" y="89"/>
                    </a:lnTo>
                    <a:lnTo>
                      <a:pt x="7" y="85"/>
                    </a:lnTo>
                    <a:lnTo>
                      <a:pt x="2" y="80"/>
                    </a:lnTo>
                    <a:lnTo>
                      <a:pt x="1" y="76"/>
                    </a:lnTo>
                    <a:lnTo>
                      <a:pt x="0" y="72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2" y="54"/>
                    </a:lnTo>
                    <a:lnTo>
                      <a:pt x="6" y="51"/>
                    </a:lnTo>
                    <a:lnTo>
                      <a:pt x="9" y="49"/>
                    </a:lnTo>
                    <a:lnTo>
                      <a:pt x="13" y="46"/>
                    </a:lnTo>
                    <a:lnTo>
                      <a:pt x="2" y="36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75" y="0"/>
                    </a:lnTo>
                    <a:lnTo>
                      <a:pt x="75" y="12"/>
                    </a:lnTo>
                    <a:lnTo>
                      <a:pt x="29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5" y="16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4" y="36"/>
                    </a:lnTo>
                    <a:lnTo>
                      <a:pt x="16" y="40"/>
                    </a:lnTo>
                    <a:lnTo>
                      <a:pt x="20" y="42"/>
                    </a:lnTo>
                    <a:lnTo>
                      <a:pt x="25" y="43"/>
                    </a:lnTo>
                    <a:lnTo>
                      <a:pt x="32" y="45"/>
                    </a:lnTo>
                    <a:lnTo>
                      <a:pt x="75" y="45"/>
                    </a:lnTo>
                    <a:lnTo>
                      <a:pt x="75" y="58"/>
                    </a:lnTo>
                    <a:lnTo>
                      <a:pt x="28" y="58"/>
                    </a:lnTo>
                    <a:lnTo>
                      <a:pt x="23" y="58"/>
                    </a:lnTo>
                    <a:lnTo>
                      <a:pt x="18" y="59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7"/>
                    </a:lnTo>
                    <a:lnTo>
                      <a:pt x="11" y="71"/>
                    </a:lnTo>
                    <a:lnTo>
                      <a:pt x="11" y="76"/>
                    </a:lnTo>
                    <a:lnTo>
                      <a:pt x="14" y="81"/>
                    </a:lnTo>
                    <a:lnTo>
                      <a:pt x="18" y="85"/>
                    </a:lnTo>
                    <a:lnTo>
                      <a:pt x="22" y="87"/>
                    </a:lnTo>
                    <a:lnTo>
                      <a:pt x="25" y="89"/>
                    </a:lnTo>
                    <a:lnTo>
                      <a:pt x="31" y="89"/>
                    </a:lnTo>
                    <a:lnTo>
                      <a:pt x="37" y="89"/>
                    </a:lnTo>
                    <a:lnTo>
                      <a:pt x="75" y="89"/>
                    </a:lnTo>
                    <a:lnTo>
                      <a:pt x="75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62"/>
              <p:cNvSpPr>
                <a:spLocks/>
              </p:cNvSpPr>
              <p:nvPr/>
            </p:nvSpPr>
            <p:spPr bwMode="auto">
              <a:xfrm>
                <a:off x="185900" y="3477855"/>
                <a:ext cx="103188" cy="26988"/>
              </a:xfrm>
              <a:custGeom>
                <a:avLst/>
                <a:gdLst>
                  <a:gd name="T0" fmla="*/ 131 w 131"/>
                  <a:gd name="T1" fmla="*/ 26 h 35"/>
                  <a:gd name="T2" fmla="*/ 131 w 131"/>
                  <a:gd name="T3" fmla="*/ 35 h 35"/>
                  <a:gd name="T4" fmla="*/ 109 w 131"/>
                  <a:gd name="T5" fmla="*/ 24 h 35"/>
                  <a:gd name="T6" fmla="*/ 87 w 131"/>
                  <a:gd name="T7" fmla="*/ 16 h 35"/>
                  <a:gd name="T8" fmla="*/ 66 w 131"/>
                  <a:gd name="T9" fmla="*/ 13 h 35"/>
                  <a:gd name="T10" fmla="*/ 41 w 131"/>
                  <a:gd name="T11" fmla="*/ 17 h 35"/>
                  <a:gd name="T12" fmla="*/ 30 w 131"/>
                  <a:gd name="T13" fmla="*/ 20 h 35"/>
                  <a:gd name="T14" fmla="*/ 21 w 131"/>
                  <a:gd name="T15" fmla="*/ 24 h 35"/>
                  <a:gd name="T16" fmla="*/ 17 w 131"/>
                  <a:gd name="T17" fmla="*/ 25 h 35"/>
                  <a:gd name="T18" fmla="*/ 12 w 131"/>
                  <a:gd name="T19" fmla="*/ 28 h 35"/>
                  <a:gd name="T20" fmla="*/ 7 w 131"/>
                  <a:gd name="T21" fmla="*/ 31 h 35"/>
                  <a:gd name="T22" fmla="*/ 0 w 131"/>
                  <a:gd name="T23" fmla="*/ 35 h 35"/>
                  <a:gd name="T24" fmla="*/ 0 w 131"/>
                  <a:gd name="T25" fmla="*/ 26 h 35"/>
                  <a:gd name="T26" fmla="*/ 17 w 131"/>
                  <a:gd name="T27" fmla="*/ 15 h 35"/>
                  <a:gd name="T28" fmla="*/ 34 w 131"/>
                  <a:gd name="T29" fmla="*/ 6 h 35"/>
                  <a:gd name="T30" fmla="*/ 50 w 131"/>
                  <a:gd name="T31" fmla="*/ 2 h 35"/>
                  <a:gd name="T32" fmla="*/ 65 w 131"/>
                  <a:gd name="T33" fmla="*/ 0 h 35"/>
                  <a:gd name="T34" fmla="*/ 84 w 131"/>
                  <a:gd name="T35" fmla="*/ 2 h 35"/>
                  <a:gd name="T36" fmla="*/ 101 w 131"/>
                  <a:gd name="T37" fmla="*/ 8 h 35"/>
                  <a:gd name="T38" fmla="*/ 118 w 131"/>
                  <a:gd name="T39" fmla="*/ 16 h 35"/>
                  <a:gd name="T40" fmla="*/ 131 w 131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5">
                    <a:moveTo>
                      <a:pt x="131" y="26"/>
                    </a:moveTo>
                    <a:lnTo>
                      <a:pt x="131" y="35"/>
                    </a:lnTo>
                    <a:lnTo>
                      <a:pt x="109" y="24"/>
                    </a:lnTo>
                    <a:lnTo>
                      <a:pt x="87" y="16"/>
                    </a:lnTo>
                    <a:lnTo>
                      <a:pt x="66" y="13"/>
                    </a:lnTo>
                    <a:lnTo>
                      <a:pt x="41" y="17"/>
                    </a:lnTo>
                    <a:lnTo>
                      <a:pt x="30" y="20"/>
                    </a:lnTo>
                    <a:lnTo>
                      <a:pt x="21" y="24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7" y="15"/>
                    </a:lnTo>
                    <a:lnTo>
                      <a:pt x="34" y="6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84" y="2"/>
                    </a:lnTo>
                    <a:lnTo>
                      <a:pt x="101" y="8"/>
                    </a:lnTo>
                    <a:lnTo>
                      <a:pt x="118" y="16"/>
                    </a:lnTo>
                    <a:lnTo>
                      <a:pt x="131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1" name="Group 275"/>
              <p:cNvGrpSpPr>
                <a:grpSpLocks noChangeAspect="1"/>
              </p:cNvGrpSpPr>
              <p:nvPr/>
            </p:nvGrpSpPr>
            <p:grpSpPr bwMode="auto">
              <a:xfrm>
                <a:off x="3189449" y="2901435"/>
                <a:ext cx="3382963" cy="1789112"/>
                <a:chOff x="2372" y="1799"/>
                <a:chExt cx="2131" cy="1127"/>
              </a:xfrm>
            </p:grpSpPr>
            <p:sp>
              <p:nvSpPr>
                <p:cNvPr id="282" name="AutoShape 2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72" y="1799"/>
                  <a:ext cx="2131" cy="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279"/>
                <p:cNvSpPr>
                  <a:spLocks noChangeArrowheads="1"/>
                </p:cNvSpPr>
                <p:nvPr/>
              </p:nvSpPr>
              <p:spPr bwMode="auto">
                <a:xfrm>
                  <a:off x="2648" y="1884"/>
                  <a:ext cx="1653" cy="86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Line 280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648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2924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199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47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3750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402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4301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288"/>
                <p:cNvSpPr>
                  <a:spLocks noEditPoints="1"/>
                </p:cNvSpPr>
                <p:nvPr/>
              </p:nvSpPr>
              <p:spPr bwMode="auto">
                <a:xfrm>
                  <a:off x="2630" y="2776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289"/>
                <p:cNvSpPr>
                  <a:spLocks/>
                </p:cNvSpPr>
                <p:nvPr/>
              </p:nvSpPr>
              <p:spPr bwMode="auto">
                <a:xfrm>
                  <a:off x="2905" y="2777"/>
                  <a:ext cx="31" cy="46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290"/>
                <p:cNvSpPr>
                  <a:spLocks/>
                </p:cNvSpPr>
                <p:nvPr/>
              </p:nvSpPr>
              <p:spPr bwMode="auto">
                <a:xfrm>
                  <a:off x="3164" y="2776"/>
                  <a:ext cx="18" cy="47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291"/>
                <p:cNvSpPr>
                  <a:spLocks noEditPoints="1"/>
                </p:cNvSpPr>
                <p:nvPr/>
              </p:nvSpPr>
              <p:spPr bwMode="auto">
                <a:xfrm>
                  <a:off x="3197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92"/>
                <p:cNvSpPr>
                  <a:spLocks/>
                </p:cNvSpPr>
                <p:nvPr/>
              </p:nvSpPr>
              <p:spPr bwMode="auto">
                <a:xfrm>
                  <a:off x="3440" y="2776"/>
                  <a:ext cx="17" cy="47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293"/>
                <p:cNvSpPr>
                  <a:spLocks/>
                </p:cNvSpPr>
                <p:nvPr/>
              </p:nvSpPr>
              <p:spPr bwMode="auto">
                <a:xfrm>
                  <a:off x="3472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294"/>
                <p:cNvSpPr>
                  <a:spLocks/>
                </p:cNvSpPr>
                <p:nvPr/>
              </p:nvSpPr>
              <p:spPr bwMode="auto">
                <a:xfrm>
                  <a:off x="3711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295"/>
                <p:cNvSpPr>
                  <a:spLocks noEditPoints="1"/>
                </p:cNvSpPr>
                <p:nvPr/>
              </p:nvSpPr>
              <p:spPr bwMode="auto">
                <a:xfrm>
                  <a:off x="3747" y="2776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296"/>
                <p:cNvSpPr>
                  <a:spLocks/>
                </p:cNvSpPr>
                <p:nvPr/>
              </p:nvSpPr>
              <p:spPr bwMode="auto">
                <a:xfrm>
                  <a:off x="3986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297"/>
                <p:cNvSpPr>
                  <a:spLocks/>
                </p:cNvSpPr>
                <p:nvPr/>
              </p:nvSpPr>
              <p:spPr bwMode="auto">
                <a:xfrm>
                  <a:off x="4023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298"/>
                <p:cNvSpPr>
                  <a:spLocks/>
                </p:cNvSpPr>
                <p:nvPr/>
              </p:nvSpPr>
              <p:spPr bwMode="auto">
                <a:xfrm>
                  <a:off x="4262" y="2776"/>
                  <a:ext cx="30" cy="47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299"/>
                <p:cNvSpPr>
                  <a:spLocks noEditPoints="1"/>
                </p:cNvSpPr>
                <p:nvPr/>
              </p:nvSpPr>
              <p:spPr bwMode="auto">
                <a:xfrm>
                  <a:off x="4298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300"/>
                <p:cNvSpPr>
                  <a:spLocks/>
                </p:cNvSpPr>
                <p:nvPr/>
              </p:nvSpPr>
              <p:spPr bwMode="auto">
                <a:xfrm>
                  <a:off x="3337" y="2858"/>
                  <a:ext cx="18" cy="51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301"/>
                <p:cNvSpPr>
                  <a:spLocks noEditPoints="1"/>
                </p:cNvSpPr>
                <p:nvPr/>
              </p:nvSpPr>
              <p:spPr bwMode="auto">
                <a:xfrm>
                  <a:off x="3361" y="2857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302"/>
                <p:cNvSpPr>
                  <a:spLocks/>
                </p:cNvSpPr>
                <p:nvPr/>
              </p:nvSpPr>
              <p:spPr bwMode="auto">
                <a:xfrm>
                  <a:off x="3376" y="2870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303"/>
                <p:cNvSpPr>
                  <a:spLocks noEditPoints="1"/>
                </p:cNvSpPr>
                <p:nvPr/>
              </p:nvSpPr>
              <p:spPr bwMode="auto">
                <a:xfrm>
                  <a:off x="3435" y="2870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304"/>
                <p:cNvSpPr>
                  <a:spLocks/>
                </p:cNvSpPr>
                <p:nvPr/>
              </p:nvSpPr>
              <p:spPr bwMode="auto">
                <a:xfrm>
                  <a:off x="3497" y="2857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305"/>
                <p:cNvSpPr>
                  <a:spLocks/>
                </p:cNvSpPr>
                <p:nvPr/>
              </p:nvSpPr>
              <p:spPr bwMode="auto">
                <a:xfrm>
                  <a:off x="3518" y="2870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306"/>
                <p:cNvSpPr>
                  <a:spLocks/>
                </p:cNvSpPr>
                <p:nvPr/>
              </p:nvSpPr>
              <p:spPr bwMode="auto">
                <a:xfrm>
                  <a:off x="3554" y="2857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2648" y="1884"/>
                  <a:ext cx="0" cy="86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Line 308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Line 309"/>
                <p:cNvSpPr>
                  <a:spLocks noChangeShapeType="1"/>
                </p:cNvSpPr>
                <p:nvPr/>
              </p:nvSpPr>
              <p:spPr bwMode="auto">
                <a:xfrm>
                  <a:off x="2648" y="231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Line 310"/>
                <p:cNvSpPr>
                  <a:spLocks noChangeShapeType="1"/>
                </p:cNvSpPr>
                <p:nvPr/>
              </p:nvSpPr>
              <p:spPr bwMode="auto">
                <a:xfrm>
                  <a:off x="2648" y="188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8" y="2747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312"/>
                <p:cNvSpPr>
                  <a:spLocks/>
                </p:cNvSpPr>
                <p:nvPr/>
              </p:nvSpPr>
              <p:spPr bwMode="auto">
                <a:xfrm>
                  <a:off x="2591" y="2721"/>
                  <a:ext cx="30" cy="46"/>
                </a:xfrm>
                <a:custGeom>
                  <a:avLst/>
                  <a:gdLst>
                    <a:gd name="T0" fmla="*/ 0 w 61"/>
                    <a:gd name="T1" fmla="*/ 67 h 93"/>
                    <a:gd name="T2" fmla="*/ 11 w 61"/>
                    <a:gd name="T3" fmla="*/ 66 h 93"/>
                    <a:gd name="T4" fmla="*/ 13 w 61"/>
                    <a:gd name="T5" fmla="*/ 71 h 93"/>
                    <a:gd name="T6" fmla="*/ 14 w 61"/>
                    <a:gd name="T7" fmla="*/ 75 h 93"/>
                    <a:gd name="T8" fmla="*/ 17 w 61"/>
                    <a:gd name="T9" fmla="*/ 79 h 93"/>
                    <a:gd name="T10" fmla="*/ 20 w 61"/>
                    <a:gd name="T11" fmla="*/ 80 h 93"/>
                    <a:gd name="T12" fmla="*/ 24 w 61"/>
                    <a:gd name="T13" fmla="*/ 81 h 93"/>
                    <a:gd name="T14" fmla="*/ 30 w 61"/>
                    <a:gd name="T15" fmla="*/ 83 h 93"/>
                    <a:gd name="T16" fmla="*/ 35 w 61"/>
                    <a:gd name="T17" fmla="*/ 81 h 93"/>
                    <a:gd name="T18" fmla="*/ 40 w 61"/>
                    <a:gd name="T19" fmla="*/ 80 h 93"/>
                    <a:gd name="T20" fmla="*/ 42 w 61"/>
                    <a:gd name="T21" fmla="*/ 76 h 93"/>
                    <a:gd name="T22" fmla="*/ 46 w 61"/>
                    <a:gd name="T23" fmla="*/ 72 h 93"/>
                    <a:gd name="T24" fmla="*/ 48 w 61"/>
                    <a:gd name="T25" fmla="*/ 67 h 93"/>
                    <a:gd name="T26" fmla="*/ 48 w 61"/>
                    <a:gd name="T27" fmla="*/ 61 h 93"/>
                    <a:gd name="T28" fmla="*/ 48 w 61"/>
                    <a:gd name="T29" fmla="*/ 54 h 93"/>
                    <a:gd name="T30" fmla="*/ 46 w 61"/>
                    <a:gd name="T31" fmla="*/ 49 h 93"/>
                    <a:gd name="T32" fmla="*/ 44 w 61"/>
                    <a:gd name="T33" fmla="*/ 45 h 93"/>
                    <a:gd name="T34" fmla="*/ 40 w 61"/>
                    <a:gd name="T35" fmla="*/ 43 h 93"/>
                    <a:gd name="T36" fmla="*/ 35 w 61"/>
                    <a:gd name="T37" fmla="*/ 41 h 93"/>
                    <a:gd name="T38" fmla="*/ 30 w 61"/>
                    <a:gd name="T39" fmla="*/ 40 h 93"/>
                    <a:gd name="T40" fmla="*/ 23 w 61"/>
                    <a:gd name="T41" fmla="*/ 41 h 93"/>
                    <a:gd name="T42" fmla="*/ 19 w 61"/>
                    <a:gd name="T43" fmla="*/ 43 h 93"/>
                    <a:gd name="T44" fmla="*/ 15 w 61"/>
                    <a:gd name="T45" fmla="*/ 45 h 93"/>
                    <a:gd name="T46" fmla="*/ 13 w 61"/>
                    <a:gd name="T47" fmla="*/ 48 h 93"/>
                    <a:gd name="T48" fmla="*/ 1 w 61"/>
                    <a:gd name="T49" fmla="*/ 47 h 93"/>
                    <a:gd name="T50" fmla="*/ 10 w 61"/>
                    <a:gd name="T51" fmla="*/ 0 h 93"/>
                    <a:gd name="T52" fmla="*/ 55 w 61"/>
                    <a:gd name="T53" fmla="*/ 0 h 93"/>
                    <a:gd name="T54" fmla="*/ 55 w 61"/>
                    <a:gd name="T55" fmla="*/ 12 h 93"/>
                    <a:gd name="T56" fmla="*/ 20 w 61"/>
                    <a:gd name="T57" fmla="*/ 12 h 93"/>
                    <a:gd name="T58" fmla="*/ 15 w 61"/>
                    <a:gd name="T59" fmla="*/ 36 h 93"/>
                    <a:gd name="T60" fmla="*/ 20 w 61"/>
                    <a:gd name="T61" fmla="*/ 32 h 93"/>
                    <a:gd name="T62" fmla="*/ 27 w 61"/>
                    <a:gd name="T63" fmla="*/ 30 h 93"/>
                    <a:gd name="T64" fmla="*/ 32 w 61"/>
                    <a:gd name="T65" fmla="*/ 30 h 93"/>
                    <a:gd name="T66" fmla="*/ 39 w 61"/>
                    <a:gd name="T67" fmla="*/ 30 h 93"/>
                    <a:gd name="T68" fmla="*/ 44 w 61"/>
                    <a:gd name="T69" fmla="*/ 31 h 93"/>
                    <a:gd name="T70" fmla="*/ 48 w 61"/>
                    <a:gd name="T71" fmla="*/ 34 h 93"/>
                    <a:gd name="T72" fmla="*/ 53 w 61"/>
                    <a:gd name="T73" fmla="*/ 37 h 93"/>
                    <a:gd name="T74" fmla="*/ 58 w 61"/>
                    <a:gd name="T75" fmla="*/ 48 h 93"/>
                    <a:gd name="T76" fmla="*/ 61 w 61"/>
                    <a:gd name="T77" fmla="*/ 59 h 93"/>
                    <a:gd name="T78" fmla="*/ 58 w 61"/>
                    <a:gd name="T79" fmla="*/ 71 h 93"/>
                    <a:gd name="T80" fmla="*/ 53 w 61"/>
                    <a:gd name="T81" fmla="*/ 81 h 93"/>
                    <a:gd name="T82" fmla="*/ 42 w 61"/>
                    <a:gd name="T83" fmla="*/ 90 h 93"/>
                    <a:gd name="T84" fmla="*/ 28 w 61"/>
                    <a:gd name="T85" fmla="*/ 93 h 93"/>
                    <a:gd name="T86" fmla="*/ 23 w 61"/>
                    <a:gd name="T87" fmla="*/ 93 h 93"/>
                    <a:gd name="T88" fmla="*/ 18 w 61"/>
                    <a:gd name="T89" fmla="*/ 92 h 93"/>
                    <a:gd name="T90" fmla="*/ 13 w 61"/>
                    <a:gd name="T91" fmla="*/ 89 h 93"/>
                    <a:gd name="T92" fmla="*/ 9 w 61"/>
                    <a:gd name="T93" fmla="*/ 87 h 93"/>
                    <a:gd name="T94" fmla="*/ 4 w 61"/>
                    <a:gd name="T95" fmla="*/ 81 h 93"/>
                    <a:gd name="T96" fmla="*/ 1 w 61"/>
                    <a:gd name="T97" fmla="*/ 75 h 93"/>
                    <a:gd name="T98" fmla="*/ 0 w 61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3">
                      <a:moveTo>
                        <a:pt x="0" y="67"/>
                      </a:moveTo>
                      <a:lnTo>
                        <a:pt x="11" y="66"/>
                      </a:lnTo>
                      <a:lnTo>
                        <a:pt x="13" y="71"/>
                      </a:lnTo>
                      <a:lnTo>
                        <a:pt x="14" y="75"/>
                      </a:lnTo>
                      <a:lnTo>
                        <a:pt x="17" y="79"/>
                      </a:lnTo>
                      <a:lnTo>
                        <a:pt x="20" y="80"/>
                      </a:lnTo>
                      <a:lnTo>
                        <a:pt x="24" y="81"/>
                      </a:lnTo>
                      <a:lnTo>
                        <a:pt x="30" y="83"/>
                      </a:lnTo>
                      <a:lnTo>
                        <a:pt x="35" y="81"/>
                      </a:lnTo>
                      <a:lnTo>
                        <a:pt x="40" y="80"/>
                      </a:lnTo>
                      <a:lnTo>
                        <a:pt x="42" y="76"/>
                      </a:lnTo>
                      <a:lnTo>
                        <a:pt x="46" y="72"/>
                      </a:lnTo>
                      <a:lnTo>
                        <a:pt x="48" y="67"/>
                      </a:lnTo>
                      <a:lnTo>
                        <a:pt x="48" y="61"/>
                      </a:lnTo>
                      <a:lnTo>
                        <a:pt x="48" y="54"/>
                      </a:lnTo>
                      <a:lnTo>
                        <a:pt x="46" y="49"/>
                      </a:lnTo>
                      <a:lnTo>
                        <a:pt x="44" y="45"/>
                      </a:lnTo>
                      <a:lnTo>
                        <a:pt x="40" y="43"/>
                      </a:lnTo>
                      <a:lnTo>
                        <a:pt x="35" y="41"/>
                      </a:lnTo>
                      <a:lnTo>
                        <a:pt x="30" y="40"/>
                      </a:lnTo>
                      <a:lnTo>
                        <a:pt x="23" y="41"/>
                      </a:lnTo>
                      <a:lnTo>
                        <a:pt x="19" y="43"/>
                      </a:lnTo>
                      <a:lnTo>
                        <a:pt x="15" y="45"/>
                      </a:lnTo>
                      <a:lnTo>
                        <a:pt x="13" y="48"/>
                      </a:lnTo>
                      <a:lnTo>
                        <a:pt x="1" y="47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6"/>
                      </a:lnTo>
                      <a:lnTo>
                        <a:pt x="20" y="32"/>
                      </a:lnTo>
                      <a:lnTo>
                        <a:pt x="27" y="30"/>
                      </a:lnTo>
                      <a:lnTo>
                        <a:pt x="32" y="30"/>
                      </a:lnTo>
                      <a:lnTo>
                        <a:pt x="39" y="30"/>
                      </a:lnTo>
                      <a:lnTo>
                        <a:pt x="44" y="31"/>
                      </a:lnTo>
                      <a:lnTo>
                        <a:pt x="48" y="34"/>
                      </a:lnTo>
                      <a:lnTo>
                        <a:pt x="53" y="37"/>
                      </a:lnTo>
                      <a:lnTo>
                        <a:pt x="58" y="48"/>
                      </a:lnTo>
                      <a:lnTo>
                        <a:pt x="61" y="59"/>
                      </a:lnTo>
                      <a:lnTo>
                        <a:pt x="58" y="71"/>
                      </a:lnTo>
                      <a:lnTo>
                        <a:pt x="53" y="81"/>
                      </a:lnTo>
                      <a:lnTo>
                        <a:pt x="42" y="90"/>
                      </a:lnTo>
                      <a:lnTo>
                        <a:pt x="28" y="93"/>
                      </a:lnTo>
                      <a:lnTo>
                        <a:pt x="23" y="93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9" y="87"/>
                      </a:lnTo>
                      <a:lnTo>
                        <a:pt x="4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313"/>
                <p:cNvSpPr>
                  <a:spLocks noEditPoints="1"/>
                </p:cNvSpPr>
                <p:nvPr/>
              </p:nvSpPr>
              <p:spPr bwMode="auto">
                <a:xfrm>
                  <a:off x="2592" y="2289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314"/>
                <p:cNvSpPr>
                  <a:spLocks/>
                </p:cNvSpPr>
                <p:nvPr/>
              </p:nvSpPr>
              <p:spPr bwMode="auto">
                <a:xfrm>
                  <a:off x="2592" y="1860"/>
                  <a:ext cx="31" cy="47"/>
                </a:xfrm>
                <a:custGeom>
                  <a:avLst/>
                  <a:gdLst>
                    <a:gd name="T0" fmla="*/ 0 w 62"/>
                    <a:gd name="T1" fmla="*/ 67 h 93"/>
                    <a:gd name="T2" fmla="*/ 13 w 62"/>
                    <a:gd name="T3" fmla="*/ 66 h 93"/>
                    <a:gd name="T4" fmla="*/ 14 w 62"/>
                    <a:gd name="T5" fmla="*/ 71 h 93"/>
                    <a:gd name="T6" fmla="*/ 16 w 62"/>
                    <a:gd name="T7" fmla="*/ 75 h 93"/>
                    <a:gd name="T8" fmla="*/ 18 w 62"/>
                    <a:gd name="T9" fmla="*/ 79 h 93"/>
                    <a:gd name="T10" fmla="*/ 22 w 62"/>
                    <a:gd name="T11" fmla="*/ 81 h 93"/>
                    <a:gd name="T12" fmla="*/ 26 w 62"/>
                    <a:gd name="T13" fmla="*/ 82 h 93"/>
                    <a:gd name="T14" fmla="*/ 30 w 62"/>
                    <a:gd name="T15" fmla="*/ 82 h 93"/>
                    <a:gd name="T16" fmla="*/ 36 w 62"/>
                    <a:gd name="T17" fmla="*/ 81 h 93"/>
                    <a:gd name="T18" fmla="*/ 40 w 62"/>
                    <a:gd name="T19" fmla="*/ 80 h 93"/>
                    <a:gd name="T20" fmla="*/ 44 w 62"/>
                    <a:gd name="T21" fmla="*/ 76 h 93"/>
                    <a:gd name="T22" fmla="*/ 47 w 62"/>
                    <a:gd name="T23" fmla="*/ 72 h 93"/>
                    <a:gd name="T24" fmla="*/ 49 w 62"/>
                    <a:gd name="T25" fmla="*/ 67 h 93"/>
                    <a:gd name="T26" fmla="*/ 49 w 62"/>
                    <a:gd name="T27" fmla="*/ 61 h 93"/>
                    <a:gd name="T28" fmla="*/ 49 w 62"/>
                    <a:gd name="T29" fmla="*/ 55 h 93"/>
                    <a:gd name="T30" fmla="*/ 47 w 62"/>
                    <a:gd name="T31" fmla="*/ 50 h 93"/>
                    <a:gd name="T32" fmla="*/ 44 w 62"/>
                    <a:gd name="T33" fmla="*/ 46 h 93"/>
                    <a:gd name="T34" fmla="*/ 41 w 62"/>
                    <a:gd name="T35" fmla="*/ 42 h 93"/>
                    <a:gd name="T36" fmla="*/ 36 w 62"/>
                    <a:gd name="T37" fmla="*/ 41 h 93"/>
                    <a:gd name="T38" fmla="*/ 30 w 62"/>
                    <a:gd name="T39" fmla="*/ 40 h 93"/>
                    <a:gd name="T40" fmla="*/ 25 w 62"/>
                    <a:gd name="T41" fmla="*/ 41 h 93"/>
                    <a:gd name="T42" fmla="*/ 21 w 62"/>
                    <a:gd name="T43" fmla="*/ 42 h 93"/>
                    <a:gd name="T44" fmla="*/ 17 w 62"/>
                    <a:gd name="T45" fmla="*/ 45 h 93"/>
                    <a:gd name="T46" fmla="*/ 14 w 62"/>
                    <a:gd name="T47" fmla="*/ 49 h 93"/>
                    <a:gd name="T48" fmla="*/ 1 w 62"/>
                    <a:gd name="T49" fmla="*/ 48 h 93"/>
                    <a:gd name="T50" fmla="*/ 12 w 62"/>
                    <a:gd name="T51" fmla="*/ 0 h 93"/>
                    <a:gd name="T52" fmla="*/ 56 w 62"/>
                    <a:gd name="T53" fmla="*/ 0 h 93"/>
                    <a:gd name="T54" fmla="*/ 56 w 62"/>
                    <a:gd name="T55" fmla="*/ 11 h 93"/>
                    <a:gd name="T56" fmla="*/ 21 w 62"/>
                    <a:gd name="T57" fmla="*/ 11 h 93"/>
                    <a:gd name="T58" fmla="*/ 17 w 62"/>
                    <a:gd name="T59" fmla="*/ 36 h 93"/>
                    <a:gd name="T60" fmla="*/ 22 w 62"/>
                    <a:gd name="T61" fmla="*/ 32 h 93"/>
                    <a:gd name="T62" fmla="*/ 27 w 62"/>
                    <a:gd name="T63" fmla="*/ 31 h 93"/>
                    <a:gd name="T64" fmla="*/ 34 w 62"/>
                    <a:gd name="T65" fmla="*/ 30 h 93"/>
                    <a:gd name="T66" fmla="*/ 39 w 62"/>
                    <a:gd name="T67" fmla="*/ 30 h 93"/>
                    <a:gd name="T68" fmla="*/ 44 w 62"/>
                    <a:gd name="T69" fmla="*/ 32 h 93"/>
                    <a:gd name="T70" fmla="*/ 49 w 62"/>
                    <a:gd name="T71" fmla="*/ 35 h 93"/>
                    <a:gd name="T72" fmla="*/ 53 w 62"/>
                    <a:gd name="T73" fmla="*/ 39 h 93"/>
                    <a:gd name="T74" fmla="*/ 60 w 62"/>
                    <a:gd name="T75" fmla="*/ 48 h 93"/>
                    <a:gd name="T76" fmla="*/ 62 w 62"/>
                    <a:gd name="T77" fmla="*/ 61 h 93"/>
                    <a:gd name="T78" fmla="*/ 60 w 62"/>
                    <a:gd name="T79" fmla="*/ 72 h 93"/>
                    <a:gd name="T80" fmla="*/ 54 w 62"/>
                    <a:gd name="T81" fmla="*/ 82 h 93"/>
                    <a:gd name="T82" fmla="*/ 44 w 62"/>
                    <a:gd name="T83" fmla="*/ 90 h 93"/>
                    <a:gd name="T84" fmla="*/ 30 w 62"/>
                    <a:gd name="T85" fmla="*/ 93 h 93"/>
                    <a:gd name="T86" fmla="*/ 25 w 62"/>
                    <a:gd name="T87" fmla="*/ 93 h 93"/>
                    <a:gd name="T88" fmla="*/ 18 w 62"/>
                    <a:gd name="T89" fmla="*/ 92 h 93"/>
                    <a:gd name="T90" fmla="*/ 14 w 62"/>
                    <a:gd name="T91" fmla="*/ 89 h 93"/>
                    <a:gd name="T92" fmla="*/ 9 w 62"/>
                    <a:gd name="T93" fmla="*/ 86 h 93"/>
                    <a:gd name="T94" fmla="*/ 5 w 62"/>
                    <a:gd name="T95" fmla="*/ 81 h 93"/>
                    <a:gd name="T96" fmla="*/ 1 w 62"/>
                    <a:gd name="T97" fmla="*/ 75 h 93"/>
                    <a:gd name="T98" fmla="*/ 0 w 62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3">
                      <a:moveTo>
                        <a:pt x="0" y="67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30" y="82"/>
                      </a:lnTo>
                      <a:lnTo>
                        <a:pt x="36" y="81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7" y="72"/>
                      </a:lnTo>
                      <a:lnTo>
                        <a:pt x="49" y="67"/>
                      </a:lnTo>
                      <a:lnTo>
                        <a:pt x="49" y="61"/>
                      </a:lnTo>
                      <a:lnTo>
                        <a:pt x="49" y="55"/>
                      </a:lnTo>
                      <a:lnTo>
                        <a:pt x="47" y="50"/>
                      </a:lnTo>
                      <a:lnTo>
                        <a:pt x="44" y="46"/>
                      </a:lnTo>
                      <a:lnTo>
                        <a:pt x="41" y="42"/>
                      </a:lnTo>
                      <a:lnTo>
                        <a:pt x="36" y="41"/>
                      </a:lnTo>
                      <a:lnTo>
                        <a:pt x="30" y="40"/>
                      </a:lnTo>
                      <a:lnTo>
                        <a:pt x="25" y="41"/>
                      </a:lnTo>
                      <a:lnTo>
                        <a:pt x="21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1"/>
                      </a:lnTo>
                      <a:lnTo>
                        <a:pt x="21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0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30" y="93"/>
                      </a:lnTo>
                      <a:lnTo>
                        <a:pt x="25" y="93"/>
                      </a:lnTo>
                      <a:lnTo>
                        <a:pt x="18" y="92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315"/>
                <p:cNvSpPr>
                  <a:spLocks noEditPoints="1"/>
                </p:cNvSpPr>
                <p:nvPr/>
              </p:nvSpPr>
              <p:spPr bwMode="auto">
                <a:xfrm>
                  <a:off x="2490" y="2591"/>
                  <a:ext cx="67" cy="14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316"/>
                <p:cNvSpPr>
                  <a:spLocks noEditPoints="1"/>
                </p:cNvSpPr>
                <p:nvPr/>
              </p:nvSpPr>
              <p:spPr bwMode="auto">
                <a:xfrm>
                  <a:off x="2504" y="2549"/>
                  <a:ext cx="38" cy="33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317"/>
                <p:cNvSpPr>
                  <a:spLocks noEditPoints="1"/>
                </p:cNvSpPr>
                <p:nvPr/>
              </p:nvSpPr>
              <p:spPr bwMode="auto">
                <a:xfrm>
                  <a:off x="2490" y="2534"/>
                  <a:ext cx="52" cy="7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318"/>
                <p:cNvSpPr>
                  <a:spLocks/>
                </p:cNvSpPr>
                <p:nvPr/>
              </p:nvSpPr>
              <p:spPr bwMode="auto">
                <a:xfrm>
                  <a:off x="2504" y="2496"/>
                  <a:ext cx="38" cy="29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319"/>
                <p:cNvSpPr>
                  <a:spLocks/>
                </p:cNvSpPr>
                <p:nvPr/>
              </p:nvSpPr>
              <p:spPr bwMode="auto">
                <a:xfrm>
                  <a:off x="2491" y="2471"/>
                  <a:ext cx="51" cy="18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320"/>
                <p:cNvSpPr>
                  <a:spLocks noEditPoints="1"/>
                </p:cNvSpPr>
                <p:nvPr/>
              </p:nvSpPr>
              <p:spPr bwMode="auto">
                <a:xfrm>
                  <a:off x="2504" y="2414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321"/>
                <p:cNvSpPr>
                  <a:spLocks/>
                </p:cNvSpPr>
                <p:nvPr/>
              </p:nvSpPr>
              <p:spPr bwMode="auto">
                <a:xfrm>
                  <a:off x="2504" y="2377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322"/>
                <p:cNvSpPr>
                  <a:spLocks noEditPoints="1"/>
                </p:cNvSpPr>
                <p:nvPr/>
              </p:nvSpPr>
              <p:spPr bwMode="auto">
                <a:xfrm>
                  <a:off x="2504" y="2337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490" y="2320"/>
                  <a:ext cx="52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324"/>
                <p:cNvSpPr>
                  <a:spLocks noEditPoints="1"/>
                </p:cNvSpPr>
                <p:nvPr/>
              </p:nvSpPr>
              <p:spPr bwMode="auto">
                <a:xfrm>
                  <a:off x="2504" y="2279"/>
                  <a:ext cx="38" cy="35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325"/>
                <p:cNvSpPr>
                  <a:spLocks/>
                </p:cNvSpPr>
                <p:nvPr/>
              </p:nvSpPr>
              <p:spPr bwMode="auto">
                <a:xfrm>
                  <a:off x="2490" y="2235"/>
                  <a:ext cx="66" cy="1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326"/>
                <p:cNvSpPr>
                  <a:spLocks/>
                </p:cNvSpPr>
                <p:nvPr/>
              </p:nvSpPr>
              <p:spPr bwMode="auto">
                <a:xfrm>
                  <a:off x="2504" y="2208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327"/>
                <p:cNvSpPr>
                  <a:spLocks noEditPoints="1"/>
                </p:cNvSpPr>
                <p:nvPr/>
              </p:nvSpPr>
              <p:spPr bwMode="auto">
                <a:xfrm>
                  <a:off x="2504" y="2172"/>
                  <a:ext cx="38" cy="33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328"/>
                <p:cNvSpPr>
                  <a:spLocks noEditPoints="1"/>
                </p:cNvSpPr>
                <p:nvPr/>
              </p:nvSpPr>
              <p:spPr bwMode="auto">
                <a:xfrm>
                  <a:off x="2490" y="2134"/>
                  <a:ext cx="52" cy="33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329"/>
                <p:cNvSpPr>
                  <a:spLocks/>
                </p:cNvSpPr>
                <p:nvPr/>
              </p:nvSpPr>
              <p:spPr bwMode="auto">
                <a:xfrm>
                  <a:off x="2490" y="2110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330"/>
                <p:cNvSpPr>
                  <a:spLocks/>
                </p:cNvSpPr>
                <p:nvPr/>
              </p:nvSpPr>
              <p:spPr bwMode="auto">
                <a:xfrm>
                  <a:off x="2648" y="1944"/>
                  <a:ext cx="1655" cy="748"/>
                </a:xfrm>
                <a:custGeom>
                  <a:avLst/>
                  <a:gdLst>
                    <a:gd name="T0" fmla="*/ 93 w 3312"/>
                    <a:gd name="T1" fmla="*/ 973 h 1496"/>
                    <a:gd name="T2" fmla="*/ 172 w 3312"/>
                    <a:gd name="T3" fmla="*/ 832 h 1496"/>
                    <a:gd name="T4" fmla="*/ 221 w 3312"/>
                    <a:gd name="T5" fmla="*/ 575 h 1496"/>
                    <a:gd name="T6" fmla="*/ 316 w 3312"/>
                    <a:gd name="T7" fmla="*/ 955 h 1496"/>
                    <a:gd name="T8" fmla="*/ 396 w 3312"/>
                    <a:gd name="T9" fmla="*/ 519 h 1496"/>
                    <a:gd name="T10" fmla="*/ 508 w 3312"/>
                    <a:gd name="T11" fmla="*/ 877 h 1496"/>
                    <a:gd name="T12" fmla="*/ 576 w 3312"/>
                    <a:gd name="T13" fmla="*/ 532 h 1496"/>
                    <a:gd name="T14" fmla="*/ 680 w 3312"/>
                    <a:gd name="T15" fmla="*/ 891 h 1496"/>
                    <a:gd name="T16" fmla="*/ 761 w 3312"/>
                    <a:gd name="T17" fmla="*/ 608 h 1496"/>
                    <a:gd name="T18" fmla="*/ 871 w 3312"/>
                    <a:gd name="T19" fmla="*/ 705 h 1496"/>
                    <a:gd name="T20" fmla="*/ 941 w 3312"/>
                    <a:gd name="T21" fmla="*/ 668 h 1496"/>
                    <a:gd name="T22" fmla="*/ 1045 w 3312"/>
                    <a:gd name="T23" fmla="*/ 697 h 1496"/>
                    <a:gd name="T24" fmla="*/ 1112 w 3312"/>
                    <a:gd name="T25" fmla="*/ 635 h 1496"/>
                    <a:gd name="T26" fmla="*/ 1229 w 3312"/>
                    <a:gd name="T27" fmla="*/ 549 h 1496"/>
                    <a:gd name="T28" fmla="*/ 1326 w 3312"/>
                    <a:gd name="T29" fmla="*/ 1092 h 1496"/>
                    <a:gd name="T30" fmla="*/ 1426 w 3312"/>
                    <a:gd name="T31" fmla="*/ 317 h 1496"/>
                    <a:gd name="T32" fmla="*/ 1526 w 3312"/>
                    <a:gd name="T33" fmla="*/ 1177 h 1496"/>
                    <a:gd name="T34" fmla="*/ 1607 w 3312"/>
                    <a:gd name="T35" fmla="*/ 301 h 1496"/>
                    <a:gd name="T36" fmla="*/ 1741 w 3312"/>
                    <a:gd name="T37" fmla="*/ 681 h 1496"/>
                    <a:gd name="T38" fmla="*/ 1838 w 3312"/>
                    <a:gd name="T39" fmla="*/ 1108 h 1496"/>
                    <a:gd name="T40" fmla="*/ 1951 w 3312"/>
                    <a:gd name="T41" fmla="*/ 226 h 1496"/>
                    <a:gd name="T42" fmla="*/ 2063 w 3312"/>
                    <a:gd name="T43" fmla="*/ 1138 h 1496"/>
                    <a:gd name="T44" fmla="*/ 2150 w 3312"/>
                    <a:gd name="T45" fmla="*/ 447 h 1496"/>
                    <a:gd name="T46" fmla="*/ 2288 w 3312"/>
                    <a:gd name="T47" fmla="*/ 252 h 1496"/>
                    <a:gd name="T48" fmla="*/ 2383 w 3312"/>
                    <a:gd name="T49" fmla="*/ 1338 h 1496"/>
                    <a:gd name="T50" fmla="*/ 2481 w 3312"/>
                    <a:gd name="T51" fmla="*/ 165 h 1496"/>
                    <a:gd name="T52" fmla="*/ 2638 w 3312"/>
                    <a:gd name="T53" fmla="*/ 201 h 1496"/>
                    <a:gd name="T54" fmla="*/ 2751 w 3312"/>
                    <a:gd name="T55" fmla="*/ 1355 h 1496"/>
                    <a:gd name="T56" fmla="*/ 2847 w 3312"/>
                    <a:gd name="T57" fmla="*/ 377 h 1496"/>
                    <a:gd name="T58" fmla="*/ 2998 w 3312"/>
                    <a:gd name="T59" fmla="*/ 38 h 1496"/>
                    <a:gd name="T60" fmla="*/ 3123 w 3312"/>
                    <a:gd name="T61" fmla="*/ 1027 h 1496"/>
                    <a:gd name="T62" fmla="*/ 3249 w 3312"/>
                    <a:gd name="T63" fmla="*/ 1455 h 1496"/>
                    <a:gd name="T64" fmla="*/ 3260 w 3312"/>
                    <a:gd name="T65" fmla="*/ 1475 h 1496"/>
                    <a:gd name="T66" fmla="*/ 3094 w 3312"/>
                    <a:gd name="T67" fmla="*/ 1406 h 1496"/>
                    <a:gd name="T68" fmla="*/ 2993 w 3312"/>
                    <a:gd name="T69" fmla="*/ 52 h 1496"/>
                    <a:gd name="T70" fmla="*/ 2866 w 3312"/>
                    <a:gd name="T71" fmla="*/ 600 h 1496"/>
                    <a:gd name="T72" fmla="*/ 2735 w 3312"/>
                    <a:gd name="T73" fmla="*/ 1398 h 1496"/>
                    <a:gd name="T74" fmla="*/ 2586 w 3312"/>
                    <a:gd name="T75" fmla="*/ 1057 h 1496"/>
                    <a:gd name="T76" fmla="*/ 2478 w 3312"/>
                    <a:gd name="T77" fmla="*/ 129 h 1496"/>
                    <a:gd name="T78" fmla="*/ 2377 w 3312"/>
                    <a:gd name="T79" fmla="*/ 1249 h 1496"/>
                    <a:gd name="T80" fmla="*/ 2221 w 3312"/>
                    <a:gd name="T81" fmla="*/ 1256 h 1496"/>
                    <a:gd name="T82" fmla="*/ 2130 w 3312"/>
                    <a:gd name="T83" fmla="*/ 183 h 1496"/>
                    <a:gd name="T84" fmla="*/ 2032 w 3312"/>
                    <a:gd name="T85" fmla="*/ 1239 h 1496"/>
                    <a:gd name="T86" fmla="*/ 1889 w 3312"/>
                    <a:gd name="T87" fmla="*/ 999 h 1496"/>
                    <a:gd name="T88" fmla="*/ 1787 w 3312"/>
                    <a:gd name="T89" fmla="*/ 254 h 1496"/>
                    <a:gd name="T90" fmla="*/ 1687 w 3312"/>
                    <a:gd name="T91" fmla="*/ 1201 h 1496"/>
                    <a:gd name="T92" fmla="*/ 1546 w 3312"/>
                    <a:gd name="T93" fmla="*/ 880 h 1496"/>
                    <a:gd name="T94" fmla="*/ 1442 w 3312"/>
                    <a:gd name="T95" fmla="*/ 334 h 1496"/>
                    <a:gd name="T96" fmla="*/ 1341 w 3312"/>
                    <a:gd name="T97" fmla="*/ 1152 h 1496"/>
                    <a:gd name="T98" fmla="*/ 1225 w 3312"/>
                    <a:gd name="T99" fmla="*/ 492 h 1496"/>
                    <a:gd name="T100" fmla="*/ 1143 w 3312"/>
                    <a:gd name="T101" fmla="*/ 949 h 1496"/>
                    <a:gd name="T102" fmla="*/ 1038 w 3312"/>
                    <a:gd name="T103" fmla="*/ 681 h 1496"/>
                    <a:gd name="T104" fmla="*/ 967 w 3312"/>
                    <a:gd name="T105" fmla="*/ 891 h 1496"/>
                    <a:gd name="T106" fmla="*/ 850 w 3312"/>
                    <a:gd name="T107" fmla="*/ 850 h 1496"/>
                    <a:gd name="T108" fmla="*/ 765 w 3312"/>
                    <a:gd name="T109" fmla="*/ 619 h 1496"/>
                    <a:gd name="T110" fmla="*/ 649 w 3312"/>
                    <a:gd name="T111" fmla="*/ 1032 h 1496"/>
                    <a:gd name="T112" fmla="*/ 571 w 3312"/>
                    <a:gd name="T113" fmla="*/ 482 h 1496"/>
                    <a:gd name="T114" fmla="*/ 478 w 3312"/>
                    <a:gd name="T115" fmla="*/ 996 h 1496"/>
                    <a:gd name="T116" fmla="*/ 387 w 3312"/>
                    <a:gd name="T117" fmla="*/ 492 h 1496"/>
                    <a:gd name="T118" fmla="*/ 298 w 3312"/>
                    <a:gd name="T119" fmla="*/ 990 h 1496"/>
                    <a:gd name="T120" fmla="*/ 216 w 3312"/>
                    <a:gd name="T121" fmla="*/ 567 h 1496"/>
                    <a:gd name="T122" fmla="*/ 145 w 3312"/>
                    <a:gd name="T123" fmla="*/ 929 h 1496"/>
                    <a:gd name="T124" fmla="*/ 91 w 3312"/>
                    <a:gd name="T125" fmla="*/ 947 h 1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496">
                      <a:moveTo>
                        <a:pt x="2" y="735"/>
                      </a:moveTo>
                      <a:lnTo>
                        <a:pt x="2" y="744"/>
                      </a:lnTo>
                      <a:lnTo>
                        <a:pt x="4" y="744"/>
                      </a:lnTo>
                      <a:lnTo>
                        <a:pt x="4" y="743"/>
                      </a:lnTo>
                      <a:lnTo>
                        <a:pt x="7" y="741"/>
                      </a:lnTo>
                      <a:lnTo>
                        <a:pt x="8" y="741"/>
                      </a:lnTo>
                      <a:lnTo>
                        <a:pt x="11" y="736"/>
                      </a:lnTo>
                      <a:lnTo>
                        <a:pt x="11" y="735"/>
                      </a:lnTo>
                      <a:lnTo>
                        <a:pt x="13" y="727"/>
                      </a:lnTo>
                      <a:lnTo>
                        <a:pt x="15" y="726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19"/>
                      </a:lnTo>
                      <a:lnTo>
                        <a:pt x="16" y="714"/>
                      </a:lnTo>
                      <a:lnTo>
                        <a:pt x="19" y="706"/>
                      </a:lnTo>
                      <a:lnTo>
                        <a:pt x="20" y="701"/>
                      </a:lnTo>
                      <a:lnTo>
                        <a:pt x="21" y="697"/>
                      </a:lnTo>
                      <a:lnTo>
                        <a:pt x="22" y="696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30" y="674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28" y="675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4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1" y="701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7"/>
                      </a:lnTo>
                      <a:lnTo>
                        <a:pt x="44" y="722"/>
                      </a:lnTo>
                      <a:lnTo>
                        <a:pt x="46" y="728"/>
                      </a:lnTo>
                      <a:lnTo>
                        <a:pt x="47" y="734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0" y="748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61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15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62"/>
                      </a:lnTo>
                      <a:lnTo>
                        <a:pt x="68" y="877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9"/>
                      </a:lnTo>
                      <a:lnTo>
                        <a:pt x="78" y="930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42"/>
                      </a:lnTo>
                      <a:lnTo>
                        <a:pt x="83" y="949"/>
                      </a:lnTo>
                      <a:lnTo>
                        <a:pt x="83" y="951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4"/>
                      </a:lnTo>
                      <a:lnTo>
                        <a:pt x="91" y="969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6" y="977"/>
                      </a:lnTo>
                      <a:lnTo>
                        <a:pt x="97" y="979"/>
                      </a:lnTo>
                      <a:lnTo>
                        <a:pt x="103" y="984"/>
                      </a:lnTo>
                      <a:lnTo>
                        <a:pt x="103" y="983"/>
                      </a:lnTo>
                      <a:lnTo>
                        <a:pt x="105" y="986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4" y="983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3" y="982"/>
                      </a:lnTo>
                      <a:lnTo>
                        <a:pt x="104" y="986"/>
                      </a:lnTo>
                      <a:lnTo>
                        <a:pt x="106" y="988"/>
                      </a:lnTo>
                      <a:lnTo>
                        <a:pt x="106" y="987"/>
                      </a:lnTo>
                      <a:lnTo>
                        <a:pt x="109" y="990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1"/>
                      </a:lnTo>
                      <a:lnTo>
                        <a:pt x="110" y="990"/>
                      </a:lnTo>
                      <a:lnTo>
                        <a:pt x="113" y="992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2" y="990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0" y="988"/>
                      </a:lnTo>
                      <a:lnTo>
                        <a:pt x="112" y="991"/>
                      </a:lnTo>
                      <a:lnTo>
                        <a:pt x="114" y="993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4" y="993"/>
                      </a:lnTo>
                      <a:lnTo>
                        <a:pt x="114" y="992"/>
                      </a:lnTo>
                      <a:lnTo>
                        <a:pt x="117" y="995"/>
                      </a:lnTo>
                      <a:lnTo>
                        <a:pt x="124" y="995"/>
                      </a:lnTo>
                      <a:lnTo>
                        <a:pt x="124" y="993"/>
                      </a:lnTo>
                      <a:lnTo>
                        <a:pt x="128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27" y="993"/>
                      </a:lnTo>
                      <a:lnTo>
                        <a:pt x="127" y="992"/>
                      </a:lnTo>
                      <a:lnTo>
                        <a:pt x="131" y="992"/>
                      </a:lnTo>
                      <a:lnTo>
                        <a:pt x="134" y="990"/>
                      </a:lnTo>
                      <a:lnTo>
                        <a:pt x="132" y="988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7" y="983"/>
                      </a:lnTo>
                      <a:lnTo>
                        <a:pt x="137" y="982"/>
                      </a:lnTo>
                      <a:lnTo>
                        <a:pt x="141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41" y="970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4" y="965"/>
                      </a:lnTo>
                      <a:lnTo>
                        <a:pt x="144" y="964"/>
                      </a:lnTo>
                      <a:lnTo>
                        <a:pt x="148" y="952"/>
                      </a:lnTo>
                      <a:lnTo>
                        <a:pt x="149" y="951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50" y="940"/>
                      </a:lnTo>
                      <a:lnTo>
                        <a:pt x="152" y="935"/>
                      </a:lnTo>
                      <a:lnTo>
                        <a:pt x="153" y="931"/>
                      </a:lnTo>
                      <a:lnTo>
                        <a:pt x="155" y="921"/>
                      </a:lnTo>
                      <a:lnTo>
                        <a:pt x="157" y="920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8" y="905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61" y="894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63" y="882"/>
                      </a:lnTo>
                      <a:lnTo>
                        <a:pt x="164" y="881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6" y="864"/>
                      </a:lnTo>
                      <a:lnTo>
                        <a:pt x="170" y="845"/>
                      </a:lnTo>
                      <a:lnTo>
                        <a:pt x="171" y="845"/>
                      </a:lnTo>
                      <a:lnTo>
                        <a:pt x="172" y="837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6" y="805"/>
                      </a:lnTo>
                      <a:lnTo>
                        <a:pt x="177" y="805"/>
                      </a:lnTo>
                      <a:lnTo>
                        <a:pt x="179" y="797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1" y="770"/>
                      </a:lnTo>
                      <a:lnTo>
                        <a:pt x="183" y="770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56"/>
                      </a:lnTo>
                      <a:lnTo>
                        <a:pt x="185" y="756"/>
                      </a:lnTo>
                      <a:lnTo>
                        <a:pt x="186" y="748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19"/>
                      </a:lnTo>
                      <a:lnTo>
                        <a:pt x="190" y="719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05"/>
                      </a:lnTo>
                      <a:lnTo>
                        <a:pt x="193" y="705"/>
                      </a:lnTo>
                      <a:lnTo>
                        <a:pt x="194" y="697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84"/>
                      </a:lnTo>
                      <a:lnTo>
                        <a:pt x="195" y="684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9" y="657"/>
                      </a:lnTo>
                      <a:lnTo>
                        <a:pt x="201" y="657"/>
                      </a:lnTo>
                      <a:lnTo>
                        <a:pt x="202" y="650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205" y="626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7" y="615"/>
                      </a:lnTo>
                      <a:lnTo>
                        <a:pt x="208" y="611"/>
                      </a:lnTo>
                      <a:lnTo>
                        <a:pt x="210" y="610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6" y="585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23" y="573"/>
                      </a:lnTo>
                      <a:lnTo>
                        <a:pt x="221" y="572"/>
                      </a:lnTo>
                      <a:lnTo>
                        <a:pt x="224" y="569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19" y="572"/>
                      </a:lnTo>
                      <a:lnTo>
                        <a:pt x="221" y="571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0" y="573"/>
                      </a:lnTo>
                      <a:lnTo>
                        <a:pt x="220" y="572"/>
                      </a:lnTo>
                      <a:lnTo>
                        <a:pt x="223" y="575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1" y="575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3" y="579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603"/>
                      </a:lnTo>
                      <a:lnTo>
                        <a:pt x="232" y="608"/>
                      </a:lnTo>
                      <a:lnTo>
                        <a:pt x="233" y="615"/>
                      </a:lnTo>
                      <a:lnTo>
                        <a:pt x="234" y="620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47"/>
                      </a:lnTo>
                      <a:lnTo>
                        <a:pt x="239" y="655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2" y="669"/>
                      </a:lnTo>
                      <a:lnTo>
                        <a:pt x="243" y="678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95"/>
                      </a:lnTo>
                      <a:lnTo>
                        <a:pt x="246" y="703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58"/>
                      </a:lnTo>
                      <a:lnTo>
                        <a:pt x="255" y="776"/>
                      </a:lnTo>
                      <a:lnTo>
                        <a:pt x="256" y="787"/>
                      </a:lnTo>
                      <a:lnTo>
                        <a:pt x="257" y="796"/>
                      </a:lnTo>
                      <a:lnTo>
                        <a:pt x="259" y="806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25"/>
                      </a:lnTo>
                      <a:lnTo>
                        <a:pt x="263" y="843"/>
                      </a:lnTo>
                      <a:lnTo>
                        <a:pt x="264" y="854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9"/>
                      </a:lnTo>
                      <a:lnTo>
                        <a:pt x="269" y="896"/>
                      </a:lnTo>
                      <a:lnTo>
                        <a:pt x="270" y="905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3" y="920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33"/>
                      </a:lnTo>
                      <a:lnTo>
                        <a:pt x="276" y="939"/>
                      </a:lnTo>
                      <a:lnTo>
                        <a:pt x="281" y="960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8"/>
                      </a:lnTo>
                      <a:lnTo>
                        <a:pt x="286" y="979"/>
                      </a:lnTo>
                      <a:lnTo>
                        <a:pt x="286" y="980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91"/>
                      </a:lnTo>
                      <a:lnTo>
                        <a:pt x="291" y="993"/>
                      </a:lnTo>
                      <a:lnTo>
                        <a:pt x="295" y="997"/>
                      </a:lnTo>
                      <a:lnTo>
                        <a:pt x="295" y="996"/>
                      </a:lnTo>
                      <a:lnTo>
                        <a:pt x="298" y="999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8" y="999"/>
                      </a:lnTo>
                      <a:lnTo>
                        <a:pt x="298" y="997"/>
                      </a:lnTo>
                      <a:lnTo>
                        <a:pt x="300" y="1000"/>
                      </a:lnTo>
                      <a:lnTo>
                        <a:pt x="301" y="1000"/>
                      </a:lnTo>
                      <a:lnTo>
                        <a:pt x="301" y="999"/>
                      </a:lnTo>
                      <a:lnTo>
                        <a:pt x="305" y="999"/>
                      </a:lnTo>
                      <a:lnTo>
                        <a:pt x="309" y="995"/>
                      </a:lnTo>
                      <a:lnTo>
                        <a:pt x="309" y="993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2" y="991"/>
                      </a:lnTo>
                      <a:lnTo>
                        <a:pt x="312" y="990"/>
                      </a:lnTo>
                      <a:lnTo>
                        <a:pt x="314" y="984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14" y="979"/>
                      </a:lnTo>
                      <a:lnTo>
                        <a:pt x="316" y="975"/>
                      </a:lnTo>
                      <a:lnTo>
                        <a:pt x="317" y="970"/>
                      </a:lnTo>
                      <a:lnTo>
                        <a:pt x="318" y="966"/>
                      </a:lnTo>
                      <a:lnTo>
                        <a:pt x="319" y="961"/>
                      </a:lnTo>
                      <a:lnTo>
                        <a:pt x="321" y="960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1"/>
                      </a:lnTo>
                      <a:lnTo>
                        <a:pt x="327" y="918"/>
                      </a:lnTo>
                      <a:lnTo>
                        <a:pt x="329" y="917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4"/>
                      </a:lnTo>
                      <a:lnTo>
                        <a:pt x="330" y="904"/>
                      </a:lnTo>
                      <a:lnTo>
                        <a:pt x="331" y="896"/>
                      </a:lnTo>
                      <a:lnTo>
                        <a:pt x="332" y="887"/>
                      </a:lnTo>
                      <a:lnTo>
                        <a:pt x="335" y="872"/>
                      </a:lnTo>
                      <a:lnTo>
                        <a:pt x="336" y="863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41" y="819"/>
                      </a:lnTo>
                      <a:lnTo>
                        <a:pt x="343" y="809"/>
                      </a:lnTo>
                      <a:lnTo>
                        <a:pt x="344" y="80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5" y="780"/>
                      </a:lnTo>
                      <a:lnTo>
                        <a:pt x="348" y="762"/>
                      </a:lnTo>
                      <a:lnTo>
                        <a:pt x="350" y="741"/>
                      </a:lnTo>
                      <a:lnTo>
                        <a:pt x="352" y="73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3" y="713"/>
                      </a:lnTo>
                      <a:lnTo>
                        <a:pt x="356" y="692"/>
                      </a:lnTo>
                      <a:lnTo>
                        <a:pt x="357" y="683"/>
                      </a:lnTo>
                      <a:lnTo>
                        <a:pt x="358" y="673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60" y="653"/>
                      </a:lnTo>
                      <a:lnTo>
                        <a:pt x="366" y="608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7" y="591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77"/>
                      </a:lnTo>
                      <a:lnTo>
                        <a:pt x="370" y="577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2" y="557"/>
                      </a:lnTo>
                      <a:lnTo>
                        <a:pt x="374" y="555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6" y="535"/>
                      </a:lnTo>
                      <a:lnTo>
                        <a:pt x="379" y="527"/>
                      </a:lnTo>
                      <a:lnTo>
                        <a:pt x="380" y="522"/>
                      </a:lnTo>
                      <a:lnTo>
                        <a:pt x="381" y="520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9" y="500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87" y="501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2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5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397" y="524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0" y="535"/>
                      </a:lnTo>
                      <a:lnTo>
                        <a:pt x="401" y="540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53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606"/>
                      </a:lnTo>
                      <a:lnTo>
                        <a:pt x="411" y="613"/>
                      </a:lnTo>
                      <a:lnTo>
                        <a:pt x="415" y="641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60"/>
                      </a:lnTo>
                      <a:lnTo>
                        <a:pt x="418" y="670"/>
                      </a:lnTo>
                      <a:lnTo>
                        <a:pt x="419" y="67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31"/>
                      </a:lnTo>
                      <a:lnTo>
                        <a:pt x="427" y="752"/>
                      </a:lnTo>
                      <a:lnTo>
                        <a:pt x="428" y="76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806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77"/>
                      </a:lnTo>
                      <a:lnTo>
                        <a:pt x="441" y="887"/>
                      </a:lnTo>
                      <a:lnTo>
                        <a:pt x="443" y="905"/>
                      </a:lnTo>
                      <a:lnTo>
                        <a:pt x="445" y="913"/>
                      </a:lnTo>
                      <a:lnTo>
                        <a:pt x="446" y="922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7"/>
                      </a:lnTo>
                      <a:lnTo>
                        <a:pt x="449" y="944"/>
                      </a:lnTo>
                      <a:lnTo>
                        <a:pt x="451" y="957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73"/>
                      </a:lnTo>
                      <a:lnTo>
                        <a:pt x="455" y="978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1001"/>
                      </a:lnTo>
                      <a:lnTo>
                        <a:pt x="465" y="1009"/>
                      </a:lnTo>
                      <a:lnTo>
                        <a:pt x="471" y="1014"/>
                      </a:lnTo>
                      <a:lnTo>
                        <a:pt x="471" y="1013"/>
                      </a:lnTo>
                      <a:lnTo>
                        <a:pt x="473" y="1015"/>
                      </a:lnTo>
                      <a:lnTo>
                        <a:pt x="476" y="1015"/>
                      </a:lnTo>
                      <a:lnTo>
                        <a:pt x="476" y="1014"/>
                      </a:lnTo>
                      <a:lnTo>
                        <a:pt x="480" y="1014"/>
                      </a:lnTo>
                      <a:lnTo>
                        <a:pt x="482" y="1011"/>
                      </a:lnTo>
                      <a:lnTo>
                        <a:pt x="482" y="1010"/>
                      </a:lnTo>
                      <a:lnTo>
                        <a:pt x="486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6" y="999"/>
                      </a:lnTo>
                      <a:lnTo>
                        <a:pt x="489" y="991"/>
                      </a:lnTo>
                      <a:lnTo>
                        <a:pt x="490" y="986"/>
                      </a:lnTo>
                      <a:lnTo>
                        <a:pt x="491" y="982"/>
                      </a:lnTo>
                      <a:lnTo>
                        <a:pt x="493" y="977"/>
                      </a:lnTo>
                      <a:lnTo>
                        <a:pt x="494" y="975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5" y="958"/>
                      </a:lnTo>
                      <a:lnTo>
                        <a:pt x="496" y="958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44"/>
                      </a:lnTo>
                      <a:lnTo>
                        <a:pt x="499" y="944"/>
                      </a:lnTo>
                      <a:lnTo>
                        <a:pt x="500" y="937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2" y="921"/>
                      </a:lnTo>
                      <a:lnTo>
                        <a:pt x="503" y="912"/>
                      </a:lnTo>
                      <a:lnTo>
                        <a:pt x="504" y="904"/>
                      </a:lnTo>
                      <a:lnTo>
                        <a:pt x="508" y="87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9" y="858"/>
                      </a:lnTo>
                      <a:lnTo>
                        <a:pt x="516" y="80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7" y="784"/>
                      </a:lnTo>
                      <a:lnTo>
                        <a:pt x="520" y="763"/>
                      </a:lnTo>
                      <a:lnTo>
                        <a:pt x="522" y="740"/>
                      </a:lnTo>
                      <a:lnTo>
                        <a:pt x="524" y="730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5" y="708"/>
                      </a:lnTo>
                      <a:lnTo>
                        <a:pt x="527" y="684"/>
                      </a:lnTo>
                      <a:lnTo>
                        <a:pt x="529" y="674"/>
                      </a:lnTo>
                      <a:lnTo>
                        <a:pt x="531" y="65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3" y="630"/>
                      </a:lnTo>
                      <a:lnTo>
                        <a:pt x="534" y="619"/>
                      </a:lnTo>
                      <a:lnTo>
                        <a:pt x="536" y="598"/>
                      </a:lnTo>
                      <a:lnTo>
                        <a:pt x="538" y="58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40" y="560"/>
                      </a:lnTo>
                      <a:lnTo>
                        <a:pt x="542" y="553"/>
                      </a:lnTo>
                      <a:lnTo>
                        <a:pt x="543" y="544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29"/>
                      </a:lnTo>
                      <a:lnTo>
                        <a:pt x="545" y="528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52" y="489"/>
                      </a:lnTo>
                      <a:lnTo>
                        <a:pt x="553" y="488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61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58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60" y="461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58" y="460"/>
                      </a:lnTo>
                      <a:lnTo>
                        <a:pt x="560" y="462"/>
                      </a:lnTo>
                      <a:lnTo>
                        <a:pt x="562" y="465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1" y="465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5" y="471"/>
                      </a:lnTo>
                      <a:lnTo>
                        <a:pt x="565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8"/>
                      </a:lnTo>
                      <a:lnTo>
                        <a:pt x="567" y="483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0" y="492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8"/>
                      </a:lnTo>
                      <a:lnTo>
                        <a:pt x="575" y="526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78" y="541"/>
                      </a:lnTo>
                      <a:lnTo>
                        <a:pt x="579" y="549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76"/>
                      </a:lnTo>
                      <a:lnTo>
                        <a:pt x="584" y="59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46"/>
                      </a:lnTo>
                      <a:lnTo>
                        <a:pt x="591" y="657"/>
                      </a:lnTo>
                      <a:lnTo>
                        <a:pt x="592" y="668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14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96"/>
                      </a:lnTo>
                      <a:lnTo>
                        <a:pt x="605" y="807"/>
                      </a:lnTo>
                      <a:lnTo>
                        <a:pt x="606" y="820"/>
                      </a:lnTo>
                      <a:lnTo>
                        <a:pt x="609" y="843"/>
                      </a:lnTo>
                      <a:lnTo>
                        <a:pt x="610" y="85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77"/>
                      </a:lnTo>
                      <a:lnTo>
                        <a:pt x="617" y="918"/>
                      </a:lnTo>
                      <a:lnTo>
                        <a:pt x="618" y="92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46"/>
                      </a:lnTo>
                      <a:lnTo>
                        <a:pt x="620" y="955"/>
                      </a:lnTo>
                      <a:lnTo>
                        <a:pt x="622" y="962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4" y="977"/>
                      </a:lnTo>
                      <a:lnTo>
                        <a:pt x="626" y="983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95"/>
                      </a:lnTo>
                      <a:lnTo>
                        <a:pt x="629" y="1005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2" y="1014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22"/>
                      </a:lnTo>
                      <a:lnTo>
                        <a:pt x="635" y="1026"/>
                      </a:lnTo>
                      <a:lnTo>
                        <a:pt x="635" y="1027"/>
                      </a:lnTo>
                      <a:lnTo>
                        <a:pt x="640" y="1037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1" y="1037"/>
                      </a:lnTo>
                      <a:lnTo>
                        <a:pt x="642" y="1040"/>
                      </a:lnTo>
                      <a:lnTo>
                        <a:pt x="645" y="1042"/>
                      </a:lnTo>
                      <a:lnTo>
                        <a:pt x="649" y="1042"/>
                      </a:lnTo>
                      <a:lnTo>
                        <a:pt x="649" y="1041"/>
                      </a:lnTo>
                      <a:lnTo>
                        <a:pt x="653" y="1041"/>
                      </a:lnTo>
                      <a:lnTo>
                        <a:pt x="655" y="1039"/>
                      </a:lnTo>
                      <a:lnTo>
                        <a:pt x="655" y="1037"/>
                      </a:lnTo>
                      <a:lnTo>
                        <a:pt x="658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9" y="1027"/>
                      </a:lnTo>
                      <a:lnTo>
                        <a:pt x="659" y="1026"/>
                      </a:lnTo>
                      <a:lnTo>
                        <a:pt x="660" y="1022"/>
                      </a:lnTo>
                      <a:lnTo>
                        <a:pt x="664" y="1006"/>
                      </a:lnTo>
                      <a:lnTo>
                        <a:pt x="666" y="1005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8" y="982"/>
                      </a:lnTo>
                      <a:lnTo>
                        <a:pt x="669" y="982"/>
                      </a:lnTo>
                      <a:lnTo>
                        <a:pt x="672" y="966"/>
                      </a:lnTo>
                      <a:lnTo>
                        <a:pt x="673" y="957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6" y="931"/>
                      </a:lnTo>
                      <a:lnTo>
                        <a:pt x="677" y="921"/>
                      </a:lnTo>
                      <a:lnTo>
                        <a:pt x="679" y="912"/>
                      </a:lnTo>
                      <a:lnTo>
                        <a:pt x="680" y="902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2" y="871"/>
                      </a:lnTo>
                      <a:lnTo>
                        <a:pt x="684" y="859"/>
                      </a:lnTo>
                      <a:lnTo>
                        <a:pt x="685" y="849"/>
                      </a:lnTo>
                      <a:lnTo>
                        <a:pt x="688" y="825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9" y="802"/>
                      </a:lnTo>
                      <a:lnTo>
                        <a:pt x="690" y="789"/>
                      </a:lnTo>
                      <a:lnTo>
                        <a:pt x="693" y="766"/>
                      </a:lnTo>
                      <a:lnTo>
                        <a:pt x="694" y="753"/>
                      </a:lnTo>
                      <a:lnTo>
                        <a:pt x="695" y="741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7" y="717"/>
                      </a:lnTo>
                      <a:lnTo>
                        <a:pt x="699" y="691"/>
                      </a:lnTo>
                      <a:lnTo>
                        <a:pt x="700" y="679"/>
                      </a:lnTo>
                      <a:lnTo>
                        <a:pt x="702" y="666"/>
                      </a:lnTo>
                      <a:lnTo>
                        <a:pt x="703" y="655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4" y="630"/>
                      </a:lnTo>
                      <a:lnTo>
                        <a:pt x="706" y="617"/>
                      </a:lnTo>
                      <a:lnTo>
                        <a:pt x="708" y="594"/>
                      </a:lnTo>
                      <a:lnTo>
                        <a:pt x="710" y="584"/>
                      </a:lnTo>
                      <a:lnTo>
                        <a:pt x="711" y="57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3" y="541"/>
                      </a:lnTo>
                      <a:lnTo>
                        <a:pt x="717" y="514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24" y="467"/>
                      </a:lnTo>
                      <a:lnTo>
                        <a:pt x="725" y="466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57"/>
                      </a:lnTo>
                      <a:lnTo>
                        <a:pt x="731" y="438"/>
                      </a:lnTo>
                      <a:lnTo>
                        <a:pt x="733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4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63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84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48" y="498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44"/>
                      </a:lnTo>
                      <a:lnTo>
                        <a:pt x="757" y="575"/>
                      </a:lnTo>
                      <a:lnTo>
                        <a:pt x="760" y="598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20"/>
                      </a:lnTo>
                      <a:lnTo>
                        <a:pt x="762" y="632"/>
                      </a:lnTo>
                      <a:lnTo>
                        <a:pt x="764" y="644"/>
                      </a:lnTo>
                      <a:lnTo>
                        <a:pt x="765" y="656"/>
                      </a:lnTo>
                      <a:lnTo>
                        <a:pt x="766" y="669"/>
                      </a:lnTo>
                      <a:lnTo>
                        <a:pt x="768" y="681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706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84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73"/>
                      </a:lnTo>
                      <a:lnTo>
                        <a:pt x="784" y="886"/>
                      </a:lnTo>
                      <a:lnTo>
                        <a:pt x="790" y="933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53"/>
                      </a:lnTo>
                      <a:lnTo>
                        <a:pt x="792" y="964"/>
                      </a:lnTo>
                      <a:lnTo>
                        <a:pt x="793" y="973"/>
                      </a:lnTo>
                      <a:lnTo>
                        <a:pt x="795" y="980"/>
                      </a:lnTo>
                      <a:lnTo>
                        <a:pt x="796" y="990"/>
                      </a:lnTo>
                      <a:lnTo>
                        <a:pt x="797" y="997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11"/>
                      </a:lnTo>
                      <a:lnTo>
                        <a:pt x="800" y="1018"/>
                      </a:lnTo>
                      <a:lnTo>
                        <a:pt x="803" y="1028"/>
                      </a:lnTo>
                      <a:lnTo>
                        <a:pt x="804" y="1035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8"/>
                      </a:lnTo>
                      <a:lnTo>
                        <a:pt x="810" y="1059"/>
                      </a:lnTo>
                      <a:lnTo>
                        <a:pt x="810" y="1061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4"/>
                      </a:lnTo>
                      <a:lnTo>
                        <a:pt x="814" y="1068"/>
                      </a:lnTo>
                      <a:lnTo>
                        <a:pt x="817" y="1071"/>
                      </a:lnTo>
                      <a:lnTo>
                        <a:pt x="817" y="1070"/>
                      </a:lnTo>
                      <a:lnTo>
                        <a:pt x="819" y="1072"/>
                      </a:lnTo>
                      <a:lnTo>
                        <a:pt x="822" y="1072"/>
                      </a:lnTo>
                      <a:lnTo>
                        <a:pt x="822" y="1071"/>
                      </a:lnTo>
                      <a:lnTo>
                        <a:pt x="826" y="1071"/>
                      </a:lnTo>
                      <a:lnTo>
                        <a:pt x="828" y="1068"/>
                      </a:lnTo>
                      <a:lnTo>
                        <a:pt x="827" y="1067"/>
                      </a:lnTo>
                      <a:lnTo>
                        <a:pt x="830" y="1064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30" y="1062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2" y="1057"/>
                      </a:lnTo>
                      <a:lnTo>
                        <a:pt x="832" y="1055"/>
                      </a:lnTo>
                      <a:lnTo>
                        <a:pt x="834" y="1050"/>
                      </a:lnTo>
                      <a:lnTo>
                        <a:pt x="835" y="1046"/>
                      </a:lnTo>
                      <a:lnTo>
                        <a:pt x="836" y="1041"/>
                      </a:lnTo>
                      <a:lnTo>
                        <a:pt x="837" y="1040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0"/>
                      </a:lnTo>
                      <a:lnTo>
                        <a:pt x="839" y="1023"/>
                      </a:lnTo>
                      <a:lnTo>
                        <a:pt x="840" y="1023"/>
                      </a:lnTo>
                      <a:lnTo>
                        <a:pt x="845" y="992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6" y="974"/>
                      </a:lnTo>
                      <a:lnTo>
                        <a:pt x="853" y="922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7" y="876"/>
                      </a:lnTo>
                      <a:lnTo>
                        <a:pt x="858" y="863"/>
                      </a:lnTo>
                      <a:lnTo>
                        <a:pt x="859" y="851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66" y="774"/>
                      </a:lnTo>
                      <a:lnTo>
                        <a:pt x="867" y="759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8" y="732"/>
                      </a:lnTo>
                      <a:lnTo>
                        <a:pt x="870" y="719"/>
                      </a:lnTo>
                      <a:lnTo>
                        <a:pt x="871" y="705"/>
                      </a:lnTo>
                      <a:lnTo>
                        <a:pt x="872" y="692"/>
                      </a:lnTo>
                      <a:lnTo>
                        <a:pt x="874" y="678"/>
                      </a:lnTo>
                      <a:lnTo>
                        <a:pt x="875" y="665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6" y="638"/>
                      </a:lnTo>
                      <a:lnTo>
                        <a:pt x="877" y="624"/>
                      </a:lnTo>
                      <a:lnTo>
                        <a:pt x="881" y="585"/>
                      </a:lnTo>
                      <a:lnTo>
                        <a:pt x="883" y="573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6" y="526"/>
                      </a:lnTo>
                      <a:lnTo>
                        <a:pt x="889" y="505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90" y="487"/>
                      </a:lnTo>
                      <a:lnTo>
                        <a:pt x="892" y="479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63"/>
                      </a:lnTo>
                      <a:lnTo>
                        <a:pt x="894" y="463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49"/>
                      </a:lnTo>
                      <a:lnTo>
                        <a:pt x="897" y="448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901" y="422"/>
                      </a:lnTo>
                      <a:lnTo>
                        <a:pt x="903" y="414"/>
                      </a:lnTo>
                      <a:lnTo>
                        <a:pt x="905" y="413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5" y="399"/>
                      </a:lnTo>
                      <a:lnTo>
                        <a:pt x="907" y="400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6" y="401"/>
                      </a:lnTo>
                      <a:lnTo>
                        <a:pt x="906" y="400"/>
                      </a:lnTo>
                      <a:lnTo>
                        <a:pt x="908" y="403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07" y="403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13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5" y="427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7"/>
                      </a:lnTo>
                      <a:lnTo>
                        <a:pt x="919" y="454"/>
                      </a:lnTo>
                      <a:lnTo>
                        <a:pt x="920" y="463"/>
                      </a:lnTo>
                      <a:lnTo>
                        <a:pt x="921" y="471"/>
                      </a:lnTo>
                      <a:lnTo>
                        <a:pt x="924" y="489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10"/>
                      </a:lnTo>
                      <a:lnTo>
                        <a:pt x="928" y="531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90"/>
                      </a:lnTo>
                      <a:lnTo>
                        <a:pt x="934" y="602"/>
                      </a:lnTo>
                      <a:lnTo>
                        <a:pt x="938" y="641"/>
                      </a:lnTo>
                      <a:lnTo>
                        <a:pt x="939" y="655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82"/>
                      </a:lnTo>
                      <a:lnTo>
                        <a:pt x="942" y="696"/>
                      </a:lnTo>
                      <a:lnTo>
                        <a:pt x="943" y="709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8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65"/>
                      </a:lnTo>
                      <a:lnTo>
                        <a:pt x="956" y="878"/>
                      </a:lnTo>
                      <a:lnTo>
                        <a:pt x="957" y="893"/>
                      </a:lnTo>
                      <a:lnTo>
                        <a:pt x="961" y="931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56"/>
                      </a:lnTo>
                      <a:lnTo>
                        <a:pt x="964" y="968"/>
                      </a:lnTo>
                      <a:lnTo>
                        <a:pt x="968" y="999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24"/>
                      </a:lnTo>
                      <a:lnTo>
                        <a:pt x="972" y="1032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4" y="1046"/>
                      </a:lnTo>
                      <a:lnTo>
                        <a:pt x="976" y="1052"/>
                      </a:lnTo>
                      <a:lnTo>
                        <a:pt x="977" y="1058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8"/>
                      </a:lnTo>
                      <a:lnTo>
                        <a:pt x="981" y="1079"/>
                      </a:lnTo>
                      <a:lnTo>
                        <a:pt x="983" y="1086"/>
                      </a:lnTo>
                      <a:lnTo>
                        <a:pt x="983" y="1088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5"/>
                      </a:lnTo>
                      <a:lnTo>
                        <a:pt x="987" y="1098"/>
                      </a:lnTo>
                      <a:lnTo>
                        <a:pt x="990" y="1101"/>
                      </a:lnTo>
                      <a:lnTo>
                        <a:pt x="990" y="1099"/>
                      </a:lnTo>
                      <a:lnTo>
                        <a:pt x="992" y="1102"/>
                      </a:lnTo>
                      <a:lnTo>
                        <a:pt x="996" y="1102"/>
                      </a:lnTo>
                      <a:lnTo>
                        <a:pt x="996" y="1101"/>
                      </a:lnTo>
                      <a:lnTo>
                        <a:pt x="999" y="1099"/>
                      </a:lnTo>
                      <a:lnTo>
                        <a:pt x="1001" y="1097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999" y="1098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1001" y="1098"/>
                      </a:lnTo>
                      <a:lnTo>
                        <a:pt x="1001" y="1097"/>
                      </a:lnTo>
                      <a:lnTo>
                        <a:pt x="1003" y="1094"/>
                      </a:lnTo>
                      <a:lnTo>
                        <a:pt x="1003" y="1093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5" y="1088"/>
                      </a:lnTo>
                      <a:lnTo>
                        <a:pt x="1005" y="1086"/>
                      </a:lnTo>
                      <a:lnTo>
                        <a:pt x="1007" y="1083"/>
                      </a:lnTo>
                      <a:lnTo>
                        <a:pt x="1008" y="1077"/>
                      </a:lnTo>
                      <a:lnTo>
                        <a:pt x="1009" y="1076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12" y="1053"/>
                      </a:lnTo>
                      <a:lnTo>
                        <a:pt x="1013" y="1053"/>
                      </a:lnTo>
                      <a:lnTo>
                        <a:pt x="1017" y="1030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8" y="1010"/>
                      </a:lnTo>
                      <a:lnTo>
                        <a:pt x="1019" y="1001"/>
                      </a:lnTo>
                      <a:lnTo>
                        <a:pt x="1022" y="980"/>
                      </a:lnTo>
                      <a:lnTo>
                        <a:pt x="1025" y="957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6" y="934"/>
                      </a:lnTo>
                      <a:lnTo>
                        <a:pt x="1027" y="921"/>
                      </a:lnTo>
                      <a:lnTo>
                        <a:pt x="1029" y="909"/>
                      </a:lnTo>
                      <a:lnTo>
                        <a:pt x="1030" y="896"/>
                      </a:lnTo>
                      <a:lnTo>
                        <a:pt x="1031" y="882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2" y="856"/>
                      </a:lnTo>
                      <a:lnTo>
                        <a:pt x="1039" y="785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40" y="756"/>
                      </a:lnTo>
                      <a:lnTo>
                        <a:pt x="1043" y="727"/>
                      </a:lnTo>
                      <a:lnTo>
                        <a:pt x="1044" y="712"/>
                      </a:lnTo>
                      <a:lnTo>
                        <a:pt x="1045" y="697"/>
                      </a:lnTo>
                      <a:lnTo>
                        <a:pt x="1047" y="682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8" y="652"/>
                      </a:lnTo>
                      <a:lnTo>
                        <a:pt x="1049" y="638"/>
                      </a:lnTo>
                      <a:lnTo>
                        <a:pt x="1050" y="622"/>
                      </a:lnTo>
                      <a:lnTo>
                        <a:pt x="1054" y="580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6" y="553"/>
                      </a:lnTo>
                      <a:lnTo>
                        <a:pt x="1058" y="527"/>
                      </a:lnTo>
                      <a:lnTo>
                        <a:pt x="1060" y="515"/>
                      </a:lnTo>
                      <a:lnTo>
                        <a:pt x="1061" y="502"/>
                      </a:lnTo>
                      <a:lnTo>
                        <a:pt x="1062" y="492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3" y="470"/>
                      </a:lnTo>
                      <a:lnTo>
                        <a:pt x="1066" y="452"/>
                      </a:lnTo>
                      <a:lnTo>
                        <a:pt x="1067" y="444"/>
                      </a:lnTo>
                      <a:lnTo>
                        <a:pt x="1069" y="435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71" y="409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75" y="392"/>
                      </a:lnTo>
                      <a:lnTo>
                        <a:pt x="1076" y="391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3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9" y="378"/>
                      </a:lnTo>
                      <a:lnTo>
                        <a:pt x="1079" y="377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79" y="374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81" y="374"/>
                      </a:lnTo>
                      <a:lnTo>
                        <a:pt x="1081" y="373"/>
                      </a:lnTo>
                      <a:lnTo>
                        <a:pt x="1084" y="368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79" y="370"/>
                      </a:lnTo>
                      <a:lnTo>
                        <a:pt x="1081" y="369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7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96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16"/>
                      </a:lnTo>
                      <a:lnTo>
                        <a:pt x="1092" y="425"/>
                      </a:lnTo>
                      <a:lnTo>
                        <a:pt x="1093" y="432"/>
                      </a:lnTo>
                      <a:lnTo>
                        <a:pt x="1096" y="451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71"/>
                      </a:lnTo>
                      <a:lnTo>
                        <a:pt x="1098" y="482"/>
                      </a:lnTo>
                      <a:lnTo>
                        <a:pt x="1100" y="493"/>
                      </a:lnTo>
                      <a:lnTo>
                        <a:pt x="1101" y="504"/>
                      </a:lnTo>
                      <a:lnTo>
                        <a:pt x="1102" y="516"/>
                      </a:lnTo>
                      <a:lnTo>
                        <a:pt x="1103" y="528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54"/>
                      </a:lnTo>
                      <a:lnTo>
                        <a:pt x="1107" y="580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50"/>
                      </a:lnTo>
                      <a:lnTo>
                        <a:pt x="1114" y="665"/>
                      </a:lnTo>
                      <a:lnTo>
                        <a:pt x="1114" y="666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6" y="695"/>
                      </a:lnTo>
                      <a:lnTo>
                        <a:pt x="1116" y="696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20" y="740"/>
                      </a:lnTo>
                      <a:lnTo>
                        <a:pt x="1120" y="756"/>
                      </a:lnTo>
                      <a:lnTo>
                        <a:pt x="1128" y="849"/>
                      </a:lnTo>
                      <a:lnTo>
                        <a:pt x="1128" y="863"/>
                      </a:lnTo>
                      <a:lnTo>
                        <a:pt x="1131" y="894"/>
                      </a:lnTo>
                      <a:lnTo>
                        <a:pt x="1131" y="895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51"/>
                      </a:lnTo>
                      <a:lnTo>
                        <a:pt x="1136" y="965"/>
                      </a:lnTo>
                      <a:lnTo>
                        <a:pt x="1137" y="977"/>
                      </a:lnTo>
                      <a:lnTo>
                        <a:pt x="1138" y="990"/>
                      </a:lnTo>
                      <a:lnTo>
                        <a:pt x="1141" y="1013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32"/>
                      </a:lnTo>
                      <a:lnTo>
                        <a:pt x="1143" y="1042"/>
                      </a:lnTo>
                      <a:lnTo>
                        <a:pt x="1145" y="1050"/>
                      </a:lnTo>
                      <a:lnTo>
                        <a:pt x="1146" y="1059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49" y="1074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6"/>
                      </a:lnTo>
                      <a:lnTo>
                        <a:pt x="1151" y="1093"/>
                      </a:lnTo>
                      <a:lnTo>
                        <a:pt x="1155" y="1108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21"/>
                      </a:lnTo>
                      <a:lnTo>
                        <a:pt x="1160" y="1127"/>
                      </a:lnTo>
                      <a:lnTo>
                        <a:pt x="1164" y="1130"/>
                      </a:lnTo>
                      <a:lnTo>
                        <a:pt x="1164" y="1129"/>
                      </a:lnTo>
                      <a:lnTo>
                        <a:pt x="1167" y="1132"/>
                      </a:lnTo>
                      <a:lnTo>
                        <a:pt x="1169" y="1132"/>
                      </a:lnTo>
                      <a:lnTo>
                        <a:pt x="1169" y="1130"/>
                      </a:lnTo>
                      <a:lnTo>
                        <a:pt x="1173" y="1130"/>
                      </a:lnTo>
                      <a:lnTo>
                        <a:pt x="1174" y="1129"/>
                      </a:lnTo>
                      <a:lnTo>
                        <a:pt x="1174" y="1128"/>
                      </a:lnTo>
                      <a:lnTo>
                        <a:pt x="1177" y="1123"/>
                      </a:lnTo>
                      <a:lnTo>
                        <a:pt x="1177" y="1121"/>
                      </a:lnTo>
                      <a:lnTo>
                        <a:pt x="1180" y="1114"/>
                      </a:lnTo>
                      <a:lnTo>
                        <a:pt x="1181" y="1112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5"/>
                      </a:lnTo>
                      <a:lnTo>
                        <a:pt x="1185" y="1085"/>
                      </a:lnTo>
                      <a:lnTo>
                        <a:pt x="1186" y="1085"/>
                      </a:lnTo>
                      <a:lnTo>
                        <a:pt x="1187" y="1077"/>
                      </a:lnTo>
                      <a:lnTo>
                        <a:pt x="1189" y="1068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90" y="1050"/>
                      </a:lnTo>
                      <a:lnTo>
                        <a:pt x="1191" y="1041"/>
                      </a:lnTo>
                      <a:lnTo>
                        <a:pt x="1194" y="1021"/>
                      </a:lnTo>
                      <a:lnTo>
                        <a:pt x="1196" y="997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202" y="934"/>
                      </a:lnTo>
                      <a:lnTo>
                        <a:pt x="1204" y="905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5" y="877"/>
                      </a:lnTo>
                      <a:lnTo>
                        <a:pt x="1207" y="862"/>
                      </a:lnTo>
                      <a:lnTo>
                        <a:pt x="1208" y="847"/>
                      </a:lnTo>
                      <a:lnTo>
                        <a:pt x="1211" y="816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6" y="739"/>
                      </a:lnTo>
                      <a:lnTo>
                        <a:pt x="1217" y="722"/>
                      </a:lnTo>
                      <a:lnTo>
                        <a:pt x="1218" y="706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20" y="674"/>
                      </a:lnTo>
                      <a:lnTo>
                        <a:pt x="1221" y="657"/>
                      </a:lnTo>
                      <a:lnTo>
                        <a:pt x="1225" y="611"/>
                      </a:lnTo>
                      <a:lnTo>
                        <a:pt x="1226" y="594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7" y="564"/>
                      </a:lnTo>
                      <a:lnTo>
                        <a:pt x="1229" y="549"/>
                      </a:lnTo>
                      <a:lnTo>
                        <a:pt x="1233" y="506"/>
                      </a:lnTo>
                      <a:lnTo>
                        <a:pt x="1234" y="493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6" y="457"/>
                      </a:lnTo>
                      <a:lnTo>
                        <a:pt x="1240" y="426"/>
                      </a:lnTo>
                      <a:lnTo>
                        <a:pt x="1242" y="418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7" y="374"/>
                      </a:lnTo>
                      <a:lnTo>
                        <a:pt x="1248" y="373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51" y="354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6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3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3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1" y="363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76"/>
                      </a:lnTo>
                      <a:lnTo>
                        <a:pt x="1265" y="391"/>
                      </a:lnTo>
                      <a:lnTo>
                        <a:pt x="1267" y="409"/>
                      </a:lnTo>
                      <a:lnTo>
                        <a:pt x="1269" y="420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40"/>
                      </a:lnTo>
                      <a:lnTo>
                        <a:pt x="1271" y="451"/>
                      </a:lnTo>
                      <a:lnTo>
                        <a:pt x="1273" y="462"/>
                      </a:lnTo>
                      <a:lnTo>
                        <a:pt x="1274" y="475"/>
                      </a:lnTo>
                      <a:lnTo>
                        <a:pt x="1275" y="487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14"/>
                      </a:lnTo>
                      <a:lnTo>
                        <a:pt x="1278" y="527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4" y="599"/>
                      </a:lnTo>
                      <a:lnTo>
                        <a:pt x="1284" y="613"/>
                      </a:lnTo>
                      <a:lnTo>
                        <a:pt x="1286" y="629"/>
                      </a:lnTo>
                      <a:lnTo>
                        <a:pt x="1287" y="646"/>
                      </a:lnTo>
                      <a:lnTo>
                        <a:pt x="1289" y="677"/>
                      </a:lnTo>
                      <a:lnTo>
                        <a:pt x="1292" y="710"/>
                      </a:lnTo>
                      <a:lnTo>
                        <a:pt x="1292" y="726"/>
                      </a:lnTo>
                      <a:lnTo>
                        <a:pt x="1298" y="810"/>
                      </a:lnTo>
                      <a:lnTo>
                        <a:pt x="1300" y="825"/>
                      </a:lnTo>
                      <a:lnTo>
                        <a:pt x="1300" y="842"/>
                      </a:lnTo>
                      <a:lnTo>
                        <a:pt x="1302" y="876"/>
                      </a:lnTo>
                      <a:lnTo>
                        <a:pt x="1304" y="891"/>
                      </a:lnTo>
                      <a:lnTo>
                        <a:pt x="1305" y="908"/>
                      </a:lnTo>
                      <a:lnTo>
                        <a:pt x="1306" y="924"/>
                      </a:lnTo>
                      <a:lnTo>
                        <a:pt x="1306" y="940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9" y="969"/>
                      </a:lnTo>
                      <a:lnTo>
                        <a:pt x="1309" y="970"/>
                      </a:lnTo>
                      <a:lnTo>
                        <a:pt x="1310" y="984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35"/>
                      </a:lnTo>
                      <a:lnTo>
                        <a:pt x="1315" y="1046"/>
                      </a:lnTo>
                      <a:lnTo>
                        <a:pt x="1318" y="1067"/>
                      </a:lnTo>
                      <a:lnTo>
                        <a:pt x="1320" y="1085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101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4" y="1115"/>
                      </a:lnTo>
                      <a:lnTo>
                        <a:pt x="1326" y="1120"/>
                      </a:lnTo>
                      <a:lnTo>
                        <a:pt x="1327" y="1127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42"/>
                      </a:lnTo>
                      <a:lnTo>
                        <a:pt x="1332" y="1150"/>
                      </a:lnTo>
                      <a:lnTo>
                        <a:pt x="1332" y="1151"/>
                      </a:lnTo>
                      <a:lnTo>
                        <a:pt x="1336" y="1159"/>
                      </a:lnTo>
                      <a:lnTo>
                        <a:pt x="1337" y="1159"/>
                      </a:lnTo>
                      <a:lnTo>
                        <a:pt x="1340" y="1161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8" y="1159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7" y="1158"/>
                      </a:lnTo>
                      <a:lnTo>
                        <a:pt x="1338" y="1160"/>
                      </a:lnTo>
                      <a:lnTo>
                        <a:pt x="1341" y="1163"/>
                      </a:lnTo>
                      <a:lnTo>
                        <a:pt x="1342" y="1163"/>
                      </a:lnTo>
                      <a:lnTo>
                        <a:pt x="1342" y="1161"/>
                      </a:lnTo>
                      <a:lnTo>
                        <a:pt x="1346" y="1161"/>
                      </a:lnTo>
                      <a:lnTo>
                        <a:pt x="1349" y="1159"/>
                      </a:lnTo>
                      <a:lnTo>
                        <a:pt x="1349" y="1158"/>
                      </a:lnTo>
                      <a:lnTo>
                        <a:pt x="1353" y="1150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2"/>
                      </a:lnTo>
                      <a:lnTo>
                        <a:pt x="1354" y="1138"/>
                      </a:lnTo>
                      <a:lnTo>
                        <a:pt x="1358" y="1119"/>
                      </a:lnTo>
                      <a:lnTo>
                        <a:pt x="1359" y="1119"/>
                      </a:lnTo>
                      <a:lnTo>
                        <a:pt x="1360" y="1111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3" y="1084"/>
                      </a:lnTo>
                      <a:lnTo>
                        <a:pt x="1367" y="1053"/>
                      </a:lnTo>
                      <a:lnTo>
                        <a:pt x="1368" y="1041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72" y="990"/>
                      </a:lnTo>
                      <a:lnTo>
                        <a:pt x="1376" y="947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81" y="871"/>
                      </a:lnTo>
                      <a:lnTo>
                        <a:pt x="1384" y="837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9" y="754"/>
                      </a:lnTo>
                      <a:lnTo>
                        <a:pt x="1390" y="736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1" y="703"/>
                      </a:lnTo>
                      <a:lnTo>
                        <a:pt x="1393" y="684"/>
                      </a:lnTo>
                      <a:lnTo>
                        <a:pt x="1395" y="651"/>
                      </a:lnTo>
                      <a:lnTo>
                        <a:pt x="1397" y="633"/>
                      </a:lnTo>
                      <a:lnTo>
                        <a:pt x="1398" y="616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402" y="549"/>
                      </a:lnTo>
                      <a:lnTo>
                        <a:pt x="1406" y="502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7" y="474"/>
                      </a:lnTo>
                      <a:lnTo>
                        <a:pt x="1411" y="435"/>
                      </a:lnTo>
                      <a:lnTo>
                        <a:pt x="1412" y="423"/>
                      </a:lnTo>
                      <a:lnTo>
                        <a:pt x="1413" y="41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5" y="392"/>
                      </a:lnTo>
                      <a:lnTo>
                        <a:pt x="1416" y="383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54"/>
                      </a:lnTo>
                      <a:lnTo>
                        <a:pt x="1421" y="352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24" y="329"/>
                      </a:lnTo>
                      <a:lnTo>
                        <a:pt x="1425" y="325"/>
                      </a:lnTo>
                      <a:lnTo>
                        <a:pt x="1426" y="320"/>
                      </a:lnTo>
                      <a:lnTo>
                        <a:pt x="1428" y="319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8" y="308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6" y="307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36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65"/>
                      </a:lnTo>
                      <a:lnTo>
                        <a:pt x="1441" y="376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95"/>
                      </a:lnTo>
                      <a:lnTo>
                        <a:pt x="1446" y="430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69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6" y="557"/>
                      </a:lnTo>
                      <a:lnTo>
                        <a:pt x="1456" y="572"/>
                      </a:lnTo>
                      <a:lnTo>
                        <a:pt x="1457" y="589"/>
                      </a:lnTo>
                      <a:lnTo>
                        <a:pt x="1459" y="604"/>
                      </a:lnTo>
                      <a:lnTo>
                        <a:pt x="1461" y="638"/>
                      </a:lnTo>
                      <a:lnTo>
                        <a:pt x="1462" y="656"/>
                      </a:lnTo>
                      <a:lnTo>
                        <a:pt x="1464" y="673"/>
                      </a:lnTo>
                      <a:lnTo>
                        <a:pt x="1464" y="690"/>
                      </a:lnTo>
                      <a:lnTo>
                        <a:pt x="1466" y="726"/>
                      </a:lnTo>
                      <a:lnTo>
                        <a:pt x="1468" y="743"/>
                      </a:lnTo>
                      <a:lnTo>
                        <a:pt x="1472" y="797"/>
                      </a:lnTo>
                      <a:lnTo>
                        <a:pt x="1472" y="815"/>
                      </a:lnTo>
                      <a:lnTo>
                        <a:pt x="1473" y="832"/>
                      </a:lnTo>
                      <a:lnTo>
                        <a:pt x="1477" y="886"/>
                      </a:lnTo>
                      <a:lnTo>
                        <a:pt x="1479" y="920"/>
                      </a:lnTo>
                      <a:lnTo>
                        <a:pt x="1479" y="937"/>
                      </a:lnTo>
                      <a:lnTo>
                        <a:pt x="1482" y="970"/>
                      </a:lnTo>
                      <a:lnTo>
                        <a:pt x="1483" y="986"/>
                      </a:lnTo>
                      <a:lnTo>
                        <a:pt x="1483" y="987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6" y="1015"/>
                      </a:lnTo>
                      <a:lnTo>
                        <a:pt x="1486" y="1031"/>
                      </a:lnTo>
                      <a:lnTo>
                        <a:pt x="1488" y="1057"/>
                      </a:lnTo>
                      <a:lnTo>
                        <a:pt x="1491" y="1080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10"/>
                      </a:lnTo>
                      <a:lnTo>
                        <a:pt x="1495" y="1119"/>
                      </a:lnTo>
                      <a:lnTo>
                        <a:pt x="1499" y="1142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60"/>
                      </a:lnTo>
                      <a:lnTo>
                        <a:pt x="1505" y="1176"/>
                      </a:lnTo>
                      <a:lnTo>
                        <a:pt x="1506" y="1179"/>
                      </a:lnTo>
                      <a:lnTo>
                        <a:pt x="1506" y="1181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0" y="1190"/>
                      </a:lnTo>
                      <a:lnTo>
                        <a:pt x="1512" y="1191"/>
                      </a:lnTo>
                      <a:lnTo>
                        <a:pt x="1512" y="1190"/>
                      </a:lnTo>
                      <a:lnTo>
                        <a:pt x="1514" y="1192"/>
                      </a:lnTo>
                      <a:lnTo>
                        <a:pt x="1517" y="1192"/>
                      </a:lnTo>
                      <a:lnTo>
                        <a:pt x="1517" y="1191"/>
                      </a:lnTo>
                      <a:lnTo>
                        <a:pt x="1521" y="1191"/>
                      </a:lnTo>
                      <a:lnTo>
                        <a:pt x="1523" y="1189"/>
                      </a:lnTo>
                      <a:lnTo>
                        <a:pt x="1523" y="1187"/>
                      </a:lnTo>
                      <a:lnTo>
                        <a:pt x="1526" y="1182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7"/>
                      </a:lnTo>
                      <a:lnTo>
                        <a:pt x="1528" y="1167"/>
                      </a:lnTo>
                      <a:lnTo>
                        <a:pt x="1531" y="1154"/>
                      </a:lnTo>
                      <a:lnTo>
                        <a:pt x="1532" y="1152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4" y="1138"/>
                      </a:lnTo>
                      <a:lnTo>
                        <a:pt x="1535" y="1129"/>
                      </a:lnTo>
                      <a:lnTo>
                        <a:pt x="1536" y="1119"/>
                      </a:lnTo>
                      <a:lnTo>
                        <a:pt x="1537" y="1110"/>
                      </a:lnTo>
                      <a:lnTo>
                        <a:pt x="1540" y="1086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1" y="1063"/>
                      </a:lnTo>
                      <a:lnTo>
                        <a:pt x="1543" y="1050"/>
                      </a:lnTo>
                      <a:lnTo>
                        <a:pt x="1548" y="993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50" y="947"/>
                      </a:lnTo>
                      <a:lnTo>
                        <a:pt x="1552" y="930"/>
                      </a:lnTo>
                      <a:lnTo>
                        <a:pt x="1553" y="915"/>
                      </a:lnTo>
                      <a:lnTo>
                        <a:pt x="1555" y="881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7" y="846"/>
                      </a:lnTo>
                      <a:lnTo>
                        <a:pt x="1563" y="756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5" y="719"/>
                      </a:lnTo>
                      <a:lnTo>
                        <a:pt x="1566" y="700"/>
                      </a:lnTo>
                      <a:lnTo>
                        <a:pt x="1568" y="664"/>
                      </a:lnTo>
                      <a:lnTo>
                        <a:pt x="1570" y="644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5" y="554"/>
                      </a:lnTo>
                      <a:lnTo>
                        <a:pt x="1577" y="520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9" y="487"/>
                      </a:lnTo>
                      <a:lnTo>
                        <a:pt x="1581" y="456"/>
                      </a:lnTo>
                      <a:lnTo>
                        <a:pt x="1584" y="427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5" y="401"/>
                      </a:lnTo>
                      <a:lnTo>
                        <a:pt x="1586" y="390"/>
                      </a:lnTo>
                      <a:lnTo>
                        <a:pt x="1590" y="359"/>
                      </a:lnTo>
                      <a:lnTo>
                        <a:pt x="1592" y="350"/>
                      </a:lnTo>
                      <a:lnTo>
                        <a:pt x="1593" y="342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9" y="295"/>
                      </a:lnTo>
                      <a:lnTo>
                        <a:pt x="1601" y="294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4"/>
                      </a:lnTo>
                      <a:lnTo>
                        <a:pt x="1607" y="301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29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48"/>
                      </a:lnTo>
                      <a:lnTo>
                        <a:pt x="1615" y="359"/>
                      </a:lnTo>
                      <a:lnTo>
                        <a:pt x="1619" y="394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34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8" y="509"/>
                      </a:lnTo>
                      <a:lnTo>
                        <a:pt x="1628" y="526"/>
                      </a:lnTo>
                      <a:lnTo>
                        <a:pt x="1632" y="576"/>
                      </a:lnTo>
                      <a:lnTo>
                        <a:pt x="1634" y="612"/>
                      </a:lnTo>
                      <a:lnTo>
                        <a:pt x="1636" y="629"/>
                      </a:lnTo>
                      <a:lnTo>
                        <a:pt x="1636" y="648"/>
                      </a:lnTo>
                      <a:lnTo>
                        <a:pt x="1638" y="684"/>
                      </a:lnTo>
                      <a:lnTo>
                        <a:pt x="1639" y="704"/>
                      </a:lnTo>
                      <a:lnTo>
                        <a:pt x="1641" y="722"/>
                      </a:lnTo>
                      <a:lnTo>
                        <a:pt x="1643" y="761"/>
                      </a:lnTo>
                      <a:lnTo>
                        <a:pt x="1643" y="779"/>
                      </a:lnTo>
                      <a:lnTo>
                        <a:pt x="1646" y="818"/>
                      </a:lnTo>
                      <a:lnTo>
                        <a:pt x="1647" y="836"/>
                      </a:lnTo>
                      <a:lnTo>
                        <a:pt x="1651" y="894"/>
                      </a:lnTo>
                      <a:lnTo>
                        <a:pt x="1651" y="912"/>
                      </a:lnTo>
                      <a:lnTo>
                        <a:pt x="1655" y="966"/>
                      </a:lnTo>
                      <a:lnTo>
                        <a:pt x="1659" y="1017"/>
                      </a:lnTo>
                      <a:lnTo>
                        <a:pt x="1659" y="1032"/>
                      </a:lnTo>
                      <a:lnTo>
                        <a:pt x="1660" y="1048"/>
                      </a:lnTo>
                      <a:lnTo>
                        <a:pt x="1660" y="1049"/>
                      </a:lnTo>
                      <a:lnTo>
                        <a:pt x="1661" y="1063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12"/>
                      </a:lnTo>
                      <a:lnTo>
                        <a:pt x="1667" y="1124"/>
                      </a:lnTo>
                      <a:lnTo>
                        <a:pt x="1668" y="1133"/>
                      </a:lnTo>
                      <a:lnTo>
                        <a:pt x="1669" y="1143"/>
                      </a:lnTo>
                      <a:lnTo>
                        <a:pt x="1670" y="1151"/>
                      </a:lnTo>
                      <a:lnTo>
                        <a:pt x="1672" y="1160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74"/>
                      </a:lnTo>
                      <a:lnTo>
                        <a:pt x="1674" y="1182"/>
                      </a:lnTo>
                      <a:lnTo>
                        <a:pt x="1676" y="1189"/>
                      </a:lnTo>
                      <a:lnTo>
                        <a:pt x="1679" y="1204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13"/>
                      </a:lnTo>
                      <a:lnTo>
                        <a:pt x="1683" y="1218"/>
                      </a:lnTo>
                      <a:lnTo>
                        <a:pt x="1687" y="1222"/>
                      </a:lnTo>
                      <a:lnTo>
                        <a:pt x="1687" y="1221"/>
                      </a:lnTo>
                      <a:lnTo>
                        <a:pt x="1690" y="1223"/>
                      </a:lnTo>
                      <a:lnTo>
                        <a:pt x="1691" y="1223"/>
                      </a:lnTo>
                      <a:lnTo>
                        <a:pt x="1691" y="1222"/>
                      </a:lnTo>
                      <a:lnTo>
                        <a:pt x="1695" y="1222"/>
                      </a:lnTo>
                      <a:lnTo>
                        <a:pt x="1696" y="1221"/>
                      </a:lnTo>
                      <a:lnTo>
                        <a:pt x="1695" y="1220"/>
                      </a:lnTo>
                      <a:lnTo>
                        <a:pt x="1698" y="1217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8" y="1214"/>
                      </a:lnTo>
                      <a:lnTo>
                        <a:pt x="1700" y="1207"/>
                      </a:lnTo>
                      <a:lnTo>
                        <a:pt x="1703" y="1196"/>
                      </a:lnTo>
                      <a:lnTo>
                        <a:pt x="1704" y="1190"/>
                      </a:lnTo>
                      <a:lnTo>
                        <a:pt x="1705" y="1189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7" y="1174"/>
                      </a:lnTo>
                      <a:lnTo>
                        <a:pt x="1709" y="1156"/>
                      </a:lnTo>
                      <a:lnTo>
                        <a:pt x="1712" y="1136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3" y="1112"/>
                      </a:lnTo>
                      <a:lnTo>
                        <a:pt x="1716" y="1086"/>
                      </a:lnTo>
                      <a:lnTo>
                        <a:pt x="1719" y="1044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21" y="1013"/>
                      </a:lnTo>
                      <a:lnTo>
                        <a:pt x="1722" y="996"/>
                      </a:lnTo>
                      <a:lnTo>
                        <a:pt x="1723" y="980"/>
                      </a:lnTo>
                      <a:lnTo>
                        <a:pt x="1725" y="964"/>
                      </a:lnTo>
                      <a:lnTo>
                        <a:pt x="1726" y="946"/>
                      </a:lnTo>
                      <a:lnTo>
                        <a:pt x="1727" y="929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30" y="874"/>
                      </a:lnTo>
                      <a:lnTo>
                        <a:pt x="1731" y="855"/>
                      </a:lnTo>
                      <a:lnTo>
                        <a:pt x="1732" y="837"/>
                      </a:lnTo>
                      <a:lnTo>
                        <a:pt x="1735" y="798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41" y="682"/>
                      </a:lnTo>
                      <a:lnTo>
                        <a:pt x="1741" y="681"/>
                      </a:lnTo>
                      <a:lnTo>
                        <a:pt x="1743" y="660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9" y="545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53" y="473"/>
                      </a:lnTo>
                      <a:lnTo>
                        <a:pt x="1754" y="456"/>
                      </a:lnTo>
                      <a:lnTo>
                        <a:pt x="1757" y="425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8" y="395"/>
                      </a:lnTo>
                      <a:lnTo>
                        <a:pt x="1761" y="369"/>
                      </a:lnTo>
                      <a:lnTo>
                        <a:pt x="1763" y="346"/>
                      </a:lnTo>
                      <a:lnTo>
                        <a:pt x="1765" y="33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7" y="308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1" y="280"/>
                      </a:lnTo>
                      <a:lnTo>
                        <a:pt x="1772" y="279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5" y="258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9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76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5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1" y="270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301"/>
                      </a:lnTo>
                      <a:lnTo>
                        <a:pt x="1789" y="332"/>
                      </a:lnTo>
                      <a:lnTo>
                        <a:pt x="1791" y="343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82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8" y="440"/>
                      </a:lnTo>
                      <a:lnTo>
                        <a:pt x="1801" y="474"/>
                      </a:lnTo>
                      <a:lnTo>
                        <a:pt x="1801" y="491"/>
                      </a:lnTo>
                      <a:lnTo>
                        <a:pt x="1802" y="507"/>
                      </a:lnTo>
                      <a:lnTo>
                        <a:pt x="1807" y="580"/>
                      </a:lnTo>
                      <a:lnTo>
                        <a:pt x="1807" y="599"/>
                      </a:lnTo>
                      <a:lnTo>
                        <a:pt x="1812" y="677"/>
                      </a:lnTo>
                      <a:lnTo>
                        <a:pt x="1814" y="697"/>
                      </a:lnTo>
                      <a:lnTo>
                        <a:pt x="1815" y="717"/>
                      </a:lnTo>
                      <a:lnTo>
                        <a:pt x="1815" y="737"/>
                      </a:lnTo>
                      <a:lnTo>
                        <a:pt x="1816" y="757"/>
                      </a:lnTo>
                      <a:lnTo>
                        <a:pt x="1819" y="798"/>
                      </a:lnTo>
                      <a:lnTo>
                        <a:pt x="1820" y="818"/>
                      </a:lnTo>
                      <a:lnTo>
                        <a:pt x="1823" y="859"/>
                      </a:lnTo>
                      <a:lnTo>
                        <a:pt x="1823" y="878"/>
                      </a:lnTo>
                      <a:lnTo>
                        <a:pt x="1824" y="899"/>
                      </a:lnTo>
                      <a:lnTo>
                        <a:pt x="1829" y="977"/>
                      </a:lnTo>
                      <a:lnTo>
                        <a:pt x="1831" y="995"/>
                      </a:lnTo>
                      <a:lnTo>
                        <a:pt x="1831" y="1013"/>
                      </a:lnTo>
                      <a:lnTo>
                        <a:pt x="1832" y="1031"/>
                      </a:lnTo>
                      <a:lnTo>
                        <a:pt x="1833" y="1048"/>
                      </a:lnTo>
                      <a:lnTo>
                        <a:pt x="1836" y="1079"/>
                      </a:lnTo>
                      <a:lnTo>
                        <a:pt x="1836" y="1080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21"/>
                      </a:lnTo>
                      <a:lnTo>
                        <a:pt x="1840" y="1134"/>
                      </a:lnTo>
                      <a:lnTo>
                        <a:pt x="1841" y="1146"/>
                      </a:lnTo>
                      <a:lnTo>
                        <a:pt x="1843" y="1167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85"/>
                      </a:lnTo>
                      <a:lnTo>
                        <a:pt x="1849" y="1208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32"/>
                      </a:lnTo>
                      <a:lnTo>
                        <a:pt x="1854" y="1238"/>
                      </a:lnTo>
                      <a:lnTo>
                        <a:pt x="1855" y="1242"/>
                      </a:lnTo>
                      <a:lnTo>
                        <a:pt x="1855" y="1243"/>
                      </a:lnTo>
                      <a:lnTo>
                        <a:pt x="1858" y="1248"/>
                      </a:lnTo>
                      <a:lnTo>
                        <a:pt x="1862" y="1252"/>
                      </a:lnTo>
                      <a:lnTo>
                        <a:pt x="1862" y="1251"/>
                      </a:lnTo>
                      <a:lnTo>
                        <a:pt x="1864" y="1253"/>
                      </a:lnTo>
                      <a:lnTo>
                        <a:pt x="1865" y="1253"/>
                      </a:lnTo>
                      <a:lnTo>
                        <a:pt x="1865" y="1252"/>
                      </a:lnTo>
                      <a:lnTo>
                        <a:pt x="1868" y="1251"/>
                      </a:lnTo>
                      <a:lnTo>
                        <a:pt x="1869" y="1251"/>
                      </a:lnTo>
                      <a:lnTo>
                        <a:pt x="1873" y="1243"/>
                      </a:lnTo>
                      <a:lnTo>
                        <a:pt x="1873" y="1242"/>
                      </a:lnTo>
                      <a:lnTo>
                        <a:pt x="1874" y="1238"/>
                      </a:lnTo>
                      <a:lnTo>
                        <a:pt x="1876" y="1232"/>
                      </a:lnTo>
                      <a:lnTo>
                        <a:pt x="1877" y="1231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0"/>
                      </a:lnTo>
                      <a:lnTo>
                        <a:pt x="1878" y="1220"/>
                      </a:lnTo>
                      <a:lnTo>
                        <a:pt x="1881" y="1204"/>
                      </a:lnTo>
                      <a:lnTo>
                        <a:pt x="1882" y="1195"/>
                      </a:lnTo>
                      <a:lnTo>
                        <a:pt x="1885" y="117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6" y="1151"/>
                      </a:lnTo>
                      <a:lnTo>
                        <a:pt x="1887" y="1139"/>
                      </a:lnTo>
                      <a:lnTo>
                        <a:pt x="1889" y="1125"/>
                      </a:lnTo>
                      <a:lnTo>
                        <a:pt x="1890" y="1112"/>
                      </a:lnTo>
                      <a:lnTo>
                        <a:pt x="1891" y="1097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3" y="1067"/>
                      </a:lnTo>
                      <a:lnTo>
                        <a:pt x="1894" y="1050"/>
                      </a:lnTo>
                      <a:lnTo>
                        <a:pt x="1895" y="1035"/>
                      </a:lnTo>
                      <a:lnTo>
                        <a:pt x="1896" y="1017"/>
                      </a:lnTo>
                      <a:lnTo>
                        <a:pt x="1898" y="1000"/>
                      </a:lnTo>
                      <a:lnTo>
                        <a:pt x="1899" y="982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900" y="946"/>
                      </a:lnTo>
                      <a:lnTo>
                        <a:pt x="1907" y="849"/>
                      </a:lnTo>
                      <a:lnTo>
                        <a:pt x="1907" y="82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9" y="788"/>
                      </a:lnTo>
                      <a:lnTo>
                        <a:pt x="1909" y="787"/>
                      </a:lnTo>
                      <a:lnTo>
                        <a:pt x="1912" y="745"/>
                      </a:lnTo>
                      <a:lnTo>
                        <a:pt x="1913" y="723"/>
                      </a:lnTo>
                      <a:lnTo>
                        <a:pt x="1915" y="703"/>
                      </a:lnTo>
                      <a:lnTo>
                        <a:pt x="1915" y="682"/>
                      </a:lnTo>
                      <a:lnTo>
                        <a:pt x="1918" y="620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1" y="580"/>
                      </a:lnTo>
                      <a:lnTo>
                        <a:pt x="1921" y="55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6" y="480"/>
                      </a:lnTo>
                      <a:lnTo>
                        <a:pt x="1929" y="444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30" y="409"/>
                      </a:lnTo>
                      <a:lnTo>
                        <a:pt x="1933" y="378"/>
                      </a:lnTo>
                      <a:lnTo>
                        <a:pt x="1935" y="350"/>
                      </a:lnTo>
                      <a:lnTo>
                        <a:pt x="1936" y="337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8" y="315"/>
                      </a:lnTo>
                      <a:lnTo>
                        <a:pt x="1939" y="303"/>
                      </a:lnTo>
                      <a:lnTo>
                        <a:pt x="1943" y="276"/>
                      </a:lnTo>
                      <a:lnTo>
                        <a:pt x="1944" y="268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9" y="230"/>
                      </a:lnTo>
                      <a:lnTo>
                        <a:pt x="1951" y="226"/>
                      </a:lnTo>
                      <a:lnTo>
                        <a:pt x="1952" y="224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51" y="218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49" y="218"/>
                      </a:lnTo>
                      <a:lnTo>
                        <a:pt x="1951" y="222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5" y="233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54"/>
                      </a:lnTo>
                      <a:lnTo>
                        <a:pt x="1958" y="262"/>
                      </a:lnTo>
                      <a:lnTo>
                        <a:pt x="1960" y="271"/>
                      </a:lnTo>
                      <a:lnTo>
                        <a:pt x="1962" y="292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28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71" y="400"/>
                      </a:lnTo>
                      <a:lnTo>
                        <a:pt x="1973" y="417"/>
                      </a:lnTo>
                      <a:lnTo>
                        <a:pt x="1973" y="434"/>
                      </a:lnTo>
                      <a:lnTo>
                        <a:pt x="1974" y="452"/>
                      </a:lnTo>
                      <a:lnTo>
                        <a:pt x="1975" y="469"/>
                      </a:lnTo>
                      <a:lnTo>
                        <a:pt x="1976" y="488"/>
                      </a:lnTo>
                      <a:lnTo>
                        <a:pt x="1978" y="506"/>
                      </a:lnTo>
                      <a:lnTo>
                        <a:pt x="1980" y="545"/>
                      </a:lnTo>
                      <a:lnTo>
                        <a:pt x="1980" y="564"/>
                      </a:lnTo>
                      <a:lnTo>
                        <a:pt x="1982" y="584"/>
                      </a:lnTo>
                      <a:lnTo>
                        <a:pt x="1987" y="666"/>
                      </a:lnTo>
                      <a:lnTo>
                        <a:pt x="1987" y="687"/>
                      </a:lnTo>
                      <a:lnTo>
                        <a:pt x="1988" y="709"/>
                      </a:lnTo>
                      <a:lnTo>
                        <a:pt x="1989" y="730"/>
                      </a:lnTo>
                      <a:lnTo>
                        <a:pt x="1991" y="752"/>
                      </a:lnTo>
                      <a:lnTo>
                        <a:pt x="1992" y="772"/>
                      </a:lnTo>
                      <a:lnTo>
                        <a:pt x="1995" y="816"/>
                      </a:lnTo>
                      <a:lnTo>
                        <a:pt x="1995" y="837"/>
                      </a:lnTo>
                      <a:lnTo>
                        <a:pt x="1997" y="881"/>
                      </a:lnTo>
                      <a:lnTo>
                        <a:pt x="2002" y="964"/>
                      </a:lnTo>
                      <a:lnTo>
                        <a:pt x="2002" y="984"/>
                      </a:lnTo>
                      <a:lnTo>
                        <a:pt x="2005" y="1023"/>
                      </a:lnTo>
                      <a:lnTo>
                        <a:pt x="2009" y="1077"/>
                      </a:lnTo>
                      <a:lnTo>
                        <a:pt x="2010" y="1094"/>
                      </a:lnTo>
                      <a:lnTo>
                        <a:pt x="2010" y="1110"/>
                      </a:lnTo>
                      <a:lnTo>
                        <a:pt x="2011" y="1125"/>
                      </a:lnTo>
                      <a:lnTo>
                        <a:pt x="2011" y="1127"/>
                      </a:lnTo>
                      <a:lnTo>
                        <a:pt x="2013" y="1139"/>
                      </a:lnTo>
                      <a:lnTo>
                        <a:pt x="2014" y="1154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99"/>
                      </a:lnTo>
                      <a:lnTo>
                        <a:pt x="2022" y="1226"/>
                      </a:lnTo>
                      <a:lnTo>
                        <a:pt x="2023" y="1234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8"/>
                      </a:lnTo>
                      <a:lnTo>
                        <a:pt x="2026" y="1254"/>
                      </a:lnTo>
                      <a:lnTo>
                        <a:pt x="2029" y="1270"/>
                      </a:lnTo>
                      <a:lnTo>
                        <a:pt x="2031" y="1274"/>
                      </a:lnTo>
                      <a:lnTo>
                        <a:pt x="2031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6"/>
                      </a:lnTo>
                      <a:lnTo>
                        <a:pt x="2033" y="1280"/>
                      </a:lnTo>
                      <a:lnTo>
                        <a:pt x="2036" y="1283"/>
                      </a:lnTo>
                      <a:lnTo>
                        <a:pt x="2036" y="1282"/>
                      </a:lnTo>
                      <a:lnTo>
                        <a:pt x="2038" y="1283"/>
                      </a:lnTo>
                      <a:lnTo>
                        <a:pt x="2042" y="1283"/>
                      </a:lnTo>
                      <a:lnTo>
                        <a:pt x="2045" y="1280"/>
                      </a:lnTo>
                      <a:lnTo>
                        <a:pt x="2045" y="1279"/>
                      </a:lnTo>
                      <a:lnTo>
                        <a:pt x="2049" y="1271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4"/>
                      </a:lnTo>
                      <a:lnTo>
                        <a:pt x="2051" y="1251"/>
                      </a:lnTo>
                      <a:lnTo>
                        <a:pt x="2053" y="1251"/>
                      </a:lnTo>
                      <a:lnTo>
                        <a:pt x="2055" y="1235"/>
                      </a:lnTo>
                      <a:lnTo>
                        <a:pt x="2057" y="122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60" y="1181"/>
                      </a:lnTo>
                      <a:lnTo>
                        <a:pt x="2062" y="1168"/>
                      </a:lnTo>
                      <a:lnTo>
                        <a:pt x="2063" y="1154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6" y="1108"/>
                      </a:lnTo>
                      <a:lnTo>
                        <a:pt x="2069" y="1058"/>
                      </a:lnTo>
                      <a:lnTo>
                        <a:pt x="2071" y="1040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2" y="1004"/>
                      </a:lnTo>
                      <a:lnTo>
                        <a:pt x="2075" y="965"/>
                      </a:lnTo>
                      <a:lnTo>
                        <a:pt x="2075" y="96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7" y="925"/>
                      </a:lnTo>
                      <a:lnTo>
                        <a:pt x="2077" y="924"/>
                      </a:lnTo>
                      <a:lnTo>
                        <a:pt x="2079" y="903"/>
                      </a:lnTo>
                      <a:lnTo>
                        <a:pt x="2079" y="882"/>
                      </a:lnTo>
                      <a:lnTo>
                        <a:pt x="2080" y="862"/>
                      </a:lnTo>
                      <a:lnTo>
                        <a:pt x="2081" y="840"/>
                      </a:lnTo>
                      <a:lnTo>
                        <a:pt x="2082" y="819"/>
                      </a:lnTo>
                      <a:lnTo>
                        <a:pt x="2086" y="753"/>
                      </a:lnTo>
                      <a:lnTo>
                        <a:pt x="2086" y="731"/>
                      </a:lnTo>
                      <a:lnTo>
                        <a:pt x="2091" y="643"/>
                      </a:lnTo>
                      <a:lnTo>
                        <a:pt x="2093" y="620"/>
                      </a:lnTo>
                      <a:lnTo>
                        <a:pt x="2094" y="598"/>
                      </a:lnTo>
                      <a:lnTo>
                        <a:pt x="2094" y="576"/>
                      </a:lnTo>
                      <a:lnTo>
                        <a:pt x="2095" y="555"/>
                      </a:lnTo>
                      <a:lnTo>
                        <a:pt x="2097" y="533"/>
                      </a:lnTo>
                      <a:lnTo>
                        <a:pt x="2100" y="471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3" y="414"/>
                      </a:lnTo>
                      <a:lnTo>
                        <a:pt x="2104" y="396"/>
                      </a:lnTo>
                      <a:lnTo>
                        <a:pt x="2107" y="363"/>
                      </a:lnTo>
                      <a:lnTo>
                        <a:pt x="2108" y="347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10" y="319"/>
                      </a:lnTo>
                      <a:lnTo>
                        <a:pt x="2111" y="306"/>
                      </a:lnTo>
                      <a:lnTo>
                        <a:pt x="2113" y="283"/>
                      </a:lnTo>
                      <a:lnTo>
                        <a:pt x="2116" y="262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7" y="244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2" y="208"/>
                      </a:lnTo>
                      <a:lnTo>
                        <a:pt x="2124" y="206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197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4" y="187"/>
                      </a:lnTo>
                      <a:lnTo>
                        <a:pt x="2126" y="188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2" y="186"/>
                      </a:lnTo>
                      <a:lnTo>
                        <a:pt x="2124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8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1" y="222"/>
                      </a:lnTo>
                      <a:lnTo>
                        <a:pt x="2134" y="240"/>
                      </a:lnTo>
                      <a:lnTo>
                        <a:pt x="2135" y="250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74"/>
                      </a:lnTo>
                      <a:lnTo>
                        <a:pt x="2138" y="285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4" y="358"/>
                      </a:lnTo>
                      <a:lnTo>
                        <a:pt x="2144" y="374"/>
                      </a:lnTo>
                      <a:lnTo>
                        <a:pt x="2146" y="391"/>
                      </a:lnTo>
                      <a:lnTo>
                        <a:pt x="2148" y="427"/>
                      </a:lnTo>
                      <a:lnTo>
                        <a:pt x="2150" y="447"/>
                      </a:lnTo>
                      <a:lnTo>
                        <a:pt x="2151" y="465"/>
                      </a:lnTo>
                      <a:lnTo>
                        <a:pt x="2152" y="485"/>
                      </a:lnTo>
                      <a:lnTo>
                        <a:pt x="2152" y="505"/>
                      </a:lnTo>
                      <a:lnTo>
                        <a:pt x="2157" y="588"/>
                      </a:lnTo>
                      <a:lnTo>
                        <a:pt x="2160" y="632"/>
                      </a:lnTo>
                      <a:lnTo>
                        <a:pt x="2160" y="653"/>
                      </a:lnTo>
                      <a:lnTo>
                        <a:pt x="2162" y="697"/>
                      </a:lnTo>
                      <a:lnTo>
                        <a:pt x="2164" y="721"/>
                      </a:lnTo>
                      <a:lnTo>
                        <a:pt x="2165" y="743"/>
                      </a:lnTo>
                      <a:lnTo>
                        <a:pt x="2166" y="766"/>
                      </a:lnTo>
                      <a:lnTo>
                        <a:pt x="2166" y="788"/>
                      </a:lnTo>
                      <a:lnTo>
                        <a:pt x="2168" y="811"/>
                      </a:lnTo>
                      <a:lnTo>
                        <a:pt x="2169" y="833"/>
                      </a:lnTo>
                      <a:lnTo>
                        <a:pt x="2172" y="880"/>
                      </a:lnTo>
                      <a:lnTo>
                        <a:pt x="2174" y="924"/>
                      </a:lnTo>
                      <a:lnTo>
                        <a:pt x="2174" y="946"/>
                      </a:lnTo>
                      <a:lnTo>
                        <a:pt x="2177" y="990"/>
                      </a:lnTo>
                      <a:lnTo>
                        <a:pt x="2179" y="1031"/>
                      </a:lnTo>
                      <a:lnTo>
                        <a:pt x="2182" y="1070"/>
                      </a:lnTo>
                      <a:lnTo>
                        <a:pt x="2182" y="1089"/>
                      </a:lnTo>
                      <a:lnTo>
                        <a:pt x="2183" y="1107"/>
                      </a:lnTo>
                      <a:lnTo>
                        <a:pt x="2184" y="1124"/>
                      </a:lnTo>
                      <a:lnTo>
                        <a:pt x="2187" y="1155"/>
                      </a:lnTo>
                      <a:lnTo>
                        <a:pt x="2187" y="1156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96"/>
                      </a:lnTo>
                      <a:lnTo>
                        <a:pt x="2191" y="1209"/>
                      </a:lnTo>
                      <a:lnTo>
                        <a:pt x="2195" y="1240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57"/>
                      </a:lnTo>
                      <a:lnTo>
                        <a:pt x="2197" y="1266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0" y="1280"/>
                      </a:lnTo>
                      <a:lnTo>
                        <a:pt x="2201" y="1287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301"/>
                      </a:lnTo>
                      <a:lnTo>
                        <a:pt x="2205" y="1305"/>
                      </a:lnTo>
                      <a:lnTo>
                        <a:pt x="2205" y="1306"/>
                      </a:lnTo>
                      <a:lnTo>
                        <a:pt x="2206" y="1309"/>
                      </a:lnTo>
                      <a:lnTo>
                        <a:pt x="2210" y="1313"/>
                      </a:lnTo>
                      <a:lnTo>
                        <a:pt x="2210" y="1311"/>
                      </a:lnTo>
                      <a:lnTo>
                        <a:pt x="2213" y="1314"/>
                      </a:lnTo>
                      <a:lnTo>
                        <a:pt x="2214" y="1314"/>
                      </a:lnTo>
                      <a:lnTo>
                        <a:pt x="2214" y="1313"/>
                      </a:lnTo>
                      <a:lnTo>
                        <a:pt x="2218" y="1313"/>
                      </a:lnTo>
                      <a:lnTo>
                        <a:pt x="2219" y="1311"/>
                      </a:lnTo>
                      <a:lnTo>
                        <a:pt x="2218" y="1310"/>
                      </a:lnTo>
                      <a:lnTo>
                        <a:pt x="2221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21" y="1304"/>
                      </a:lnTo>
                      <a:lnTo>
                        <a:pt x="2222" y="1300"/>
                      </a:lnTo>
                      <a:lnTo>
                        <a:pt x="2224" y="1289"/>
                      </a:lnTo>
                      <a:lnTo>
                        <a:pt x="2226" y="1283"/>
                      </a:lnTo>
                      <a:lnTo>
                        <a:pt x="2227" y="1283"/>
                      </a:lnTo>
                      <a:lnTo>
                        <a:pt x="2228" y="1275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30" y="1257"/>
                      </a:lnTo>
                      <a:lnTo>
                        <a:pt x="2231" y="1247"/>
                      </a:lnTo>
                      <a:lnTo>
                        <a:pt x="2234" y="1223"/>
                      </a:lnTo>
                      <a:lnTo>
                        <a:pt x="2236" y="1198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9" y="1152"/>
                      </a:lnTo>
                      <a:lnTo>
                        <a:pt x="2243" y="1102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4" y="1064"/>
                      </a:lnTo>
                      <a:lnTo>
                        <a:pt x="2245" y="1046"/>
                      </a:lnTo>
                      <a:lnTo>
                        <a:pt x="2246" y="1027"/>
                      </a:lnTo>
                      <a:lnTo>
                        <a:pt x="2246" y="1026"/>
                      </a:lnTo>
                      <a:lnTo>
                        <a:pt x="2250" y="964"/>
                      </a:lnTo>
                      <a:lnTo>
                        <a:pt x="2250" y="943"/>
                      </a:lnTo>
                      <a:lnTo>
                        <a:pt x="2257" y="833"/>
                      </a:lnTo>
                      <a:lnTo>
                        <a:pt x="2258" y="810"/>
                      </a:lnTo>
                      <a:lnTo>
                        <a:pt x="2258" y="787"/>
                      </a:lnTo>
                      <a:lnTo>
                        <a:pt x="2259" y="765"/>
                      </a:lnTo>
                      <a:lnTo>
                        <a:pt x="2265" y="672"/>
                      </a:lnTo>
                      <a:lnTo>
                        <a:pt x="2266" y="647"/>
                      </a:lnTo>
                      <a:lnTo>
                        <a:pt x="2266" y="624"/>
                      </a:lnTo>
                      <a:lnTo>
                        <a:pt x="2268" y="577"/>
                      </a:lnTo>
                      <a:lnTo>
                        <a:pt x="2270" y="555"/>
                      </a:lnTo>
                      <a:lnTo>
                        <a:pt x="2271" y="532"/>
                      </a:lnTo>
                      <a:lnTo>
                        <a:pt x="2274" y="488"/>
                      </a:lnTo>
                      <a:lnTo>
                        <a:pt x="2274" y="466"/>
                      </a:lnTo>
                      <a:lnTo>
                        <a:pt x="2275" y="444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9" y="386"/>
                      </a:lnTo>
                      <a:lnTo>
                        <a:pt x="2280" y="368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1" y="333"/>
                      </a:lnTo>
                      <a:lnTo>
                        <a:pt x="2284" y="302"/>
                      </a:lnTo>
                      <a:lnTo>
                        <a:pt x="2285" y="288"/>
                      </a:lnTo>
                      <a:lnTo>
                        <a:pt x="2286" y="275"/>
                      </a:lnTo>
                      <a:lnTo>
                        <a:pt x="2288" y="263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9" y="240"/>
                      </a:lnTo>
                      <a:lnTo>
                        <a:pt x="2290" y="230"/>
                      </a:lnTo>
                      <a:lnTo>
                        <a:pt x="2293" y="211"/>
                      </a:lnTo>
                      <a:lnTo>
                        <a:pt x="2295" y="196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301" y="164"/>
                      </a:lnTo>
                      <a:lnTo>
                        <a:pt x="2301" y="162"/>
                      </a:lnTo>
                      <a:lnTo>
                        <a:pt x="2302" y="158"/>
                      </a:lnTo>
                      <a:lnTo>
                        <a:pt x="2303" y="157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1" y="158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70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99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18"/>
                      </a:lnTo>
                      <a:lnTo>
                        <a:pt x="2311" y="241"/>
                      </a:lnTo>
                      <a:lnTo>
                        <a:pt x="2312" y="254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6" y="297"/>
                      </a:lnTo>
                      <a:lnTo>
                        <a:pt x="2316" y="312"/>
                      </a:lnTo>
                      <a:lnTo>
                        <a:pt x="2319" y="346"/>
                      </a:lnTo>
                      <a:lnTo>
                        <a:pt x="2321" y="382"/>
                      </a:lnTo>
                      <a:lnTo>
                        <a:pt x="2324" y="421"/>
                      </a:lnTo>
                      <a:lnTo>
                        <a:pt x="2324" y="442"/>
                      </a:lnTo>
                      <a:lnTo>
                        <a:pt x="2325" y="461"/>
                      </a:lnTo>
                      <a:lnTo>
                        <a:pt x="2326" y="483"/>
                      </a:lnTo>
                      <a:lnTo>
                        <a:pt x="2328" y="504"/>
                      </a:lnTo>
                      <a:lnTo>
                        <a:pt x="2332" y="569"/>
                      </a:lnTo>
                      <a:lnTo>
                        <a:pt x="2332" y="591"/>
                      </a:lnTo>
                      <a:lnTo>
                        <a:pt x="2338" y="708"/>
                      </a:lnTo>
                      <a:lnTo>
                        <a:pt x="2339" y="732"/>
                      </a:lnTo>
                      <a:lnTo>
                        <a:pt x="2339" y="756"/>
                      </a:lnTo>
                      <a:lnTo>
                        <a:pt x="2341" y="780"/>
                      </a:lnTo>
                      <a:lnTo>
                        <a:pt x="2342" y="803"/>
                      </a:lnTo>
                      <a:lnTo>
                        <a:pt x="2343" y="828"/>
                      </a:lnTo>
                      <a:lnTo>
                        <a:pt x="2345" y="851"/>
                      </a:lnTo>
                      <a:lnTo>
                        <a:pt x="2346" y="876"/>
                      </a:lnTo>
                      <a:lnTo>
                        <a:pt x="2346" y="899"/>
                      </a:lnTo>
                      <a:lnTo>
                        <a:pt x="2347" y="922"/>
                      </a:lnTo>
                      <a:lnTo>
                        <a:pt x="2348" y="947"/>
                      </a:lnTo>
                      <a:lnTo>
                        <a:pt x="2350" y="969"/>
                      </a:lnTo>
                      <a:lnTo>
                        <a:pt x="2351" y="992"/>
                      </a:lnTo>
                      <a:lnTo>
                        <a:pt x="2354" y="1036"/>
                      </a:lnTo>
                      <a:lnTo>
                        <a:pt x="2354" y="1058"/>
                      </a:lnTo>
                      <a:lnTo>
                        <a:pt x="2355" y="1079"/>
                      </a:lnTo>
                      <a:lnTo>
                        <a:pt x="2357" y="1117"/>
                      </a:lnTo>
                      <a:lnTo>
                        <a:pt x="2360" y="1154"/>
                      </a:lnTo>
                      <a:lnTo>
                        <a:pt x="2361" y="1170"/>
                      </a:lnTo>
                      <a:lnTo>
                        <a:pt x="2361" y="1187"/>
                      </a:lnTo>
                      <a:lnTo>
                        <a:pt x="2364" y="1216"/>
                      </a:lnTo>
                      <a:lnTo>
                        <a:pt x="2365" y="1227"/>
                      </a:lnTo>
                      <a:lnTo>
                        <a:pt x="2367" y="1240"/>
                      </a:lnTo>
                      <a:lnTo>
                        <a:pt x="2368" y="125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71"/>
                      </a:lnTo>
                      <a:lnTo>
                        <a:pt x="2373" y="1298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9"/>
                      </a:lnTo>
                      <a:lnTo>
                        <a:pt x="2378" y="1329"/>
                      </a:lnTo>
                      <a:lnTo>
                        <a:pt x="2381" y="1337"/>
                      </a:lnTo>
                      <a:lnTo>
                        <a:pt x="2382" y="1340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3" y="1340"/>
                      </a:lnTo>
                      <a:lnTo>
                        <a:pt x="2385" y="1342"/>
                      </a:lnTo>
                      <a:lnTo>
                        <a:pt x="2387" y="1344"/>
                      </a:lnTo>
                      <a:lnTo>
                        <a:pt x="2391" y="1344"/>
                      </a:lnTo>
                      <a:lnTo>
                        <a:pt x="2394" y="1341"/>
                      </a:lnTo>
                      <a:lnTo>
                        <a:pt x="2394" y="1340"/>
                      </a:lnTo>
                      <a:lnTo>
                        <a:pt x="2395" y="1337"/>
                      </a:lnTo>
                      <a:lnTo>
                        <a:pt x="2395" y="1336"/>
                      </a:lnTo>
                      <a:lnTo>
                        <a:pt x="2396" y="1332"/>
                      </a:lnTo>
                      <a:lnTo>
                        <a:pt x="2399" y="1322"/>
                      </a:lnTo>
                      <a:lnTo>
                        <a:pt x="2400" y="1320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1" y="1307"/>
                      </a:lnTo>
                      <a:lnTo>
                        <a:pt x="2404" y="1289"/>
                      </a:lnTo>
                      <a:lnTo>
                        <a:pt x="2405" y="1279"/>
                      </a:lnTo>
                      <a:lnTo>
                        <a:pt x="2408" y="1256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10" y="1214"/>
                      </a:lnTo>
                      <a:lnTo>
                        <a:pt x="2412" y="1199"/>
                      </a:lnTo>
                      <a:lnTo>
                        <a:pt x="2416" y="1148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7" y="1111"/>
                      </a:lnTo>
                      <a:lnTo>
                        <a:pt x="2418" y="1093"/>
                      </a:lnTo>
                      <a:lnTo>
                        <a:pt x="2418" y="1092"/>
                      </a:lnTo>
                      <a:lnTo>
                        <a:pt x="2422" y="1030"/>
                      </a:lnTo>
                      <a:lnTo>
                        <a:pt x="2422" y="1009"/>
                      </a:lnTo>
                      <a:lnTo>
                        <a:pt x="2426" y="943"/>
                      </a:lnTo>
                      <a:lnTo>
                        <a:pt x="2430" y="873"/>
                      </a:lnTo>
                      <a:lnTo>
                        <a:pt x="2430" y="850"/>
                      </a:lnTo>
                      <a:lnTo>
                        <a:pt x="2431" y="825"/>
                      </a:lnTo>
                      <a:lnTo>
                        <a:pt x="2432" y="802"/>
                      </a:lnTo>
                      <a:lnTo>
                        <a:pt x="2436" y="728"/>
                      </a:lnTo>
                      <a:lnTo>
                        <a:pt x="2438" y="705"/>
                      </a:lnTo>
                      <a:lnTo>
                        <a:pt x="2438" y="681"/>
                      </a:lnTo>
                      <a:lnTo>
                        <a:pt x="2439" y="655"/>
                      </a:lnTo>
                      <a:lnTo>
                        <a:pt x="2441" y="606"/>
                      </a:lnTo>
                      <a:lnTo>
                        <a:pt x="2443" y="582"/>
                      </a:lnTo>
                      <a:lnTo>
                        <a:pt x="2445" y="533"/>
                      </a:lnTo>
                      <a:lnTo>
                        <a:pt x="2445" y="510"/>
                      </a:lnTo>
                      <a:lnTo>
                        <a:pt x="2449" y="440"/>
                      </a:lnTo>
                      <a:lnTo>
                        <a:pt x="2450" y="418"/>
                      </a:lnTo>
                      <a:lnTo>
                        <a:pt x="2453" y="377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7" y="303"/>
                      </a:lnTo>
                      <a:lnTo>
                        <a:pt x="2460" y="272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1" y="244"/>
                      </a:lnTo>
                      <a:lnTo>
                        <a:pt x="2465" y="209"/>
                      </a:lnTo>
                      <a:lnTo>
                        <a:pt x="2466" y="199"/>
                      </a:lnTo>
                      <a:lnTo>
                        <a:pt x="2467" y="189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9" y="171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74" y="138"/>
                      </a:lnTo>
                      <a:lnTo>
                        <a:pt x="2475" y="137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4" y="131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8" y="143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0" y="157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75"/>
                      </a:lnTo>
                      <a:lnTo>
                        <a:pt x="2483" y="186"/>
                      </a:lnTo>
                      <a:lnTo>
                        <a:pt x="2485" y="209"/>
                      </a:lnTo>
                      <a:lnTo>
                        <a:pt x="2487" y="222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49"/>
                      </a:lnTo>
                      <a:lnTo>
                        <a:pt x="2489" y="264"/>
                      </a:lnTo>
                      <a:lnTo>
                        <a:pt x="2492" y="298"/>
                      </a:lnTo>
                      <a:lnTo>
                        <a:pt x="2494" y="334"/>
                      </a:lnTo>
                      <a:lnTo>
                        <a:pt x="2496" y="354"/>
                      </a:lnTo>
                      <a:lnTo>
                        <a:pt x="2496" y="373"/>
                      </a:lnTo>
                      <a:lnTo>
                        <a:pt x="2500" y="435"/>
                      </a:lnTo>
                      <a:lnTo>
                        <a:pt x="2503" y="501"/>
                      </a:lnTo>
                      <a:lnTo>
                        <a:pt x="2503" y="524"/>
                      </a:lnTo>
                      <a:lnTo>
                        <a:pt x="2506" y="571"/>
                      </a:lnTo>
                      <a:lnTo>
                        <a:pt x="2509" y="620"/>
                      </a:lnTo>
                      <a:lnTo>
                        <a:pt x="2510" y="643"/>
                      </a:lnTo>
                      <a:lnTo>
                        <a:pt x="2511" y="668"/>
                      </a:lnTo>
                      <a:lnTo>
                        <a:pt x="2511" y="692"/>
                      </a:lnTo>
                      <a:lnTo>
                        <a:pt x="2512" y="718"/>
                      </a:lnTo>
                      <a:lnTo>
                        <a:pt x="2515" y="767"/>
                      </a:lnTo>
                      <a:lnTo>
                        <a:pt x="2516" y="793"/>
                      </a:lnTo>
                      <a:lnTo>
                        <a:pt x="2518" y="818"/>
                      </a:lnTo>
                      <a:lnTo>
                        <a:pt x="2518" y="843"/>
                      </a:lnTo>
                      <a:lnTo>
                        <a:pt x="2519" y="868"/>
                      </a:lnTo>
                      <a:lnTo>
                        <a:pt x="2520" y="894"/>
                      </a:lnTo>
                      <a:lnTo>
                        <a:pt x="2525" y="992"/>
                      </a:lnTo>
                      <a:lnTo>
                        <a:pt x="2525" y="1015"/>
                      </a:lnTo>
                      <a:lnTo>
                        <a:pt x="2528" y="1062"/>
                      </a:lnTo>
                      <a:lnTo>
                        <a:pt x="2529" y="1084"/>
                      </a:lnTo>
                      <a:lnTo>
                        <a:pt x="2533" y="1146"/>
                      </a:lnTo>
                      <a:lnTo>
                        <a:pt x="2533" y="1164"/>
                      </a:lnTo>
                      <a:lnTo>
                        <a:pt x="2534" y="1182"/>
                      </a:lnTo>
                      <a:lnTo>
                        <a:pt x="2537" y="1216"/>
                      </a:lnTo>
                      <a:lnTo>
                        <a:pt x="2537" y="1217"/>
                      </a:lnTo>
                      <a:lnTo>
                        <a:pt x="2540" y="1245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70"/>
                      </a:lnTo>
                      <a:lnTo>
                        <a:pt x="2543" y="1293"/>
                      </a:lnTo>
                      <a:lnTo>
                        <a:pt x="2545" y="1304"/>
                      </a:lnTo>
                      <a:lnTo>
                        <a:pt x="2547" y="1322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37"/>
                      </a:lnTo>
                      <a:lnTo>
                        <a:pt x="2550" y="1345"/>
                      </a:lnTo>
                      <a:lnTo>
                        <a:pt x="2551" y="1351"/>
                      </a:lnTo>
                      <a:lnTo>
                        <a:pt x="2554" y="1362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7"/>
                      </a:lnTo>
                      <a:lnTo>
                        <a:pt x="2556" y="1371"/>
                      </a:lnTo>
                      <a:lnTo>
                        <a:pt x="2559" y="1373"/>
                      </a:lnTo>
                      <a:lnTo>
                        <a:pt x="2559" y="1372"/>
                      </a:lnTo>
                      <a:lnTo>
                        <a:pt x="2562" y="1375"/>
                      </a:lnTo>
                      <a:lnTo>
                        <a:pt x="2563" y="1375"/>
                      </a:lnTo>
                      <a:lnTo>
                        <a:pt x="2563" y="1373"/>
                      </a:lnTo>
                      <a:lnTo>
                        <a:pt x="2567" y="1373"/>
                      </a:lnTo>
                      <a:lnTo>
                        <a:pt x="2568" y="1372"/>
                      </a:lnTo>
                      <a:lnTo>
                        <a:pt x="2568" y="1371"/>
                      </a:lnTo>
                      <a:lnTo>
                        <a:pt x="2572" y="1363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4"/>
                      </a:lnTo>
                      <a:lnTo>
                        <a:pt x="2574" y="1341"/>
                      </a:lnTo>
                      <a:lnTo>
                        <a:pt x="2576" y="1341"/>
                      </a:lnTo>
                      <a:lnTo>
                        <a:pt x="2578" y="1323"/>
                      </a:lnTo>
                      <a:lnTo>
                        <a:pt x="2580" y="1313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1" y="1289"/>
                      </a:lnTo>
                      <a:lnTo>
                        <a:pt x="2582" y="1275"/>
                      </a:lnTo>
                      <a:lnTo>
                        <a:pt x="2584" y="1262"/>
                      </a:lnTo>
                      <a:lnTo>
                        <a:pt x="2586" y="1231"/>
                      </a:lnTo>
                      <a:lnTo>
                        <a:pt x="2587" y="1214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9" y="1179"/>
                      </a:lnTo>
                      <a:lnTo>
                        <a:pt x="2590" y="1160"/>
                      </a:lnTo>
                      <a:lnTo>
                        <a:pt x="2591" y="1142"/>
                      </a:lnTo>
                      <a:lnTo>
                        <a:pt x="2591" y="1141"/>
                      </a:lnTo>
                      <a:lnTo>
                        <a:pt x="2595" y="1079"/>
                      </a:lnTo>
                      <a:lnTo>
                        <a:pt x="2595" y="1057"/>
                      </a:lnTo>
                      <a:lnTo>
                        <a:pt x="2598" y="1013"/>
                      </a:lnTo>
                      <a:lnTo>
                        <a:pt x="2602" y="943"/>
                      </a:lnTo>
                      <a:lnTo>
                        <a:pt x="2602" y="918"/>
                      </a:lnTo>
                      <a:lnTo>
                        <a:pt x="2605" y="845"/>
                      </a:lnTo>
                      <a:lnTo>
                        <a:pt x="2607" y="819"/>
                      </a:lnTo>
                      <a:lnTo>
                        <a:pt x="2608" y="794"/>
                      </a:lnTo>
                      <a:lnTo>
                        <a:pt x="2609" y="769"/>
                      </a:lnTo>
                      <a:lnTo>
                        <a:pt x="2609" y="743"/>
                      </a:lnTo>
                      <a:lnTo>
                        <a:pt x="2611" y="718"/>
                      </a:lnTo>
                      <a:lnTo>
                        <a:pt x="2617" y="589"/>
                      </a:lnTo>
                      <a:lnTo>
                        <a:pt x="2617" y="563"/>
                      </a:lnTo>
                      <a:lnTo>
                        <a:pt x="2618" y="537"/>
                      </a:lnTo>
                      <a:lnTo>
                        <a:pt x="2624" y="439"/>
                      </a:lnTo>
                      <a:lnTo>
                        <a:pt x="2625" y="416"/>
                      </a:lnTo>
                      <a:lnTo>
                        <a:pt x="2625" y="394"/>
                      </a:lnTo>
                      <a:lnTo>
                        <a:pt x="2626" y="37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31" y="292"/>
                      </a:lnTo>
                      <a:lnTo>
                        <a:pt x="2633" y="275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4" y="242"/>
                      </a:lnTo>
                      <a:lnTo>
                        <a:pt x="2636" y="214"/>
                      </a:lnTo>
                      <a:lnTo>
                        <a:pt x="2638" y="201"/>
                      </a:lnTo>
                      <a:lnTo>
                        <a:pt x="2639" y="189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42" y="157"/>
                      </a:lnTo>
                      <a:lnTo>
                        <a:pt x="2643" y="148"/>
                      </a:lnTo>
                      <a:lnTo>
                        <a:pt x="2644" y="140"/>
                      </a:lnTo>
                      <a:lnTo>
                        <a:pt x="2646" y="131"/>
                      </a:lnTo>
                      <a:lnTo>
                        <a:pt x="2647" y="124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7" y="96"/>
                      </a:lnTo>
                      <a:lnTo>
                        <a:pt x="2649" y="98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24"/>
                      </a:lnTo>
                      <a:lnTo>
                        <a:pt x="2655" y="131"/>
                      </a:lnTo>
                      <a:lnTo>
                        <a:pt x="2658" y="162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88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4" y="232"/>
                      </a:lnTo>
                      <a:lnTo>
                        <a:pt x="2666" y="266"/>
                      </a:lnTo>
                      <a:lnTo>
                        <a:pt x="2667" y="284"/>
                      </a:lnTo>
                      <a:lnTo>
                        <a:pt x="2667" y="303"/>
                      </a:lnTo>
                      <a:lnTo>
                        <a:pt x="2669" y="323"/>
                      </a:lnTo>
                      <a:lnTo>
                        <a:pt x="2673" y="385"/>
                      </a:lnTo>
                      <a:lnTo>
                        <a:pt x="2674" y="407"/>
                      </a:lnTo>
                      <a:lnTo>
                        <a:pt x="2675" y="430"/>
                      </a:lnTo>
                      <a:lnTo>
                        <a:pt x="2675" y="452"/>
                      </a:lnTo>
                      <a:lnTo>
                        <a:pt x="2676" y="476"/>
                      </a:lnTo>
                      <a:lnTo>
                        <a:pt x="2678" y="500"/>
                      </a:lnTo>
                      <a:lnTo>
                        <a:pt x="2683" y="598"/>
                      </a:lnTo>
                      <a:lnTo>
                        <a:pt x="2683" y="624"/>
                      </a:lnTo>
                      <a:lnTo>
                        <a:pt x="2689" y="753"/>
                      </a:lnTo>
                      <a:lnTo>
                        <a:pt x="2691" y="780"/>
                      </a:lnTo>
                      <a:lnTo>
                        <a:pt x="2691" y="806"/>
                      </a:lnTo>
                      <a:lnTo>
                        <a:pt x="2692" y="833"/>
                      </a:lnTo>
                      <a:lnTo>
                        <a:pt x="2695" y="885"/>
                      </a:lnTo>
                      <a:lnTo>
                        <a:pt x="2696" y="912"/>
                      </a:lnTo>
                      <a:lnTo>
                        <a:pt x="2697" y="938"/>
                      </a:lnTo>
                      <a:lnTo>
                        <a:pt x="2697" y="964"/>
                      </a:lnTo>
                      <a:lnTo>
                        <a:pt x="2698" y="990"/>
                      </a:lnTo>
                      <a:lnTo>
                        <a:pt x="2702" y="1063"/>
                      </a:lnTo>
                      <a:lnTo>
                        <a:pt x="2705" y="1110"/>
                      </a:lnTo>
                      <a:lnTo>
                        <a:pt x="2705" y="1132"/>
                      </a:lnTo>
                      <a:lnTo>
                        <a:pt x="2707" y="1173"/>
                      </a:lnTo>
                      <a:lnTo>
                        <a:pt x="2709" y="1192"/>
                      </a:lnTo>
                      <a:lnTo>
                        <a:pt x="2711" y="1229"/>
                      </a:lnTo>
                      <a:lnTo>
                        <a:pt x="2713" y="1244"/>
                      </a:lnTo>
                      <a:lnTo>
                        <a:pt x="2713" y="1261"/>
                      </a:lnTo>
                      <a:lnTo>
                        <a:pt x="2714" y="1275"/>
                      </a:lnTo>
                      <a:lnTo>
                        <a:pt x="2717" y="1301"/>
                      </a:lnTo>
                      <a:lnTo>
                        <a:pt x="2719" y="1324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44"/>
                      </a:lnTo>
                      <a:lnTo>
                        <a:pt x="2723" y="1362"/>
                      </a:lnTo>
                      <a:lnTo>
                        <a:pt x="2724" y="1369"/>
                      </a:lnTo>
                      <a:lnTo>
                        <a:pt x="2727" y="1382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93"/>
                      </a:lnTo>
                      <a:lnTo>
                        <a:pt x="2729" y="1397"/>
                      </a:lnTo>
                      <a:lnTo>
                        <a:pt x="2729" y="1398"/>
                      </a:lnTo>
                      <a:lnTo>
                        <a:pt x="2731" y="1401"/>
                      </a:lnTo>
                      <a:lnTo>
                        <a:pt x="2735" y="1404"/>
                      </a:lnTo>
                      <a:lnTo>
                        <a:pt x="2735" y="1403"/>
                      </a:lnTo>
                      <a:lnTo>
                        <a:pt x="2737" y="1404"/>
                      </a:lnTo>
                      <a:lnTo>
                        <a:pt x="2741" y="1404"/>
                      </a:lnTo>
                      <a:lnTo>
                        <a:pt x="2742" y="1403"/>
                      </a:lnTo>
                      <a:lnTo>
                        <a:pt x="2741" y="1402"/>
                      </a:lnTo>
                      <a:lnTo>
                        <a:pt x="2744" y="1399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44" y="1397"/>
                      </a:lnTo>
                      <a:lnTo>
                        <a:pt x="2745" y="1393"/>
                      </a:lnTo>
                      <a:lnTo>
                        <a:pt x="2746" y="1388"/>
                      </a:lnTo>
                      <a:lnTo>
                        <a:pt x="2749" y="1375"/>
                      </a:lnTo>
                      <a:lnTo>
                        <a:pt x="2750" y="1375"/>
                      </a:lnTo>
                      <a:lnTo>
                        <a:pt x="2751" y="136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4" y="1336"/>
                      </a:lnTo>
                      <a:lnTo>
                        <a:pt x="2757" y="1310"/>
                      </a:lnTo>
                      <a:lnTo>
                        <a:pt x="2759" y="1282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62" y="1231"/>
                      </a:lnTo>
                      <a:lnTo>
                        <a:pt x="2763" y="1212"/>
                      </a:lnTo>
                      <a:lnTo>
                        <a:pt x="2764" y="1194"/>
                      </a:lnTo>
                      <a:lnTo>
                        <a:pt x="2764" y="1192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7" y="1154"/>
                      </a:lnTo>
                      <a:lnTo>
                        <a:pt x="2767" y="1130"/>
                      </a:lnTo>
                      <a:lnTo>
                        <a:pt x="2769" y="1086"/>
                      </a:lnTo>
                      <a:lnTo>
                        <a:pt x="2773" y="1017"/>
                      </a:lnTo>
                      <a:lnTo>
                        <a:pt x="2775" y="992"/>
                      </a:lnTo>
                      <a:lnTo>
                        <a:pt x="2775" y="968"/>
                      </a:lnTo>
                      <a:lnTo>
                        <a:pt x="2776" y="943"/>
                      </a:lnTo>
                      <a:lnTo>
                        <a:pt x="2777" y="917"/>
                      </a:lnTo>
                      <a:lnTo>
                        <a:pt x="2779" y="893"/>
                      </a:lnTo>
                      <a:lnTo>
                        <a:pt x="2780" y="867"/>
                      </a:lnTo>
                      <a:lnTo>
                        <a:pt x="2781" y="840"/>
                      </a:lnTo>
                      <a:lnTo>
                        <a:pt x="2781" y="814"/>
                      </a:lnTo>
                      <a:lnTo>
                        <a:pt x="2782" y="787"/>
                      </a:lnTo>
                      <a:lnTo>
                        <a:pt x="2784" y="761"/>
                      </a:lnTo>
                      <a:lnTo>
                        <a:pt x="2789" y="652"/>
                      </a:lnTo>
                      <a:lnTo>
                        <a:pt x="2789" y="625"/>
                      </a:lnTo>
                      <a:lnTo>
                        <a:pt x="2790" y="599"/>
                      </a:lnTo>
                      <a:lnTo>
                        <a:pt x="2793" y="545"/>
                      </a:lnTo>
                      <a:lnTo>
                        <a:pt x="2794" y="519"/>
                      </a:lnTo>
                      <a:lnTo>
                        <a:pt x="2795" y="492"/>
                      </a:lnTo>
                      <a:lnTo>
                        <a:pt x="2797" y="466"/>
                      </a:lnTo>
                      <a:lnTo>
                        <a:pt x="2797" y="442"/>
                      </a:lnTo>
                      <a:lnTo>
                        <a:pt x="2798" y="416"/>
                      </a:lnTo>
                      <a:lnTo>
                        <a:pt x="2799" y="392"/>
                      </a:lnTo>
                      <a:lnTo>
                        <a:pt x="2800" y="368"/>
                      </a:lnTo>
                      <a:lnTo>
                        <a:pt x="2804" y="302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6" y="264"/>
                      </a:lnTo>
                      <a:lnTo>
                        <a:pt x="2807" y="246"/>
                      </a:lnTo>
                      <a:lnTo>
                        <a:pt x="2810" y="213"/>
                      </a:lnTo>
                      <a:lnTo>
                        <a:pt x="2811" y="199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3" y="158"/>
                      </a:lnTo>
                      <a:lnTo>
                        <a:pt x="2815" y="148"/>
                      </a:lnTo>
                      <a:lnTo>
                        <a:pt x="2816" y="137"/>
                      </a:lnTo>
                      <a:lnTo>
                        <a:pt x="2817" y="126"/>
                      </a:lnTo>
                      <a:lnTo>
                        <a:pt x="2819" y="117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24" y="74"/>
                      </a:lnTo>
                      <a:lnTo>
                        <a:pt x="2825" y="71"/>
                      </a:lnTo>
                      <a:lnTo>
                        <a:pt x="2826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7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29" y="98"/>
                      </a:lnTo>
                      <a:lnTo>
                        <a:pt x="2830" y="107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40"/>
                      </a:lnTo>
                      <a:lnTo>
                        <a:pt x="2834" y="153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8" y="197"/>
                      </a:lnTo>
                      <a:lnTo>
                        <a:pt x="2839" y="214"/>
                      </a:lnTo>
                      <a:lnTo>
                        <a:pt x="2839" y="232"/>
                      </a:lnTo>
                      <a:lnTo>
                        <a:pt x="2841" y="250"/>
                      </a:lnTo>
                      <a:lnTo>
                        <a:pt x="2842" y="270"/>
                      </a:lnTo>
                      <a:lnTo>
                        <a:pt x="2846" y="332"/>
                      </a:lnTo>
                      <a:lnTo>
                        <a:pt x="2847" y="354"/>
                      </a:lnTo>
                      <a:lnTo>
                        <a:pt x="2847" y="377"/>
                      </a:lnTo>
                      <a:lnTo>
                        <a:pt x="2850" y="423"/>
                      </a:lnTo>
                      <a:lnTo>
                        <a:pt x="2853" y="497"/>
                      </a:lnTo>
                      <a:lnTo>
                        <a:pt x="2855" y="523"/>
                      </a:lnTo>
                      <a:lnTo>
                        <a:pt x="2855" y="549"/>
                      </a:lnTo>
                      <a:lnTo>
                        <a:pt x="2857" y="600"/>
                      </a:lnTo>
                      <a:lnTo>
                        <a:pt x="2860" y="655"/>
                      </a:lnTo>
                      <a:lnTo>
                        <a:pt x="2861" y="681"/>
                      </a:lnTo>
                      <a:lnTo>
                        <a:pt x="2862" y="709"/>
                      </a:lnTo>
                      <a:lnTo>
                        <a:pt x="2862" y="736"/>
                      </a:lnTo>
                      <a:lnTo>
                        <a:pt x="2865" y="790"/>
                      </a:lnTo>
                      <a:lnTo>
                        <a:pt x="2866" y="819"/>
                      </a:lnTo>
                      <a:lnTo>
                        <a:pt x="2869" y="873"/>
                      </a:lnTo>
                      <a:lnTo>
                        <a:pt x="2870" y="902"/>
                      </a:lnTo>
                      <a:lnTo>
                        <a:pt x="2870" y="929"/>
                      </a:lnTo>
                      <a:lnTo>
                        <a:pt x="2873" y="983"/>
                      </a:lnTo>
                      <a:lnTo>
                        <a:pt x="2874" y="1009"/>
                      </a:lnTo>
                      <a:lnTo>
                        <a:pt x="2875" y="1036"/>
                      </a:lnTo>
                      <a:lnTo>
                        <a:pt x="2877" y="1061"/>
                      </a:lnTo>
                      <a:lnTo>
                        <a:pt x="2877" y="1086"/>
                      </a:lnTo>
                      <a:lnTo>
                        <a:pt x="2878" y="1111"/>
                      </a:lnTo>
                      <a:lnTo>
                        <a:pt x="2881" y="1158"/>
                      </a:lnTo>
                      <a:lnTo>
                        <a:pt x="2882" y="1179"/>
                      </a:lnTo>
                      <a:lnTo>
                        <a:pt x="2883" y="1200"/>
                      </a:lnTo>
                      <a:lnTo>
                        <a:pt x="2884" y="1220"/>
                      </a:lnTo>
                      <a:lnTo>
                        <a:pt x="2884" y="1239"/>
                      </a:lnTo>
                      <a:lnTo>
                        <a:pt x="2886" y="1257"/>
                      </a:lnTo>
                      <a:lnTo>
                        <a:pt x="2890" y="1304"/>
                      </a:lnTo>
                      <a:lnTo>
                        <a:pt x="2890" y="1305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44"/>
                      </a:lnTo>
                      <a:lnTo>
                        <a:pt x="2896" y="1375"/>
                      </a:lnTo>
                      <a:lnTo>
                        <a:pt x="2899" y="1393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8"/>
                      </a:lnTo>
                      <a:lnTo>
                        <a:pt x="2901" y="1415"/>
                      </a:lnTo>
                      <a:lnTo>
                        <a:pt x="2903" y="1420"/>
                      </a:lnTo>
                      <a:lnTo>
                        <a:pt x="2905" y="1428"/>
                      </a:lnTo>
                      <a:lnTo>
                        <a:pt x="2905" y="1429"/>
                      </a:lnTo>
                      <a:lnTo>
                        <a:pt x="2906" y="1432"/>
                      </a:lnTo>
                      <a:lnTo>
                        <a:pt x="2909" y="1434"/>
                      </a:lnTo>
                      <a:lnTo>
                        <a:pt x="2909" y="1433"/>
                      </a:lnTo>
                      <a:lnTo>
                        <a:pt x="2912" y="1434"/>
                      </a:lnTo>
                      <a:lnTo>
                        <a:pt x="2915" y="1434"/>
                      </a:lnTo>
                      <a:lnTo>
                        <a:pt x="2918" y="1432"/>
                      </a:lnTo>
                      <a:lnTo>
                        <a:pt x="2917" y="1430"/>
                      </a:lnTo>
                      <a:lnTo>
                        <a:pt x="2918" y="1429"/>
                      </a:lnTo>
                      <a:lnTo>
                        <a:pt x="2921" y="1421"/>
                      </a:lnTo>
                      <a:lnTo>
                        <a:pt x="2922" y="1415"/>
                      </a:lnTo>
                      <a:lnTo>
                        <a:pt x="2923" y="1413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4" y="1401"/>
                      </a:lnTo>
                      <a:lnTo>
                        <a:pt x="2927" y="1382"/>
                      </a:lnTo>
                      <a:lnTo>
                        <a:pt x="2930" y="1359"/>
                      </a:lnTo>
                      <a:lnTo>
                        <a:pt x="2931" y="1346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4" y="1301"/>
                      </a:lnTo>
                      <a:lnTo>
                        <a:pt x="2935" y="1283"/>
                      </a:lnTo>
                      <a:lnTo>
                        <a:pt x="2936" y="1266"/>
                      </a:lnTo>
                      <a:lnTo>
                        <a:pt x="2939" y="1227"/>
                      </a:lnTo>
                      <a:lnTo>
                        <a:pt x="2939" y="1207"/>
                      </a:lnTo>
                      <a:lnTo>
                        <a:pt x="2940" y="1185"/>
                      </a:lnTo>
                      <a:lnTo>
                        <a:pt x="2941" y="1164"/>
                      </a:lnTo>
                      <a:lnTo>
                        <a:pt x="2943" y="1141"/>
                      </a:lnTo>
                      <a:lnTo>
                        <a:pt x="2944" y="1119"/>
                      </a:lnTo>
                      <a:lnTo>
                        <a:pt x="2945" y="1095"/>
                      </a:lnTo>
                      <a:lnTo>
                        <a:pt x="2946" y="1071"/>
                      </a:lnTo>
                      <a:lnTo>
                        <a:pt x="2946" y="1046"/>
                      </a:lnTo>
                      <a:lnTo>
                        <a:pt x="2948" y="1022"/>
                      </a:lnTo>
                      <a:lnTo>
                        <a:pt x="2952" y="944"/>
                      </a:lnTo>
                      <a:lnTo>
                        <a:pt x="2954" y="890"/>
                      </a:lnTo>
                      <a:lnTo>
                        <a:pt x="2954" y="863"/>
                      </a:lnTo>
                      <a:lnTo>
                        <a:pt x="2957" y="809"/>
                      </a:lnTo>
                      <a:lnTo>
                        <a:pt x="2958" y="780"/>
                      </a:lnTo>
                      <a:lnTo>
                        <a:pt x="2959" y="753"/>
                      </a:lnTo>
                      <a:lnTo>
                        <a:pt x="2961" y="725"/>
                      </a:lnTo>
                      <a:lnTo>
                        <a:pt x="2961" y="696"/>
                      </a:lnTo>
                      <a:lnTo>
                        <a:pt x="2963" y="639"/>
                      </a:lnTo>
                      <a:lnTo>
                        <a:pt x="2965" y="612"/>
                      </a:lnTo>
                      <a:lnTo>
                        <a:pt x="2968" y="527"/>
                      </a:lnTo>
                      <a:lnTo>
                        <a:pt x="2968" y="500"/>
                      </a:lnTo>
                      <a:lnTo>
                        <a:pt x="2971" y="445"/>
                      </a:lnTo>
                      <a:lnTo>
                        <a:pt x="2975" y="368"/>
                      </a:lnTo>
                      <a:lnTo>
                        <a:pt x="2976" y="345"/>
                      </a:lnTo>
                      <a:lnTo>
                        <a:pt x="2976" y="320"/>
                      </a:lnTo>
                      <a:lnTo>
                        <a:pt x="2979" y="27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3" y="218"/>
                      </a:lnTo>
                      <a:lnTo>
                        <a:pt x="2984" y="201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5" y="169"/>
                      </a:lnTo>
                      <a:lnTo>
                        <a:pt x="2986" y="155"/>
                      </a:lnTo>
                      <a:lnTo>
                        <a:pt x="2989" y="129"/>
                      </a:lnTo>
                      <a:lnTo>
                        <a:pt x="2990" y="11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3" y="86"/>
                      </a:lnTo>
                      <a:lnTo>
                        <a:pt x="2994" y="77"/>
                      </a:lnTo>
                      <a:lnTo>
                        <a:pt x="2998" y="54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3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8" y="36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7" y="38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1" y="49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3" y="63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81"/>
                      </a:lnTo>
                      <a:lnTo>
                        <a:pt x="3007" y="104"/>
                      </a:lnTo>
                      <a:lnTo>
                        <a:pt x="3008" y="117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2" y="161"/>
                      </a:lnTo>
                      <a:lnTo>
                        <a:pt x="3012" y="178"/>
                      </a:lnTo>
                      <a:lnTo>
                        <a:pt x="3014" y="196"/>
                      </a:lnTo>
                      <a:lnTo>
                        <a:pt x="3017" y="254"/>
                      </a:lnTo>
                      <a:lnTo>
                        <a:pt x="3019" y="276"/>
                      </a:lnTo>
                      <a:lnTo>
                        <a:pt x="3019" y="298"/>
                      </a:lnTo>
                      <a:lnTo>
                        <a:pt x="3020" y="320"/>
                      </a:lnTo>
                      <a:lnTo>
                        <a:pt x="3023" y="367"/>
                      </a:lnTo>
                      <a:lnTo>
                        <a:pt x="3024" y="391"/>
                      </a:lnTo>
                      <a:lnTo>
                        <a:pt x="3025" y="417"/>
                      </a:lnTo>
                      <a:lnTo>
                        <a:pt x="3026" y="442"/>
                      </a:lnTo>
                      <a:lnTo>
                        <a:pt x="3026" y="467"/>
                      </a:lnTo>
                      <a:lnTo>
                        <a:pt x="3028" y="495"/>
                      </a:lnTo>
                      <a:lnTo>
                        <a:pt x="3029" y="520"/>
                      </a:lnTo>
                      <a:lnTo>
                        <a:pt x="3032" y="575"/>
                      </a:lnTo>
                      <a:lnTo>
                        <a:pt x="3033" y="603"/>
                      </a:lnTo>
                      <a:lnTo>
                        <a:pt x="3034" y="630"/>
                      </a:lnTo>
                      <a:lnTo>
                        <a:pt x="3034" y="659"/>
                      </a:lnTo>
                      <a:lnTo>
                        <a:pt x="3039" y="772"/>
                      </a:lnTo>
                      <a:lnTo>
                        <a:pt x="3041" y="802"/>
                      </a:lnTo>
                      <a:lnTo>
                        <a:pt x="3042" y="831"/>
                      </a:lnTo>
                      <a:lnTo>
                        <a:pt x="3042" y="859"/>
                      </a:lnTo>
                      <a:lnTo>
                        <a:pt x="3043" y="889"/>
                      </a:lnTo>
                      <a:lnTo>
                        <a:pt x="3047" y="974"/>
                      </a:lnTo>
                      <a:lnTo>
                        <a:pt x="3048" y="1001"/>
                      </a:lnTo>
                      <a:lnTo>
                        <a:pt x="3050" y="1030"/>
                      </a:lnTo>
                      <a:lnTo>
                        <a:pt x="3050" y="1057"/>
                      </a:lnTo>
                      <a:lnTo>
                        <a:pt x="3054" y="1134"/>
                      </a:lnTo>
                      <a:lnTo>
                        <a:pt x="3055" y="1159"/>
                      </a:lnTo>
                      <a:lnTo>
                        <a:pt x="3056" y="1182"/>
                      </a:lnTo>
                      <a:lnTo>
                        <a:pt x="3056" y="1205"/>
                      </a:lnTo>
                      <a:lnTo>
                        <a:pt x="3059" y="1247"/>
                      </a:lnTo>
                      <a:lnTo>
                        <a:pt x="3060" y="1266"/>
                      </a:lnTo>
                      <a:lnTo>
                        <a:pt x="3061" y="1284"/>
                      </a:lnTo>
                      <a:lnTo>
                        <a:pt x="3064" y="1318"/>
                      </a:lnTo>
                      <a:lnTo>
                        <a:pt x="3064" y="1333"/>
                      </a:lnTo>
                      <a:lnTo>
                        <a:pt x="3065" y="1348"/>
                      </a:lnTo>
                      <a:lnTo>
                        <a:pt x="3068" y="1373"/>
                      </a:lnTo>
                      <a:lnTo>
                        <a:pt x="3069" y="1385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15"/>
                      </a:lnTo>
                      <a:lnTo>
                        <a:pt x="3073" y="1424"/>
                      </a:lnTo>
                      <a:lnTo>
                        <a:pt x="3076" y="1439"/>
                      </a:lnTo>
                      <a:lnTo>
                        <a:pt x="3077" y="1446"/>
                      </a:lnTo>
                      <a:lnTo>
                        <a:pt x="3078" y="1451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60"/>
                      </a:lnTo>
                      <a:lnTo>
                        <a:pt x="3081" y="1463"/>
                      </a:lnTo>
                      <a:lnTo>
                        <a:pt x="3082" y="1463"/>
                      </a:lnTo>
                      <a:lnTo>
                        <a:pt x="3085" y="1465"/>
                      </a:lnTo>
                      <a:lnTo>
                        <a:pt x="3087" y="1465"/>
                      </a:lnTo>
                      <a:lnTo>
                        <a:pt x="3087" y="1464"/>
                      </a:lnTo>
                      <a:lnTo>
                        <a:pt x="3091" y="1464"/>
                      </a:lnTo>
                      <a:lnTo>
                        <a:pt x="3092" y="1463"/>
                      </a:lnTo>
                      <a:lnTo>
                        <a:pt x="3092" y="1461"/>
                      </a:lnTo>
                      <a:lnTo>
                        <a:pt x="3094" y="1459"/>
                      </a:lnTo>
                      <a:lnTo>
                        <a:pt x="3094" y="1457"/>
                      </a:lnTo>
                      <a:lnTo>
                        <a:pt x="3095" y="1453"/>
                      </a:lnTo>
                      <a:lnTo>
                        <a:pt x="3096" y="1452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3"/>
                      </a:lnTo>
                      <a:lnTo>
                        <a:pt x="3098" y="1443"/>
                      </a:lnTo>
                      <a:lnTo>
                        <a:pt x="3100" y="1428"/>
                      </a:lnTo>
                      <a:lnTo>
                        <a:pt x="3103" y="1407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4" y="1382"/>
                      </a:lnTo>
                      <a:lnTo>
                        <a:pt x="3105" y="1368"/>
                      </a:lnTo>
                      <a:lnTo>
                        <a:pt x="3108" y="1337"/>
                      </a:lnTo>
                      <a:lnTo>
                        <a:pt x="3109" y="1320"/>
                      </a:lnTo>
                      <a:lnTo>
                        <a:pt x="3110" y="1302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2" y="1264"/>
                      </a:lnTo>
                      <a:lnTo>
                        <a:pt x="3112" y="1262"/>
                      </a:lnTo>
                      <a:lnTo>
                        <a:pt x="3114" y="1221"/>
                      </a:lnTo>
                      <a:lnTo>
                        <a:pt x="3116" y="1199"/>
                      </a:lnTo>
                      <a:lnTo>
                        <a:pt x="3118" y="1152"/>
                      </a:lnTo>
                      <a:lnTo>
                        <a:pt x="3118" y="1128"/>
                      </a:lnTo>
                      <a:lnTo>
                        <a:pt x="3121" y="1079"/>
                      </a:lnTo>
                      <a:lnTo>
                        <a:pt x="3123" y="1027"/>
                      </a:lnTo>
                      <a:lnTo>
                        <a:pt x="3126" y="973"/>
                      </a:lnTo>
                      <a:lnTo>
                        <a:pt x="3126" y="946"/>
                      </a:lnTo>
                      <a:lnTo>
                        <a:pt x="3127" y="917"/>
                      </a:lnTo>
                      <a:lnTo>
                        <a:pt x="3129" y="890"/>
                      </a:lnTo>
                      <a:lnTo>
                        <a:pt x="3130" y="862"/>
                      </a:lnTo>
                      <a:lnTo>
                        <a:pt x="3131" y="832"/>
                      </a:lnTo>
                      <a:lnTo>
                        <a:pt x="3132" y="803"/>
                      </a:lnTo>
                      <a:lnTo>
                        <a:pt x="3132" y="775"/>
                      </a:lnTo>
                      <a:lnTo>
                        <a:pt x="3135" y="716"/>
                      </a:lnTo>
                      <a:lnTo>
                        <a:pt x="3136" y="687"/>
                      </a:lnTo>
                      <a:lnTo>
                        <a:pt x="3140" y="598"/>
                      </a:lnTo>
                      <a:lnTo>
                        <a:pt x="3140" y="569"/>
                      </a:lnTo>
                      <a:lnTo>
                        <a:pt x="3143" y="510"/>
                      </a:lnTo>
                      <a:lnTo>
                        <a:pt x="3145" y="453"/>
                      </a:lnTo>
                      <a:lnTo>
                        <a:pt x="3148" y="399"/>
                      </a:lnTo>
                      <a:lnTo>
                        <a:pt x="3148" y="372"/>
                      </a:lnTo>
                      <a:lnTo>
                        <a:pt x="3150" y="320"/>
                      </a:lnTo>
                      <a:lnTo>
                        <a:pt x="3152" y="295"/>
                      </a:lnTo>
                      <a:lnTo>
                        <a:pt x="3153" y="272"/>
                      </a:lnTo>
                      <a:lnTo>
                        <a:pt x="3156" y="228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7" y="191"/>
                      </a:lnTo>
                      <a:lnTo>
                        <a:pt x="3158" y="173"/>
                      </a:lnTo>
                      <a:lnTo>
                        <a:pt x="3160" y="156"/>
                      </a:lnTo>
                      <a:lnTo>
                        <a:pt x="3161" y="140"/>
                      </a:lnTo>
                      <a:lnTo>
                        <a:pt x="3163" y="112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6" y="76"/>
                      </a:lnTo>
                      <a:lnTo>
                        <a:pt x="3169" y="55"/>
                      </a:lnTo>
                      <a:lnTo>
                        <a:pt x="3170" y="46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4" y="12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8" y="5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2" y="7"/>
                      </a:lnTo>
                      <a:lnTo>
                        <a:pt x="3175" y="6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8"/>
                      </a:lnTo>
                      <a:lnTo>
                        <a:pt x="3178" y="36"/>
                      </a:lnTo>
                      <a:lnTo>
                        <a:pt x="3179" y="45"/>
                      </a:lnTo>
                      <a:lnTo>
                        <a:pt x="3180" y="55"/>
                      </a:lnTo>
                      <a:lnTo>
                        <a:pt x="3181" y="68"/>
                      </a:lnTo>
                      <a:lnTo>
                        <a:pt x="3183" y="80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108"/>
                      </a:lnTo>
                      <a:lnTo>
                        <a:pt x="3185" y="124"/>
                      </a:lnTo>
                      <a:lnTo>
                        <a:pt x="3187" y="140"/>
                      </a:lnTo>
                      <a:lnTo>
                        <a:pt x="3188" y="158"/>
                      </a:lnTo>
                      <a:lnTo>
                        <a:pt x="3191" y="197"/>
                      </a:lnTo>
                      <a:lnTo>
                        <a:pt x="3192" y="218"/>
                      </a:lnTo>
                      <a:lnTo>
                        <a:pt x="3192" y="240"/>
                      </a:lnTo>
                      <a:lnTo>
                        <a:pt x="3193" y="262"/>
                      </a:lnTo>
                      <a:lnTo>
                        <a:pt x="3196" y="308"/>
                      </a:lnTo>
                      <a:lnTo>
                        <a:pt x="3198" y="358"/>
                      </a:lnTo>
                      <a:lnTo>
                        <a:pt x="3198" y="383"/>
                      </a:lnTo>
                      <a:lnTo>
                        <a:pt x="3201" y="435"/>
                      </a:lnTo>
                      <a:lnTo>
                        <a:pt x="3202" y="462"/>
                      </a:lnTo>
                      <a:lnTo>
                        <a:pt x="3203" y="491"/>
                      </a:lnTo>
                      <a:lnTo>
                        <a:pt x="3205" y="518"/>
                      </a:lnTo>
                      <a:lnTo>
                        <a:pt x="3206" y="546"/>
                      </a:lnTo>
                      <a:lnTo>
                        <a:pt x="3206" y="575"/>
                      </a:lnTo>
                      <a:lnTo>
                        <a:pt x="3207" y="604"/>
                      </a:lnTo>
                      <a:lnTo>
                        <a:pt x="3209" y="633"/>
                      </a:lnTo>
                      <a:lnTo>
                        <a:pt x="3214" y="752"/>
                      </a:lnTo>
                      <a:lnTo>
                        <a:pt x="3214" y="781"/>
                      </a:lnTo>
                      <a:lnTo>
                        <a:pt x="3215" y="811"/>
                      </a:lnTo>
                      <a:lnTo>
                        <a:pt x="3216" y="842"/>
                      </a:lnTo>
                      <a:lnTo>
                        <a:pt x="3222" y="961"/>
                      </a:lnTo>
                      <a:lnTo>
                        <a:pt x="3222" y="991"/>
                      </a:lnTo>
                      <a:lnTo>
                        <a:pt x="3223" y="1019"/>
                      </a:lnTo>
                      <a:lnTo>
                        <a:pt x="3224" y="1049"/>
                      </a:lnTo>
                      <a:lnTo>
                        <a:pt x="3225" y="1076"/>
                      </a:lnTo>
                      <a:lnTo>
                        <a:pt x="3227" y="1105"/>
                      </a:lnTo>
                      <a:lnTo>
                        <a:pt x="3228" y="1132"/>
                      </a:lnTo>
                      <a:lnTo>
                        <a:pt x="3229" y="1158"/>
                      </a:lnTo>
                      <a:lnTo>
                        <a:pt x="3229" y="1182"/>
                      </a:lnTo>
                      <a:lnTo>
                        <a:pt x="3231" y="1207"/>
                      </a:lnTo>
                      <a:lnTo>
                        <a:pt x="3232" y="1230"/>
                      </a:lnTo>
                      <a:lnTo>
                        <a:pt x="3234" y="1274"/>
                      </a:lnTo>
                      <a:lnTo>
                        <a:pt x="3236" y="1293"/>
                      </a:lnTo>
                      <a:lnTo>
                        <a:pt x="3236" y="1311"/>
                      </a:lnTo>
                      <a:lnTo>
                        <a:pt x="3237" y="1329"/>
                      </a:lnTo>
                      <a:lnTo>
                        <a:pt x="3240" y="1360"/>
                      </a:lnTo>
                      <a:lnTo>
                        <a:pt x="3240" y="1362"/>
                      </a:lnTo>
                      <a:lnTo>
                        <a:pt x="3242" y="1390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15"/>
                      </a:lnTo>
                      <a:lnTo>
                        <a:pt x="3247" y="1446"/>
                      </a:lnTo>
                      <a:lnTo>
                        <a:pt x="3249" y="1455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7"/>
                      </a:lnTo>
                      <a:lnTo>
                        <a:pt x="3253" y="1482"/>
                      </a:lnTo>
                      <a:lnTo>
                        <a:pt x="3255" y="1490"/>
                      </a:lnTo>
                      <a:lnTo>
                        <a:pt x="3256" y="1492"/>
                      </a:lnTo>
                      <a:lnTo>
                        <a:pt x="3259" y="1495"/>
                      </a:lnTo>
                      <a:lnTo>
                        <a:pt x="3259" y="1494"/>
                      </a:lnTo>
                      <a:lnTo>
                        <a:pt x="3262" y="1496"/>
                      </a:lnTo>
                      <a:lnTo>
                        <a:pt x="3263" y="1496"/>
                      </a:lnTo>
                      <a:lnTo>
                        <a:pt x="3263" y="1495"/>
                      </a:lnTo>
                      <a:lnTo>
                        <a:pt x="3265" y="1494"/>
                      </a:lnTo>
                      <a:lnTo>
                        <a:pt x="3268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8" y="1487"/>
                      </a:lnTo>
                      <a:lnTo>
                        <a:pt x="3269" y="1483"/>
                      </a:lnTo>
                      <a:lnTo>
                        <a:pt x="3271" y="1478"/>
                      </a:lnTo>
                      <a:lnTo>
                        <a:pt x="3272" y="1472"/>
                      </a:lnTo>
                      <a:lnTo>
                        <a:pt x="3273" y="1472"/>
                      </a:lnTo>
                      <a:lnTo>
                        <a:pt x="3274" y="1464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6" y="1444"/>
                      </a:lnTo>
                      <a:lnTo>
                        <a:pt x="3277" y="1433"/>
                      </a:lnTo>
                      <a:lnTo>
                        <a:pt x="3278" y="1420"/>
                      </a:lnTo>
                      <a:lnTo>
                        <a:pt x="3281" y="1391"/>
                      </a:lnTo>
                      <a:lnTo>
                        <a:pt x="3282" y="1376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4" y="1341"/>
                      </a:lnTo>
                      <a:lnTo>
                        <a:pt x="3286" y="1302"/>
                      </a:lnTo>
                      <a:lnTo>
                        <a:pt x="3286" y="1301"/>
                      </a:lnTo>
                      <a:lnTo>
                        <a:pt x="3287" y="1280"/>
                      </a:lnTo>
                      <a:lnTo>
                        <a:pt x="3290" y="1236"/>
                      </a:lnTo>
                      <a:lnTo>
                        <a:pt x="3290" y="1213"/>
                      </a:lnTo>
                      <a:lnTo>
                        <a:pt x="3294" y="1139"/>
                      </a:lnTo>
                      <a:lnTo>
                        <a:pt x="3295" y="1114"/>
                      </a:lnTo>
                      <a:lnTo>
                        <a:pt x="3298" y="1059"/>
                      </a:lnTo>
                      <a:lnTo>
                        <a:pt x="3298" y="1032"/>
                      </a:lnTo>
                      <a:lnTo>
                        <a:pt x="3299" y="1005"/>
                      </a:lnTo>
                      <a:lnTo>
                        <a:pt x="3302" y="948"/>
                      </a:lnTo>
                      <a:lnTo>
                        <a:pt x="3305" y="859"/>
                      </a:lnTo>
                      <a:lnTo>
                        <a:pt x="3305" y="829"/>
                      </a:lnTo>
                      <a:lnTo>
                        <a:pt x="3308" y="770"/>
                      </a:lnTo>
                      <a:lnTo>
                        <a:pt x="3311" y="708"/>
                      </a:lnTo>
                      <a:lnTo>
                        <a:pt x="3312" y="678"/>
                      </a:lnTo>
                      <a:lnTo>
                        <a:pt x="3303" y="678"/>
                      </a:lnTo>
                      <a:lnTo>
                        <a:pt x="3302" y="708"/>
                      </a:lnTo>
                      <a:lnTo>
                        <a:pt x="3299" y="770"/>
                      </a:lnTo>
                      <a:lnTo>
                        <a:pt x="3296" y="829"/>
                      </a:lnTo>
                      <a:lnTo>
                        <a:pt x="3296" y="859"/>
                      </a:lnTo>
                      <a:lnTo>
                        <a:pt x="3293" y="948"/>
                      </a:lnTo>
                      <a:lnTo>
                        <a:pt x="3290" y="1005"/>
                      </a:lnTo>
                      <a:lnTo>
                        <a:pt x="3289" y="1032"/>
                      </a:lnTo>
                      <a:lnTo>
                        <a:pt x="3289" y="1059"/>
                      </a:lnTo>
                      <a:lnTo>
                        <a:pt x="3286" y="1114"/>
                      </a:lnTo>
                      <a:lnTo>
                        <a:pt x="3285" y="1139"/>
                      </a:lnTo>
                      <a:lnTo>
                        <a:pt x="3281" y="1213"/>
                      </a:lnTo>
                      <a:lnTo>
                        <a:pt x="3281" y="1236"/>
                      </a:lnTo>
                      <a:lnTo>
                        <a:pt x="3278" y="1280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74" y="1340"/>
                      </a:lnTo>
                      <a:lnTo>
                        <a:pt x="3273" y="1357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2" y="1390"/>
                      </a:lnTo>
                      <a:lnTo>
                        <a:pt x="3269" y="1419"/>
                      </a:lnTo>
                      <a:lnTo>
                        <a:pt x="3268" y="1432"/>
                      </a:lnTo>
                      <a:lnTo>
                        <a:pt x="3267" y="1443"/>
                      </a:lnTo>
                      <a:lnTo>
                        <a:pt x="3265" y="145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2" y="1481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59" y="1487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0" y="1488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59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60" y="1469"/>
                      </a:lnTo>
                      <a:lnTo>
                        <a:pt x="3258" y="1453"/>
                      </a:lnTo>
                      <a:lnTo>
                        <a:pt x="3256" y="1444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53" y="1402"/>
                      </a:lnTo>
                      <a:lnTo>
                        <a:pt x="3251" y="1389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6" y="1329"/>
                      </a:lnTo>
                      <a:lnTo>
                        <a:pt x="3245" y="1311"/>
                      </a:lnTo>
                      <a:lnTo>
                        <a:pt x="3245" y="1293"/>
                      </a:lnTo>
                      <a:lnTo>
                        <a:pt x="3243" y="1274"/>
                      </a:lnTo>
                      <a:lnTo>
                        <a:pt x="3241" y="1230"/>
                      </a:lnTo>
                      <a:lnTo>
                        <a:pt x="3240" y="1207"/>
                      </a:lnTo>
                      <a:lnTo>
                        <a:pt x="3238" y="1182"/>
                      </a:lnTo>
                      <a:lnTo>
                        <a:pt x="3238" y="1158"/>
                      </a:lnTo>
                      <a:lnTo>
                        <a:pt x="3237" y="1132"/>
                      </a:lnTo>
                      <a:lnTo>
                        <a:pt x="3236" y="1105"/>
                      </a:lnTo>
                      <a:lnTo>
                        <a:pt x="3234" y="1076"/>
                      </a:lnTo>
                      <a:lnTo>
                        <a:pt x="3233" y="1049"/>
                      </a:lnTo>
                      <a:lnTo>
                        <a:pt x="3232" y="1019"/>
                      </a:lnTo>
                      <a:lnTo>
                        <a:pt x="3231" y="991"/>
                      </a:lnTo>
                      <a:lnTo>
                        <a:pt x="3231" y="961"/>
                      </a:lnTo>
                      <a:lnTo>
                        <a:pt x="3225" y="842"/>
                      </a:lnTo>
                      <a:lnTo>
                        <a:pt x="3224" y="811"/>
                      </a:lnTo>
                      <a:lnTo>
                        <a:pt x="3223" y="781"/>
                      </a:lnTo>
                      <a:lnTo>
                        <a:pt x="3223" y="752"/>
                      </a:lnTo>
                      <a:lnTo>
                        <a:pt x="3218" y="633"/>
                      </a:lnTo>
                      <a:lnTo>
                        <a:pt x="3216" y="604"/>
                      </a:lnTo>
                      <a:lnTo>
                        <a:pt x="3215" y="575"/>
                      </a:lnTo>
                      <a:lnTo>
                        <a:pt x="3215" y="546"/>
                      </a:lnTo>
                      <a:lnTo>
                        <a:pt x="3214" y="518"/>
                      </a:lnTo>
                      <a:lnTo>
                        <a:pt x="3212" y="491"/>
                      </a:lnTo>
                      <a:lnTo>
                        <a:pt x="3211" y="462"/>
                      </a:lnTo>
                      <a:lnTo>
                        <a:pt x="3210" y="435"/>
                      </a:lnTo>
                      <a:lnTo>
                        <a:pt x="3207" y="383"/>
                      </a:lnTo>
                      <a:lnTo>
                        <a:pt x="3207" y="358"/>
                      </a:lnTo>
                      <a:lnTo>
                        <a:pt x="3205" y="308"/>
                      </a:lnTo>
                      <a:lnTo>
                        <a:pt x="3202" y="262"/>
                      </a:lnTo>
                      <a:lnTo>
                        <a:pt x="3201" y="240"/>
                      </a:lnTo>
                      <a:lnTo>
                        <a:pt x="3201" y="218"/>
                      </a:lnTo>
                      <a:lnTo>
                        <a:pt x="3200" y="197"/>
                      </a:lnTo>
                      <a:lnTo>
                        <a:pt x="3197" y="158"/>
                      </a:lnTo>
                      <a:lnTo>
                        <a:pt x="3196" y="140"/>
                      </a:lnTo>
                      <a:lnTo>
                        <a:pt x="3194" y="124"/>
                      </a:lnTo>
                      <a:lnTo>
                        <a:pt x="3193" y="108"/>
                      </a:lnTo>
                      <a:lnTo>
                        <a:pt x="3193" y="93"/>
                      </a:lnTo>
                      <a:lnTo>
                        <a:pt x="3192" y="78"/>
                      </a:lnTo>
                      <a:lnTo>
                        <a:pt x="3191" y="67"/>
                      </a:lnTo>
                      <a:lnTo>
                        <a:pt x="3189" y="54"/>
                      </a:lnTo>
                      <a:lnTo>
                        <a:pt x="3188" y="43"/>
                      </a:lnTo>
                      <a:lnTo>
                        <a:pt x="3187" y="34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5" y="19"/>
                      </a:lnTo>
                      <a:lnTo>
                        <a:pt x="3184" y="19"/>
                      </a:lnTo>
                      <a:lnTo>
                        <a:pt x="3181" y="9"/>
                      </a:lnTo>
                      <a:lnTo>
                        <a:pt x="3181" y="7"/>
                      </a:lnTo>
                      <a:lnTo>
                        <a:pt x="3179" y="2"/>
                      </a:lnTo>
                      <a:lnTo>
                        <a:pt x="3178" y="1"/>
                      </a:lnTo>
                      <a:lnTo>
                        <a:pt x="3175" y="0"/>
                      </a:lnTo>
                      <a:lnTo>
                        <a:pt x="3172" y="0"/>
                      </a:lnTo>
                      <a:lnTo>
                        <a:pt x="3170" y="1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7" y="6"/>
                      </a:lnTo>
                      <a:lnTo>
                        <a:pt x="3167" y="7"/>
                      </a:lnTo>
                      <a:lnTo>
                        <a:pt x="3167" y="6"/>
                      </a:lnTo>
                      <a:lnTo>
                        <a:pt x="3166" y="10"/>
                      </a:lnTo>
                      <a:lnTo>
                        <a:pt x="3163" y="20"/>
                      </a:lnTo>
                      <a:lnTo>
                        <a:pt x="3163" y="21"/>
                      </a:lnTo>
                      <a:lnTo>
                        <a:pt x="3161" y="37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0" y="54"/>
                      </a:lnTo>
                      <a:lnTo>
                        <a:pt x="3157" y="74"/>
                      </a:lnTo>
                      <a:lnTo>
                        <a:pt x="3154" y="98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2" y="139"/>
                      </a:lnTo>
                      <a:lnTo>
                        <a:pt x="3150" y="155"/>
                      </a:lnTo>
                      <a:lnTo>
                        <a:pt x="3149" y="171"/>
                      </a:lnTo>
                      <a:lnTo>
                        <a:pt x="3148" y="189"/>
                      </a:lnTo>
                      <a:lnTo>
                        <a:pt x="3147" y="209"/>
                      </a:lnTo>
                      <a:lnTo>
                        <a:pt x="3147" y="228"/>
                      </a:lnTo>
                      <a:lnTo>
                        <a:pt x="3144" y="272"/>
                      </a:lnTo>
                      <a:lnTo>
                        <a:pt x="3143" y="295"/>
                      </a:lnTo>
                      <a:lnTo>
                        <a:pt x="3141" y="320"/>
                      </a:lnTo>
                      <a:lnTo>
                        <a:pt x="3139" y="372"/>
                      </a:lnTo>
                      <a:lnTo>
                        <a:pt x="3139" y="399"/>
                      </a:lnTo>
                      <a:lnTo>
                        <a:pt x="3136" y="453"/>
                      </a:lnTo>
                      <a:lnTo>
                        <a:pt x="3134" y="510"/>
                      </a:lnTo>
                      <a:lnTo>
                        <a:pt x="3131" y="569"/>
                      </a:lnTo>
                      <a:lnTo>
                        <a:pt x="3131" y="598"/>
                      </a:lnTo>
                      <a:lnTo>
                        <a:pt x="3127" y="687"/>
                      </a:lnTo>
                      <a:lnTo>
                        <a:pt x="3126" y="716"/>
                      </a:lnTo>
                      <a:lnTo>
                        <a:pt x="3123" y="775"/>
                      </a:lnTo>
                      <a:lnTo>
                        <a:pt x="3123" y="803"/>
                      </a:lnTo>
                      <a:lnTo>
                        <a:pt x="3122" y="832"/>
                      </a:lnTo>
                      <a:lnTo>
                        <a:pt x="3121" y="862"/>
                      </a:lnTo>
                      <a:lnTo>
                        <a:pt x="3119" y="890"/>
                      </a:lnTo>
                      <a:lnTo>
                        <a:pt x="3118" y="917"/>
                      </a:lnTo>
                      <a:lnTo>
                        <a:pt x="3117" y="946"/>
                      </a:lnTo>
                      <a:lnTo>
                        <a:pt x="3117" y="973"/>
                      </a:lnTo>
                      <a:lnTo>
                        <a:pt x="3114" y="1027"/>
                      </a:lnTo>
                      <a:lnTo>
                        <a:pt x="3112" y="1079"/>
                      </a:lnTo>
                      <a:lnTo>
                        <a:pt x="3109" y="1128"/>
                      </a:lnTo>
                      <a:lnTo>
                        <a:pt x="3109" y="1152"/>
                      </a:lnTo>
                      <a:lnTo>
                        <a:pt x="3107" y="1199"/>
                      </a:lnTo>
                      <a:lnTo>
                        <a:pt x="3105" y="1221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1" y="1282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0" y="1319"/>
                      </a:lnTo>
                      <a:lnTo>
                        <a:pt x="3099" y="1336"/>
                      </a:lnTo>
                      <a:lnTo>
                        <a:pt x="3096" y="1367"/>
                      </a:lnTo>
                      <a:lnTo>
                        <a:pt x="3095" y="1381"/>
                      </a:lnTo>
                      <a:lnTo>
                        <a:pt x="3094" y="1394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1" y="1426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87" y="1448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8" y="1453"/>
                      </a:lnTo>
                      <a:lnTo>
                        <a:pt x="3087" y="1452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5" y="1444"/>
                      </a:lnTo>
                      <a:lnTo>
                        <a:pt x="3083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82" y="1422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81" y="1404"/>
                      </a:lnTo>
                      <a:lnTo>
                        <a:pt x="3078" y="1384"/>
                      </a:lnTo>
                      <a:lnTo>
                        <a:pt x="3077" y="1372"/>
                      </a:lnTo>
                      <a:lnTo>
                        <a:pt x="3074" y="1346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73" y="1318"/>
                      </a:lnTo>
                      <a:lnTo>
                        <a:pt x="3070" y="1284"/>
                      </a:lnTo>
                      <a:lnTo>
                        <a:pt x="3069" y="1266"/>
                      </a:lnTo>
                      <a:lnTo>
                        <a:pt x="3068" y="1247"/>
                      </a:lnTo>
                      <a:lnTo>
                        <a:pt x="3065" y="1205"/>
                      </a:lnTo>
                      <a:lnTo>
                        <a:pt x="3065" y="1182"/>
                      </a:lnTo>
                      <a:lnTo>
                        <a:pt x="3064" y="1159"/>
                      </a:lnTo>
                      <a:lnTo>
                        <a:pt x="3063" y="1134"/>
                      </a:lnTo>
                      <a:lnTo>
                        <a:pt x="3059" y="1057"/>
                      </a:lnTo>
                      <a:lnTo>
                        <a:pt x="3059" y="1030"/>
                      </a:lnTo>
                      <a:lnTo>
                        <a:pt x="3057" y="1001"/>
                      </a:lnTo>
                      <a:lnTo>
                        <a:pt x="3056" y="974"/>
                      </a:lnTo>
                      <a:lnTo>
                        <a:pt x="3052" y="889"/>
                      </a:lnTo>
                      <a:lnTo>
                        <a:pt x="3051" y="859"/>
                      </a:lnTo>
                      <a:lnTo>
                        <a:pt x="3051" y="831"/>
                      </a:lnTo>
                      <a:lnTo>
                        <a:pt x="3050" y="802"/>
                      </a:lnTo>
                      <a:lnTo>
                        <a:pt x="3048" y="772"/>
                      </a:lnTo>
                      <a:lnTo>
                        <a:pt x="3043" y="659"/>
                      </a:lnTo>
                      <a:lnTo>
                        <a:pt x="3043" y="630"/>
                      </a:lnTo>
                      <a:lnTo>
                        <a:pt x="3042" y="603"/>
                      </a:lnTo>
                      <a:lnTo>
                        <a:pt x="3041" y="575"/>
                      </a:lnTo>
                      <a:lnTo>
                        <a:pt x="3038" y="520"/>
                      </a:lnTo>
                      <a:lnTo>
                        <a:pt x="3037" y="495"/>
                      </a:lnTo>
                      <a:lnTo>
                        <a:pt x="3036" y="467"/>
                      </a:lnTo>
                      <a:lnTo>
                        <a:pt x="3036" y="442"/>
                      </a:lnTo>
                      <a:lnTo>
                        <a:pt x="3034" y="417"/>
                      </a:lnTo>
                      <a:lnTo>
                        <a:pt x="3033" y="391"/>
                      </a:lnTo>
                      <a:lnTo>
                        <a:pt x="3032" y="367"/>
                      </a:lnTo>
                      <a:lnTo>
                        <a:pt x="3029" y="320"/>
                      </a:lnTo>
                      <a:lnTo>
                        <a:pt x="3028" y="298"/>
                      </a:lnTo>
                      <a:lnTo>
                        <a:pt x="3028" y="276"/>
                      </a:lnTo>
                      <a:lnTo>
                        <a:pt x="3026" y="254"/>
                      </a:lnTo>
                      <a:lnTo>
                        <a:pt x="3023" y="196"/>
                      </a:lnTo>
                      <a:lnTo>
                        <a:pt x="3021" y="178"/>
                      </a:lnTo>
                      <a:lnTo>
                        <a:pt x="3021" y="161"/>
                      </a:lnTo>
                      <a:lnTo>
                        <a:pt x="3019" y="130"/>
                      </a:lnTo>
                      <a:lnTo>
                        <a:pt x="3017" y="116"/>
                      </a:lnTo>
                      <a:lnTo>
                        <a:pt x="3016" y="103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14" y="71"/>
                      </a:lnTo>
                      <a:lnTo>
                        <a:pt x="3012" y="62"/>
                      </a:lnTo>
                      <a:lnTo>
                        <a:pt x="3011" y="54"/>
                      </a:lnTo>
                      <a:lnTo>
                        <a:pt x="3010" y="54"/>
                      </a:lnTo>
                      <a:lnTo>
                        <a:pt x="3008" y="47"/>
                      </a:lnTo>
                      <a:lnTo>
                        <a:pt x="3007" y="42"/>
                      </a:lnTo>
                      <a:lnTo>
                        <a:pt x="3007" y="41"/>
                      </a:lnTo>
                      <a:lnTo>
                        <a:pt x="3006" y="37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6" y="33"/>
                      </a:lnTo>
                      <a:lnTo>
                        <a:pt x="3005" y="33"/>
                      </a:lnTo>
                      <a:lnTo>
                        <a:pt x="3003" y="31"/>
                      </a:lnTo>
                      <a:lnTo>
                        <a:pt x="3001" y="29"/>
                      </a:lnTo>
                      <a:lnTo>
                        <a:pt x="2998" y="29"/>
                      </a:lnTo>
                      <a:lnTo>
                        <a:pt x="2996" y="31"/>
                      </a:lnTo>
                      <a:lnTo>
                        <a:pt x="2994" y="32"/>
                      </a:lnTo>
                      <a:lnTo>
                        <a:pt x="2992" y="37"/>
                      </a:lnTo>
                      <a:lnTo>
                        <a:pt x="2992" y="38"/>
                      </a:lnTo>
                      <a:lnTo>
                        <a:pt x="2992" y="37"/>
                      </a:lnTo>
                      <a:lnTo>
                        <a:pt x="2990" y="41"/>
                      </a:lnTo>
                      <a:lnTo>
                        <a:pt x="2989" y="46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85" y="76"/>
                      </a:lnTo>
                      <a:lnTo>
                        <a:pt x="2984" y="85"/>
                      </a:lnTo>
                      <a:lnTo>
                        <a:pt x="2981" y="105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0" y="127"/>
                      </a:lnTo>
                      <a:lnTo>
                        <a:pt x="2977" y="153"/>
                      </a:lnTo>
                      <a:lnTo>
                        <a:pt x="2976" y="168"/>
                      </a:lnTo>
                      <a:lnTo>
                        <a:pt x="2975" y="183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4" y="217"/>
                      </a:lnTo>
                      <a:lnTo>
                        <a:pt x="2972" y="235"/>
                      </a:lnTo>
                      <a:lnTo>
                        <a:pt x="2970" y="276"/>
                      </a:lnTo>
                      <a:lnTo>
                        <a:pt x="2967" y="320"/>
                      </a:lnTo>
                      <a:lnTo>
                        <a:pt x="2967" y="345"/>
                      </a:lnTo>
                      <a:lnTo>
                        <a:pt x="2966" y="368"/>
                      </a:lnTo>
                      <a:lnTo>
                        <a:pt x="2962" y="445"/>
                      </a:lnTo>
                      <a:lnTo>
                        <a:pt x="2959" y="500"/>
                      </a:lnTo>
                      <a:lnTo>
                        <a:pt x="2959" y="527"/>
                      </a:lnTo>
                      <a:lnTo>
                        <a:pt x="2955" y="612"/>
                      </a:lnTo>
                      <a:lnTo>
                        <a:pt x="2954" y="639"/>
                      </a:lnTo>
                      <a:lnTo>
                        <a:pt x="2952" y="696"/>
                      </a:lnTo>
                      <a:lnTo>
                        <a:pt x="2952" y="725"/>
                      </a:lnTo>
                      <a:lnTo>
                        <a:pt x="2950" y="753"/>
                      </a:lnTo>
                      <a:lnTo>
                        <a:pt x="2949" y="780"/>
                      </a:lnTo>
                      <a:lnTo>
                        <a:pt x="2948" y="809"/>
                      </a:lnTo>
                      <a:lnTo>
                        <a:pt x="2945" y="863"/>
                      </a:lnTo>
                      <a:lnTo>
                        <a:pt x="2945" y="890"/>
                      </a:lnTo>
                      <a:lnTo>
                        <a:pt x="2943" y="944"/>
                      </a:lnTo>
                      <a:lnTo>
                        <a:pt x="2939" y="1022"/>
                      </a:lnTo>
                      <a:lnTo>
                        <a:pt x="2937" y="1046"/>
                      </a:lnTo>
                      <a:lnTo>
                        <a:pt x="2937" y="1071"/>
                      </a:lnTo>
                      <a:lnTo>
                        <a:pt x="2936" y="1095"/>
                      </a:lnTo>
                      <a:lnTo>
                        <a:pt x="2935" y="1119"/>
                      </a:lnTo>
                      <a:lnTo>
                        <a:pt x="2934" y="1141"/>
                      </a:lnTo>
                      <a:lnTo>
                        <a:pt x="2932" y="1164"/>
                      </a:lnTo>
                      <a:lnTo>
                        <a:pt x="2931" y="1185"/>
                      </a:lnTo>
                      <a:lnTo>
                        <a:pt x="2930" y="1207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27" y="1265"/>
                      </a:lnTo>
                      <a:lnTo>
                        <a:pt x="2926" y="1282"/>
                      </a:lnTo>
                      <a:lnTo>
                        <a:pt x="2924" y="1300"/>
                      </a:lnTo>
                      <a:lnTo>
                        <a:pt x="2922" y="1331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1" y="1358"/>
                      </a:lnTo>
                      <a:lnTo>
                        <a:pt x="2918" y="1381"/>
                      </a:lnTo>
                      <a:lnTo>
                        <a:pt x="2915" y="1399"/>
                      </a:lnTo>
                      <a:lnTo>
                        <a:pt x="2914" y="1407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8"/>
                      </a:lnTo>
                      <a:lnTo>
                        <a:pt x="2912" y="1426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09" y="1413"/>
                      </a:lnTo>
                      <a:lnTo>
                        <a:pt x="2908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9" y="1399"/>
                      </a:lnTo>
                      <a:lnTo>
                        <a:pt x="2908" y="1391"/>
                      </a:lnTo>
                      <a:lnTo>
                        <a:pt x="2905" y="1373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901" y="1329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5" y="1257"/>
                      </a:lnTo>
                      <a:lnTo>
                        <a:pt x="2893" y="1239"/>
                      </a:lnTo>
                      <a:lnTo>
                        <a:pt x="2893" y="1220"/>
                      </a:lnTo>
                      <a:lnTo>
                        <a:pt x="2892" y="1200"/>
                      </a:lnTo>
                      <a:lnTo>
                        <a:pt x="2891" y="1179"/>
                      </a:lnTo>
                      <a:lnTo>
                        <a:pt x="2890" y="1158"/>
                      </a:lnTo>
                      <a:lnTo>
                        <a:pt x="2887" y="1111"/>
                      </a:lnTo>
                      <a:lnTo>
                        <a:pt x="2886" y="1086"/>
                      </a:lnTo>
                      <a:lnTo>
                        <a:pt x="2886" y="1061"/>
                      </a:lnTo>
                      <a:lnTo>
                        <a:pt x="2884" y="1036"/>
                      </a:lnTo>
                      <a:lnTo>
                        <a:pt x="2883" y="1009"/>
                      </a:lnTo>
                      <a:lnTo>
                        <a:pt x="2882" y="983"/>
                      </a:lnTo>
                      <a:lnTo>
                        <a:pt x="2879" y="929"/>
                      </a:lnTo>
                      <a:lnTo>
                        <a:pt x="2879" y="902"/>
                      </a:lnTo>
                      <a:lnTo>
                        <a:pt x="2878" y="873"/>
                      </a:lnTo>
                      <a:lnTo>
                        <a:pt x="2875" y="819"/>
                      </a:lnTo>
                      <a:lnTo>
                        <a:pt x="2874" y="790"/>
                      </a:lnTo>
                      <a:lnTo>
                        <a:pt x="2872" y="736"/>
                      </a:lnTo>
                      <a:lnTo>
                        <a:pt x="2872" y="709"/>
                      </a:lnTo>
                      <a:lnTo>
                        <a:pt x="2870" y="681"/>
                      </a:lnTo>
                      <a:lnTo>
                        <a:pt x="2869" y="655"/>
                      </a:lnTo>
                      <a:lnTo>
                        <a:pt x="2866" y="600"/>
                      </a:lnTo>
                      <a:lnTo>
                        <a:pt x="2864" y="549"/>
                      </a:lnTo>
                      <a:lnTo>
                        <a:pt x="2864" y="523"/>
                      </a:lnTo>
                      <a:lnTo>
                        <a:pt x="2862" y="497"/>
                      </a:lnTo>
                      <a:lnTo>
                        <a:pt x="2859" y="423"/>
                      </a:lnTo>
                      <a:lnTo>
                        <a:pt x="2856" y="377"/>
                      </a:lnTo>
                      <a:lnTo>
                        <a:pt x="2856" y="354"/>
                      </a:lnTo>
                      <a:lnTo>
                        <a:pt x="2855" y="332"/>
                      </a:lnTo>
                      <a:lnTo>
                        <a:pt x="2851" y="270"/>
                      </a:lnTo>
                      <a:lnTo>
                        <a:pt x="2850" y="250"/>
                      </a:lnTo>
                      <a:lnTo>
                        <a:pt x="2848" y="232"/>
                      </a:lnTo>
                      <a:lnTo>
                        <a:pt x="2848" y="214"/>
                      </a:lnTo>
                      <a:lnTo>
                        <a:pt x="2847" y="197"/>
                      </a:lnTo>
                      <a:lnTo>
                        <a:pt x="2844" y="166"/>
                      </a:lnTo>
                      <a:lnTo>
                        <a:pt x="2843" y="152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42" y="126"/>
                      </a:lnTo>
                      <a:lnTo>
                        <a:pt x="2839" y="105"/>
                      </a:lnTo>
                      <a:lnTo>
                        <a:pt x="2838" y="96"/>
                      </a:lnTo>
                      <a:lnTo>
                        <a:pt x="2835" y="81"/>
                      </a:lnTo>
                      <a:lnTo>
                        <a:pt x="2834" y="81"/>
                      </a:lnTo>
                      <a:lnTo>
                        <a:pt x="2833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34" y="71"/>
                      </a:lnTo>
                      <a:lnTo>
                        <a:pt x="2833" y="71"/>
                      </a:lnTo>
                      <a:lnTo>
                        <a:pt x="2833" y="69"/>
                      </a:lnTo>
                      <a:lnTo>
                        <a:pt x="2830" y="64"/>
                      </a:lnTo>
                      <a:lnTo>
                        <a:pt x="2830" y="63"/>
                      </a:lnTo>
                      <a:lnTo>
                        <a:pt x="2829" y="62"/>
                      </a:lnTo>
                      <a:lnTo>
                        <a:pt x="2828" y="62"/>
                      </a:lnTo>
                      <a:lnTo>
                        <a:pt x="2825" y="60"/>
                      </a:lnTo>
                      <a:lnTo>
                        <a:pt x="2822" y="60"/>
                      </a:lnTo>
                      <a:lnTo>
                        <a:pt x="2820" y="62"/>
                      </a:lnTo>
                      <a:lnTo>
                        <a:pt x="2819" y="63"/>
                      </a:lnTo>
                      <a:lnTo>
                        <a:pt x="2817" y="65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6" y="72"/>
                      </a:lnTo>
                      <a:lnTo>
                        <a:pt x="2815" y="77"/>
                      </a:lnTo>
                      <a:lnTo>
                        <a:pt x="2815" y="78"/>
                      </a:lnTo>
                      <a:lnTo>
                        <a:pt x="2812" y="91"/>
                      </a:lnTo>
                      <a:lnTo>
                        <a:pt x="2810" y="107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08" y="125"/>
                      </a:lnTo>
                      <a:lnTo>
                        <a:pt x="2807" y="135"/>
                      </a:lnTo>
                      <a:lnTo>
                        <a:pt x="2806" y="147"/>
                      </a:lnTo>
                      <a:lnTo>
                        <a:pt x="2804" y="157"/>
                      </a:lnTo>
                      <a:lnTo>
                        <a:pt x="2802" y="183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0" y="211"/>
                      </a:lnTo>
                      <a:lnTo>
                        <a:pt x="2798" y="245"/>
                      </a:lnTo>
                      <a:lnTo>
                        <a:pt x="2797" y="263"/>
                      </a:lnTo>
                      <a:lnTo>
                        <a:pt x="2795" y="283"/>
                      </a:lnTo>
                      <a:lnTo>
                        <a:pt x="2795" y="302"/>
                      </a:lnTo>
                      <a:lnTo>
                        <a:pt x="2791" y="368"/>
                      </a:lnTo>
                      <a:lnTo>
                        <a:pt x="2790" y="392"/>
                      </a:lnTo>
                      <a:lnTo>
                        <a:pt x="2789" y="416"/>
                      </a:lnTo>
                      <a:lnTo>
                        <a:pt x="2788" y="442"/>
                      </a:lnTo>
                      <a:lnTo>
                        <a:pt x="2788" y="466"/>
                      </a:lnTo>
                      <a:lnTo>
                        <a:pt x="2786" y="492"/>
                      </a:lnTo>
                      <a:lnTo>
                        <a:pt x="2785" y="519"/>
                      </a:lnTo>
                      <a:lnTo>
                        <a:pt x="2784" y="545"/>
                      </a:lnTo>
                      <a:lnTo>
                        <a:pt x="2781" y="599"/>
                      </a:lnTo>
                      <a:lnTo>
                        <a:pt x="2780" y="625"/>
                      </a:lnTo>
                      <a:lnTo>
                        <a:pt x="2780" y="652"/>
                      </a:lnTo>
                      <a:lnTo>
                        <a:pt x="2775" y="761"/>
                      </a:lnTo>
                      <a:lnTo>
                        <a:pt x="2773" y="787"/>
                      </a:lnTo>
                      <a:lnTo>
                        <a:pt x="2772" y="814"/>
                      </a:lnTo>
                      <a:lnTo>
                        <a:pt x="2772" y="840"/>
                      </a:lnTo>
                      <a:lnTo>
                        <a:pt x="2771" y="867"/>
                      </a:lnTo>
                      <a:lnTo>
                        <a:pt x="2769" y="893"/>
                      </a:lnTo>
                      <a:lnTo>
                        <a:pt x="2768" y="917"/>
                      </a:lnTo>
                      <a:lnTo>
                        <a:pt x="2767" y="943"/>
                      </a:lnTo>
                      <a:lnTo>
                        <a:pt x="2766" y="968"/>
                      </a:lnTo>
                      <a:lnTo>
                        <a:pt x="2766" y="992"/>
                      </a:lnTo>
                      <a:lnTo>
                        <a:pt x="2764" y="1017"/>
                      </a:lnTo>
                      <a:lnTo>
                        <a:pt x="2760" y="1086"/>
                      </a:lnTo>
                      <a:lnTo>
                        <a:pt x="2758" y="1130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57" y="117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4" y="1211"/>
                      </a:lnTo>
                      <a:lnTo>
                        <a:pt x="2753" y="1230"/>
                      </a:lnTo>
                      <a:lnTo>
                        <a:pt x="2750" y="1264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48" y="1309"/>
                      </a:lnTo>
                      <a:lnTo>
                        <a:pt x="2745" y="1335"/>
                      </a:lnTo>
                      <a:lnTo>
                        <a:pt x="2742" y="1355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7" y="1390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35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40" y="1398"/>
                      </a:lnTo>
                      <a:lnTo>
                        <a:pt x="2737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7" y="1386"/>
                      </a:lnTo>
                      <a:lnTo>
                        <a:pt x="2736" y="1386"/>
                      </a:lnTo>
                      <a:lnTo>
                        <a:pt x="2735" y="1381"/>
                      </a:lnTo>
                      <a:lnTo>
                        <a:pt x="2732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32" y="1360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9" y="1333"/>
                      </a:lnTo>
                      <a:lnTo>
                        <a:pt x="2728" y="1323"/>
                      </a:lnTo>
                      <a:lnTo>
                        <a:pt x="2726" y="1300"/>
                      </a:lnTo>
                      <a:lnTo>
                        <a:pt x="2723" y="1274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22" y="1244"/>
                      </a:lnTo>
                      <a:lnTo>
                        <a:pt x="2720" y="1229"/>
                      </a:lnTo>
                      <a:lnTo>
                        <a:pt x="2718" y="1192"/>
                      </a:lnTo>
                      <a:lnTo>
                        <a:pt x="2717" y="1173"/>
                      </a:lnTo>
                      <a:lnTo>
                        <a:pt x="2714" y="1132"/>
                      </a:lnTo>
                      <a:lnTo>
                        <a:pt x="2714" y="1110"/>
                      </a:lnTo>
                      <a:lnTo>
                        <a:pt x="2711" y="1063"/>
                      </a:lnTo>
                      <a:lnTo>
                        <a:pt x="2707" y="990"/>
                      </a:lnTo>
                      <a:lnTo>
                        <a:pt x="2706" y="964"/>
                      </a:lnTo>
                      <a:lnTo>
                        <a:pt x="2706" y="938"/>
                      </a:lnTo>
                      <a:lnTo>
                        <a:pt x="2705" y="912"/>
                      </a:lnTo>
                      <a:lnTo>
                        <a:pt x="2704" y="885"/>
                      </a:lnTo>
                      <a:lnTo>
                        <a:pt x="2701" y="833"/>
                      </a:lnTo>
                      <a:lnTo>
                        <a:pt x="2700" y="806"/>
                      </a:lnTo>
                      <a:lnTo>
                        <a:pt x="2700" y="780"/>
                      </a:lnTo>
                      <a:lnTo>
                        <a:pt x="2698" y="753"/>
                      </a:lnTo>
                      <a:lnTo>
                        <a:pt x="2692" y="624"/>
                      </a:lnTo>
                      <a:lnTo>
                        <a:pt x="2692" y="598"/>
                      </a:lnTo>
                      <a:lnTo>
                        <a:pt x="2687" y="500"/>
                      </a:lnTo>
                      <a:lnTo>
                        <a:pt x="2686" y="476"/>
                      </a:lnTo>
                      <a:lnTo>
                        <a:pt x="2684" y="452"/>
                      </a:lnTo>
                      <a:lnTo>
                        <a:pt x="2684" y="430"/>
                      </a:lnTo>
                      <a:lnTo>
                        <a:pt x="2683" y="407"/>
                      </a:lnTo>
                      <a:lnTo>
                        <a:pt x="2682" y="385"/>
                      </a:lnTo>
                      <a:lnTo>
                        <a:pt x="2678" y="323"/>
                      </a:lnTo>
                      <a:lnTo>
                        <a:pt x="2676" y="303"/>
                      </a:lnTo>
                      <a:lnTo>
                        <a:pt x="2676" y="284"/>
                      </a:lnTo>
                      <a:lnTo>
                        <a:pt x="2675" y="266"/>
                      </a:lnTo>
                      <a:lnTo>
                        <a:pt x="2673" y="232"/>
                      </a:lnTo>
                      <a:lnTo>
                        <a:pt x="2670" y="201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9" y="174"/>
                      </a:lnTo>
                      <a:lnTo>
                        <a:pt x="2667" y="161"/>
                      </a:lnTo>
                      <a:lnTo>
                        <a:pt x="2664" y="130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62" y="115"/>
                      </a:lnTo>
                      <a:lnTo>
                        <a:pt x="2661" y="115"/>
                      </a:lnTo>
                      <a:lnTo>
                        <a:pt x="2658" y="104"/>
                      </a:lnTo>
                      <a:lnTo>
                        <a:pt x="2658" y="103"/>
                      </a:lnTo>
                      <a:lnTo>
                        <a:pt x="2656" y="95"/>
                      </a:lnTo>
                      <a:lnTo>
                        <a:pt x="2656" y="94"/>
                      </a:lnTo>
                      <a:lnTo>
                        <a:pt x="2653" y="91"/>
                      </a:lnTo>
                      <a:lnTo>
                        <a:pt x="2652" y="91"/>
                      </a:lnTo>
                      <a:lnTo>
                        <a:pt x="2649" y="90"/>
                      </a:lnTo>
                      <a:lnTo>
                        <a:pt x="2647" y="91"/>
                      </a:lnTo>
                      <a:lnTo>
                        <a:pt x="2644" y="94"/>
                      </a:lnTo>
                      <a:lnTo>
                        <a:pt x="2642" y="99"/>
                      </a:lnTo>
                      <a:lnTo>
                        <a:pt x="2642" y="100"/>
                      </a:lnTo>
                      <a:lnTo>
                        <a:pt x="2642" y="99"/>
                      </a:lnTo>
                      <a:lnTo>
                        <a:pt x="2638" y="115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36" y="130"/>
                      </a:lnTo>
                      <a:lnTo>
                        <a:pt x="2635" y="139"/>
                      </a:lnTo>
                      <a:lnTo>
                        <a:pt x="2634" y="147"/>
                      </a:lnTo>
                      <a:lnTo>
                        <a:pt x="2633" y="156"/>
                      </a:lnTo>
                      <a:lnTo>
                        <a:pt x="2630" y="177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29" y="200"/>
                      </a:lnTo>
                      <a:lnTo>
                        <a:pt x="2627" y="213"/>
                      </a:lnTo>
                      <a:lnTo>
                        <a:pt x="2625" y="241"/>
                      </a:lnTo>
                      <a:lnTo>
                        <a:pt x="2624" y="257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2" y="290"/>
                      </a:lnTo>
                      <a:lnTo>
                        <a:pt x="2620" y="329"/>
                      </a:lnTo>
                      <a:lnTo>
                        <a:pt x="2617" y="370"/>
                      </a:lnTo>
                      <a:lnTo>
                        <a:pt x="2616" y="394"/>
                      </a:lnTo>
                      <a:lnTo>
                        <a:pt x="2616" y="416"/>
                      </a:lnTo>
                      <a:lnTo>
                        <a:pt x="2615" y="439"/>
                      </a:lnTo>
                      <a:lnTo>
                        <a:pt x="2609" y="537"/>
                      </a:lnTo>
                      <a:lnTo>
                        <a:pt x="2608" y="563"/>
                      </a:lnTo>
                      <a:lnTo>
                        <a:pt x="2608" y="589"/>
                      </a:lnTo>
                      <a:lnTo>
                        <a:pt x="2602" y="718"/>
                      </a:lnTo>
                      <a:lnTo>
                        <a:pt x="2600" y="743"/>
                      </a:lnTo>
                      <a:lnTo>
                        <a:pt x="2600" y="769"/>
                      </a:lnTo>
                      <a:lnTo>
                        <a:pt x="2599" y="794"/>
                      </a:lnTo>
                      <a:lnTo>
                        <a:pt x="2598" y="819"/>
                      </a:lnTo>
                      <a:lnTo>
                        <a:pt x="2596" y="845"/>
                      </a:lnTo>
                      <a:lnTo>
                        <a:pt x="2593" y="918"/>
                      </a:lnTo>
                      <a:lnTo>
                        <a:pt x="2593" y="943"/>
                      </a:lnTo>
                      <a:lnTo>
                        <a:pt x="2589" y="1013"/>
                      </a:lnTo>
                      <a:lnTo>
                        <a:pt x="2586" y="1057"/>
                      </a:lnTo>
                      <a:lnTo>
                        <a:pt x="2586" y="1079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1" y="1159"/>
                      </a:lnTo>
                      <a:lnTo>
                        <a:pt x="2580" y="1178"/>
                      </a:lnTo>
                      <a:lnTo>
                        <a:pt x="2578" y="1196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77" y="1230"/>
                      </a:lnTo>
                      <a:lnTo>
                        <a:pt x="2574" y="1261"/>
                      </a:lnTo>
                      <a:lnTo>
                        <a:pt x="2573" y="1274"/>
                      </a:lnTo>
                      <a:lnTo>
                        <a:pt x="2572" y="1288"/>
                      </a:lnTo>
                      <a:lnTo>
                        <a:pt x="2571" y="1300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69" y="1322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3" y="1357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4" y="1364"/>
                      </a:lnTo>
                      <a:lnTo>
                        <a:pt x="2563" y="1363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59" y="1350"/>
                      </a:lnTo>
                      <a:lnTo>
                        <a:pt x="2558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8" y="1328"/>
                      </a:lnTo>
                      <a:lnTo>
                        <a:pt x="2556" y="1320"/>
                      </a:lnTo>
                      <a:lnTo>
                        <a:pt x="2554" y="1302"/>
                      </a:lnTo>
                      <a:lnTo>
                        <a:pt x="2553" y="1292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50" y="1257"/>
                      </a:lnTo>
                      <a:lnTo>
                        <a:pt x="2549" y="1244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3" y="1182"/>
                      </a:lnTo>
                      <a:lnTo>
                        <a:pt x="2542" y="1164"/>
                      </a:lnTo>
                      <a:lnTo>
                        <a:pt x="2542" y="1146"/>
                      </a:lnTo>
                      <a:lnTo>
                        <a:pt x="2538" y="1084"/>
                      </a:lnTo>
                      <a:lnTo>
                        <a:pt x="2537" y="1062"/>
                      </a:lnTo>
                      <a:lnTo>
                        <a:pt x="2534" y="1015"/>
                      </a:lnTo>
                      <a:lnTo>
                        <a:pt x="2534" y="992"/>
                      </a:lnTo>
                      <a:lnTo>
                        <a:pt x="2529" y="894"/>
                      </a:lnTo>
                      <a:lnTo>
                        <a:pt x="2528" y="868"/>
                      </a:lnTo>
                      <a:lnTo>
                        <a:pt x="2527" y="843"/>
                      </a:lnTo>
                      <a:lnTo>
                        <a:pt x="2527" y="818"/>
                      </a:lnTo>
                      <a:lnTo>
                        <a:pt x="2525" y="793"/>
                      </a:lnTo>
                      <a:lnTo>
                        <a:pt x="2524" y="767"/>
                      </a:lnTo>
                      <a:lnTo>
                        <a:pt x="2522" y="718"/>
                      </a:lnTo>
                      <a:lnTo>
                        <a:pt x="2520" y="692"/>
                      </a:lnTo>
                      <a:lnTo>
                        <a:pt x="2520" y="668"/>
                      </a:lnTo>
                      <a:lnTo>
                        <a:pt x="2519" y="643"/>
                      </a:lnTo>
                      <a:lnTo>
                        <a:pt x="2518" y="620"/>
                      </a:lnTo>
                      <a:lnTo>
                        <a:pt x="2515" y="571"/>
                      </a:lnTo>
                      <a:lnTo>
                        <a:pt x="2512" y="524"/>
                      </a:lnTo>
                      <a:lnTo>
                        <a:pt x="2512" y="501"/>
                      </a:lnTo>
                      <a:lnTo>
                        <a:pt x="2509" y="435"/>
                      </a:lnTo>
                      <a:lnTo>
                        <a:pt x="2505" y="373"/>
                      </a:lnTo>
                      <a:lnTo>
                        <a:pt x="2505" y="354"/>
                      </a:lnTo>
                      <a:lnTo>
                        <a:pt x="2503" y="334"/>
                      </a:lnTo>
                      <a:lnTo>
                        <a:pt x="2501" y="298"/>
                      </a:lnTo>
                      <a:lnTo>
                        <a:pt x="2498" y="264"/>
                      </a:lnTo>
                      <a:lnTo>
                        <a:pt x="2497" y="249"/>
                      </a:lnTo>
                      <a:lnTo>
                        <a:pt x="2497" y="235"/>
                      </a:lnTo>
                      <a:lnTo>
                        <a:pt x="2496" y="221"/>
                      </a:lnTo>
                      <a:lnTo>
                        <a:pt x="2494" y="208"/>
                      </a:lnTo>
                      <a:lnTo>
                        <a:pt x="2492" y="18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91" y="165"/>
                      </a:lnTo>
                      <a:lnTo>
                        <a:pt x="2489" y="156"/>
                      </a:lnTo>
                      <a:lnTo>
                        <a:pt x="2488" y="148"/>
                      </a:lnTo>
                      <a:lnTo>
                        <a:pt x="2487" y="148"/>
                      </a:lnTo>
                      <a:lnTo>
                        <a:pt x="2485" y="142"/>
                      </a:lnTo>
                      <a:lnTo>
                        <a:pt x="2483" y="131"/>
                      </a:lnTo>
                      <a:lnTo>
                        <a:pt x="2483" y="130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3" y="126"/>
                      </a:lnTo>
                      <a:lnTo>
                        <a:pt x="2481" y="126"/>
                      </a:lnTo>
                      <a:lnTo>
                        <a:pt x="2481" y="124"/>
                      </a:lnTo>
                      <a:lnTo>
                        <a:pt x="2480" y="122"/>
                      </a:lnTo>
                      <a:lnTo>
                        <a:pt x="2479" y="122"/>
                      </a:lnTo>
                      <a:lnTo>
                        <a:pt x="2476" y="121"/>
                      </a:lnTo>
                      <a:lnTo>
                        <a:pt x="2474" y="121"/>
                      </a:lnTo>
                      <a:lnTo>
                        <a:pt x="2471" y="122"/>
                      </a:lnTo>
                      <a:lnTo>
                        <a:pt x="2469" y="125"/>
                      </a:lnTo>
                      <a:lnTo>
                        <a:pt x="2467" y="127"/>
                      </a:lnTo>
                      <a:lnTo>
                        <a:pt x="2467" y="129"/>
                      </a:lnTo>
                      <a:lnTo>
                        <a:pt x="2467" y="127"/>
                      </a:lnTo>
                      <a:lnTo>
                        <a:pt x="2466" y="131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5" y="140"/>
                      </a:lnTo>
                      <a:lnTo>
                        <a:pt x="2465" y="142"/>
                      </a:lnTo>
                      <a:lnTo>
                        <a:pt x="2462" y="155"/>
                      </a:lnTo>
                      <a:lnTo>
                        <a:pt x="2460" y="170"/>
                      </a:lnTo>
                      <a:lnTo>
                        <a:pt x="2458" y="179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57" y="197"/>
                      </a:lnTo>
                      <a:lnTo>
                        <a:pt x="2456" y="208"/>
                      </a:lnTo>
                      <a:lnTo>
                        <a:pt x="2452" y="242"/>
                      </a:lnTo>
                      <a:lnTo>
                        <a:pt x="2450" y="257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48" y="302"/>
                      </a:lnTo>
                      <a:lnTo>
                        <a:pt x="2444" y="356"/>
                      </a:lnTo>
                      <a:lnTo>
                        <a:pt x="2444" y="377"/>
                      </a:lnTo>
                      <a:lnTo>
                        <a:pt x="2441" y="418"/>
                      </a:lnTo>
                      <a:lnTo>
                        <a:pt x="2440" y="440"/>
                      </a:lnTo>
                      <a:lnTo>
                        <a:pt x="2436" y="510"/>
                      </a:lnTo>
                      <a:lnTo>
                        <a:pt x="2436" y="533"/>
                      </a:lnTo>
                      <a:lnTo>
                        <a:pt x="2434" y="582"/>
                      </a:lnTo>
                      <a:lnTo>
                        <a:pt x="2432" y="606"/>
                      </a:lnTo>
                      <a:lnTo>
                        <a:pt x="2430" y="655"/>
                      </a:lnTo>
                      <a:lnTo>
                        <a:pt x="2429" y="681"/>
                      </a:lnTo>
                      <a:lnTo>
                        <a:pt x="2429" y="705"/>
                      </a:lnTo>
                      <a:lnTo>
                        <a:pt x="2427" y="728"/>
                      </a:lnTo>
                      <a:lnTo>
                        <a:pt x="2423" y="802"/>
                      </a:lnTo>
                      <a:lnTo>
                        <a:pt x="2422" y="825"/>
                      </a:lnTo>
                      <a:lnTo>
                        <a:pt x="2421" y="850"/>
                      </a:lnTo>
                      <a:lnTo>
                        <a:pt x="2421" y="873"/>
                      </a:lnTo>
                      <a:lnTo>
                        <a:pt x="2417" y="943"/>
                      </a:lnTo>
                      <a:lnTo>
                        <a:pt x="2413" y="1009"/>
                      </a:lnTo>
                      <a:lnTo>
                        <a:pt x="2413" y="1030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08" y="1110"/>
                      </a:lnTo>
                      <a:lnTo>
                        <a:pt x="2407" y="1129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03" y="1198"/>
                      </a:lnTo>
                      <a:lnTo>
                        <a:pt x="2401" y="1213"/>
                      </a:lnTo>
                      <a:lnTo>
                        <a:pt x="2399" y="1242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396" y="1278"/>
                      </a:lnTo>
                      <a:lnTo>
                        <a:pt x="2395" y="1288"/>
                      </a:lnTo>
                      <a:lnTo>
                        <a:pt x="2392" y="1306"/>
                      </a:lnTo>
                      <a:lnTo>
                        <a:pt x="2391" y="1314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88" y="1329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1" y="1340"/>
                      </a:lnTo>
                      <a:lnTo>
                        <a:pt x="2390" y="1337"/>
                      </a:lnTo>
                      <a:lnTo>
                        <a:pt x="2387" y="1336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2" y="1338"/>
                      </a:lnTo>
                      <a:lnTo>
                        <a:pt x="2391" y="1338"/>
                      </a:lnTo>
                      <a:lnTo>
                        <a:pt x="2391" y="1336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3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85" y="1311"/>
                      </a:lnTo>
                      <a:lnTo>
                        <a:pt x="2383" y="1304"/>
                      </a:lnTo>
                      <a:lnTo>
                        <a:pt x="2382" y="1304"/>
                      </a:lnTo>
                      <a:lnTo>
                        <a:pt x="2381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8" y="1261"/>
                      </a:lnTo>
                      <a:lnTo>
                        <a:pt x="2377" y="1249"/>
                      </a:lnTo>
                      <a:lnTo>
                        <a:pt x="2376" y="1239"/>
                      </a:lnTo>
                      <a:lnTo>
                        <a:pt x="2374" y="1226"/>
                      </a:lnTo>
                      <a:lnTo>
                        <a:pt x="2373" y="1214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70" y="1170"/>
                      </a:lnTo>
                      <a:lnTo>
                        <a:pt x="2369" y="1154"/>
                      </a:lnTo>
                      <a:lnTo>
                        <a:pt x="2367" y="1117"/>
                      </a:lnTo>
                      <a:lnTo>
                        <a:pt x="2364" y="1079"/>
                      </a:lnTo>
                      <a:lnTo>
                        <a:pt x="2363" y="1058"/>
                      </a:lnTo>
                      <a:lnTo>
                        <a:pt x="2363" y="1036"/>
                      </a:lnTo>
                      <a:lnTo>
                        <a:pt x="2360" y="992"/>
                      </a:lnTo>
                      <a:lnTo>
                        <a:pt x="2359" y="969"/>
                      </a:lnTo>
                      <a:lnTo>
                        <a:pt x="2357" y="947"/>
                      </a:lnTo>
                      <a:lnTo>
                        <a:pt x="2356" y="922"/>
                      </a:lnTo>
                      <a:lnTo>
                        <a:pt x="2355" y="899"/>
                      </a:lnTo>
                      <a:lnTo>
                        <a:pt x="2355" y="876"/>
                      </a:lnTo>
                      <a:lnTo>
                        <a:pt x="2354" y="851"/>
                      </a:lnTo>
                      <a:lnTo>
                        <a:pt x="2352" y="828"/>
                      </a:lnTo>
                      <a:lnTo>
                        <a:pt x="2351" y="803"/>
                      </a:lnTo>
                      <a:lnTo>
                        <a:pt x="2350" y="780"/>
                      </a:lnTo>
                      <a:lnTo>
                        <a:pt x="2348" y="756"/>
                      </a:lnTo>
                      <a:lnTo>
                        <a:pt x="2348" y="732"/>
                      </a:lnTo>
                      <a:lnTo>
                        <a:pt x="2347" y="708"/>
                      </a:lnTo>
                      <a:lnTo>
                        <a:pt x="2341" y="591"/>
                      </a:lnTo>
                      <a:lnTo>
                        <a:pt x="2341" y="569"/>
                      </a:lnTo>
                      <a:lnTo>
                        <a:pt x="2337" y="504"/>
                      </a:lnTo>
                      <a:lnTo>
                        <a:pt x="2336" y="483"/>
                      </a:lnTo>
                      <a:lnTo>
                        <a:pt x="2334" y="461"/>
                      </a:lnTo>
                      <a:lnTo>
                        <a:pt x="2333" y="442"/>
                      </a:lnTo>
                      <a:lnTo>
                        <a:pt x="2333" y="421"/>
                      </a:lnTo>
                      <a:lnTo>
                        <a:pt x="2330" y="382"/>
                      </a:lnTo>
                      <a:lnTo>
                        <a:pt x="2328" y="346"/>
                      </a:lnTo>
                      <a:lnTo>
                        <a:pt x="2325" y="312"/>
                      </a:lnTo>
                      <a:lnTo>
                        <a:pt x="2325" y="297"/>
                      </a:lnTo>
                      <a:lnTo>
                        <a:pt x="2324" y="281"/>
                      </a:lnTo>
                      <a:lnTo>
                        <a:pt x="2321" y="253"/>
                      </a:lnTo>
                      <a:lnTo>
                        <a:pt x="2320" y="240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7" y="206"/>
                      </a:lnTo>
                      <a:lnTo>
                        <a:pt x="2316" y="197"/>
                      </a:lnTo>
                      <a:lnTo>
                        <a:pt x="2312" y="174"/>
                      </a:lnTo>
                      <a:lnTo>
                        <a:pt x="2311" y="174"/>
                      </a:lnTo>
                      <a:lnTo>
                        <a:pt x="2310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11" y="164"/>
                      </a:lnTo>
                      <a:lnTo>
                        <a:pt x="2310" y="162"/>
                      </a:lnTo>
                      <a:lnTo>
                        <a:pt x="2308" y="158"/>
                      </a:lnTo>
                      <a:lnTo>
                        <a:pt x="2307" y="156"/>
                      </a:lnTo>
                      <a:lnTo>
                        <a:pt x="2307" y="155"/>
                      </a:lnTo>
                      <a:lnTo>
                        <a:pt x="2305" y="152"/>
                      </a:lnTo>
                      <a:lnTo>
                        <a:pt x="2303" y="152"/>
                      </a:lnTo>
                      <a:lnTo>
                        <a:pt x="2301" y="151"/>
                      </a:lnTo>
                      <a:lnTo>
                        <a:pt x="2299" y="151"/>
                      </a:lnTo>
                      <a:lnTo>
                        <a:pt x="2297" y="152"/>
                      </a:lnTo>
                      <a:lnTo>
                        <a:pt x="2295" y="153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2" y="162"/>
                      </a:lnTo>
                      <a:lnTo>
                        <a:pt x="2292" y="164"/>
                      </a:lnTo>
                      <a:lnTo>
                        <a:pt x="2292" y="162"/>
                      </a:lnTo>
                      <a:lnTo>
                        <a:pt x="2289" y="173"/>
                      </a:lnTo>
                      <a:lnTo>
                        <a:pt x="2289" y="174"/>
                      </a:lnTo>
                      <a:lnTo>
                        <a:pt x="2286" y="187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84" y="210"/>
                      </a:lnTo>
                      <a:lnTo>
                        <a:pt x="2281" y="228"/>
                      </a:lnTo>
                      <a:lnTo>
                        <a:pt x="2280" y="239"/>
                      </a:lnTo>
                      <a:lnTo>
                        <a:pt x="2279" y="250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77" y="274"/>
                      </a:lnTo>
                      <a:lnTo>
                        <a:pt x="2276" y="286"/>
                      </a:lnTo>
                      <a:lnTo>
                        <a:pt x="2275" y="301"/>
                      </a:lnTo>
                      <a:lnTo>
                        <a:pt x="2272" y="332"/>
                      </a:lnTo>
                      <a:lnTo>
                        <a:pt x="2271" y="348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0" y="385"/>
                      </a:lnTo>
                      <a:lnTo>
                        <a:pt x="2267" y="423"/>
                      </a:lnTo>
                      <a:lnTo>
                        <a:pt x="2266" y="444"/>
                      </a:lnTo>
                      <a:lnTo>
                        <a:pt x="2265" y="466"/>
                      </a:lnTo>
                      <a:lnTo>
                        <a:pt x="2265" y="488"/>
                      </a:lnTo>
                      <a:lnTo>
                        <a:pt x="2262" y="532"/>
                      </a:lnTo>
                      <a:lnTo>
                        <a:pt x="2261" y="555"/>
                      </a:lnTo>
                      <a:lnTo>
                        <a:pt x="2259" y="577"/>
                      </a:lnTo>
                      <a:lnTo>
                        <a:pt x="2257" y="624"/>
                      </a:lnTo>
                      <a:lnTo>
                        <a:pt x="2257" y="647"/>
                      </a:lnTo>
                      <a:lnTo>
                        <a:pt x="2255" y="672"/>
                      </a:lnTo>
                      <a:lnTo>
                        <a:pt x="2250" y="765"/>
                      </a:lnTo>
                      <a:lnTo>
                        <a:pt x="2249" y="787"/>
                      </a:lnTo>
                      <a:lnTo>
                        <a:pt x="2249" y="810"/>
                      </a:lnTo>
                      <a:lnTo>
                        <a:pt x="2248" y="833"/>
                      </a:lnTo>
                      <a:lnTo>
                        <a:pt x="2241" y="943"/>
                      </a:lnTo>
                      <a:lnTo>
                        <a:pt x="2241" y="964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36" y="1045"/>
                      </a:lnTo>
                      <a:lnTo>
                        <a:pt x="2235" y="1063"/>
                      </a:lnTo>
                      <a:lnTo>
                        <a:pt x="2234" y="1083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0" y="1151"/>
                      </a:lnTo>
                      <a:lnTo>
                        <a:pt x="2227" y="1182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24" y="1222"/>
                      </a:lnTo>
                      <a:lnTo>
                        <a:pt x="2222" y="1245"/>
                      </a:lnTo>
                      <a:lnTo>
                        <a:pt x="2221" y="1256"/>
                      </a:lnTo>
                      <a:lnTo>
                        <a:pt x="2219" y="1265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4" y="1297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2" y="1304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3" y="1296"/>
                      </a:lnTo>
                      <a:lnTo>
                        <a:pt x="2212" y="1296"/>
                      </a:lnTo>
                      <a:lnTo>
                        <a:pt x="2209" y="1285"/>
                      </a:lnTo>
                      <a:lnTo>
                        <a:pt x="2208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8" y="1271"/>
                      </a:lnTo>
                      <a:lnTo>
                        <a:pt x="2206" y="1271"/>
                      </a:lnTo>
                      <a:lnTo>
                        <a:pt x="2205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5" y="1248"/>
                      </a:lnTo>
                      <a:lnTo>
                        <a:pt x="2204" y="1239"/>
                      </a:lnTo>
                      <a:lnTo>
                        <a:pt x="2200" y="1208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9" y="1183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3" y="1124"/>
                      </a:lnTo>
                      <a:lnTo>
                        <a:pt x="2192" y="1107"/>
                      </a:lnTo>
                      <a:lnTo>
                        <a:pt x="2191" y="1089"/>
                      </a:lnTo>
                      <a:lnTo>
                        <a:pt x="2191" y="1070"/>
                      </a:lnTo>
                      <a:lnTo>
                        <a:pt x="2188" y="1031"/>
                      </a:lnTo>
                      <a:lnTo>
                        <a:pt x="2186" y="990"/>
                      </a:lnTo>
                      <a:lnTo>
                        <a:pt x="2183" y="946"/>
                      </a:lnTo>
                      <a:lnTo>
                        <a:pt x="2183" y="924"/>
                      </a:lnTo>
                      <a:lnTo>
                        <a:pt x="2181" y="880"/>
                      </a:lnTo>
                      <a:lnTo>
                        <a:pt x="2178" y="833"/>
                      </a:lnTo>
                      <a:lnTo>
                        <a:pt x="2177" y="811"/>
                      </a:lnTo>
                      <a:lnTo>
                        <a:pt x="2175" y="788"/>
                      </a:lnTo>
                      <a:lnTo>
                        <a:pt x="2175" y="766"/>
                      </a:lnTo>
                      <a:lnTo>
                        <a:pt x="2174" y="743"/>
                      </a:lnTo>
                      <a:lnTo>
                        <a:pt x="2173" y="721"/>
                      </a:lnTo>
                      <a:lnTo>
                        <a:pt x="2172" y="697"/>
                      </a:lnTo>
                      <a:lnTo>
                        <a:pt x="2169" y="653"/>
                      </a:lnTo>
                      <a:lnTo>
                        <a:pt x="2169" y="632"/>
                      </a:lnTo>
                      <a:lnTo>
                        <a:pt x="2166" y="588"/>
                      </a:lnTo>
                      <a:lnTo>
                        <a:pt x="2161" y="505"/>
                      </a:lnTo>
                      <a:lnTo>
                        <a:pt x="2161" y="485"/>
                      </a:lnTo>
                      <a:lnTo>
                        <a:pt x="2160" y="465"/>
                      </a:lnTo>
                      <a:lnTo>
                        <a:pt x="2159" y="447"/>
                      </a:lnTo>
                      <a:lnTo>
                        <a:pt x="2157" y="427"/>
                      </a:lnTo>
                      <a:lnTo>
                        <a:pt x="2155" y="391"/>
                      </a:lnTo>
                      <a:lnTo>
                        <a:pt x="2153" y="374"/>
                      </a:lnTo>
                      <a:lnTo>
                        <a:pt x="2153" y="358"/>
                      </a:lnTo>
                      <a:lnTo>
                        <a:pt x="2151" y="326"/>
                      </a:lnTo>
                      <a:lnTo>
                        <a:pt x="2147" y="284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6" y="261"/>
                      </a:lnTo>
                      <a:lnTo>
                        <a:pt x="2144" y="249"/>
                      </a:lnTo>
                      <a:lnTo>
                        <a:pt x="2143" y="239"/>
                      </a:lnTo>
                      <a:lnTo>
                        <a:pt x="2141" y="221"/>
                      </a:lnTo>
                      <a:lnTo>
                        <a:pt x="2139" y="213"/>
                      </a:lnTo>
                      <a:lnTo>
                        <a:pt x="2138" y="213"/>
                      </a:lnTo>
                      <a:lnTo>
                        <a:pt x="2137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8" y="201"/>
                      </a:lnTo>
                      <a:lnTo>
                        <a:pt x="2137" y="201"/>
                      </a:lnTo>
                      <a:lnTo>
                        <a:pt x="2135" y="196"/>
                      </a:lnTo>
                      <a:lnTo>
                        <a:pt x="2135" y="195"/>
                      </a:lnTo>
                      <a:lnTo>
                        <a:pt x="2133" y="187"/>
                      </a:lnTo>
                      <a:lnTo>
                        <a:pt x="2133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1" y="184"/>
                      </a:lnTo>
                      <a:lnTo>
                        <a:pt x="2130" y="184"/>
                      </a:lnTo>
                      <a:lnTo>
                        <a:pt x="2129" y="182"/>
                      </a:lnTo>
                      <a:lnTo>
                        <a:pt x="2126" y="180"/>
                      </a:lnTo>
                      <a:lnTo>
                        <a:pt x="2124" y="182"/>
                      </a:lnTo>
                      <a:lnTo>
                        <a:pt x="2120" y="186"/>
                      </a:lnTo>
                      <a:lnTo>
                        <a:pt x="2117" y="191"/>
                      </a:lnTo>
                      <a:lnTo>
                        <a:pt x="2117" y="192"/>
                      </a:lnTo>
                      <a:lnTo>
                        <a:pt x="2117" y="191"/>
                      </a:lnTo>
                      <a:lnTo>
                        <a:pt x="2116" y="195"/>
                      </a:lnTo>
                      <a:lnTo>
                        <a:pt x="2115" y="200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2" y="219"/>
                      </a:lnTo>
                      <a:lnTo>
                        <a:pt x="2108" y="242"/>
                      </a:lnTo>
                      <a:lnTo>
                        <a:pt x="2107" y="252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04" y="281"/>
                      </a:lnTo>
                      <a:lnTo>
                        <a:pt x="2102" y="305"/>
                      </a:lnTo>
                      <a:lnTo>
                        <a:pt x="2100" y="317"/>
                      </a:lnTo>
                      <a:lnTo>
                        <a:pt x="2099" y="332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098" y="361"/>
                      </a:lnTo>
                      <a:lnTo>
                        <a:pt x="2095" y="395"/>
                      </a:lnTo>
                      <a:lnTo>
                        <a:pt x="2094" y="413"/>
                      </a:lnTo>
                      <a:lnTo>
                        <a:pt x="2091" y="452"/>
                      </a:lnTo>
                      <a:lnTo>
                        <a:pt x="2091" y="471"/>
                      </a:lnTo>
                      <a:lnTo>
                        <a:pt x="2088" y="533"/>
                      </a:lnTo>
                      <a:lnTo>
                        <a:pt x="2086" y="555"/>
                      </a:lnTo>
                      <a:lnTo>
                        <a:pt x="2085" y="576"/>
                      </a:lnTo>
                      <a:lnTo>
                        <a:pt x="2085" y="598"/>
                      </a:lnTo>
                      <a:lnTo>
                        <a:pt x="2084" y="620"/>
                      </a:lnTo>
                      <a:lnTo>
                        <a:pt x="2082" y="643"/>
                      </a:lnTo>
                      <a:lnTo>
                        <a:pt x="2077" y="731"/>
                      </a:lnTo>
                      <a:lnTo>
                        <a:pt x="2077" y="753"/>
                      </a:lnTo>
                      <a:lnTo>
                        <a:pt x="2073" y="819"/>
                      </a:lnTo>
                      <a:lnTo>
                        <a:pt x="2072" y="840"/>
                      </a:lnTo>
                      <a:lnTo>
                        <a:pt x="2071" y="862"/>
                      </a:lnTo>
                      <a:lnTo>
                        <a:pt x="2069" y="882"/>
                      </a:lnTo>
                      <a:lnTo>
                        <a:pt x="2069" y="903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67" y="943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3" y="1002"/>
                      </a:lnTo>
                      <a:lnTo>
                        <a:pt x="2062" y="1021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0" y="1057"/>
                      </a:lnTo>
                      <a:lnTo>
                        <a:pt x="2057" y="1107"/>
                      </a:lnTo>
                      <a:lnTo>
                        <a:pt x="2054" y="1138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3" y="1167"/>
                      </a:lnTo>
                      <a:lnTo>
                        <a:pt x="2051" y="1179"/>
                      </a:lnTo>
                      <a:lnTo>
                        <a:pt x="2048" y="1214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46" y="1234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0" y="1266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1" y="1276"/>
                      </a:lnTo>
                      <a:lnTo>
                        <a:pt x="2038" y="1275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1" y="1275"/>
                      </a:lnTo>
                      <a:lnTo>
                        <a:pt x="2040" y="1275"/>
                      </a:lnTo>
                      <a:lnTo>
                        <a:pt x="2040" y="1274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3" y="1253"/>
                      </a:lnTo>
                      <a:lnTo>
                        <a:pt x="2032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33" y="1239"/>
                      </a:lnTo>
                      <a:lnTo>
                        <a:pt x="2032" y="1239"/>
                      </a:lnTo>
                      <a:lnTo>
                        <a:pt x="2031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31" y="1225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7" y="1187"/>
                      </a:lnTo>
                      <a:lnTo>
                        <a:pt x="2023" y="1152"/>
                      </a:lnTo>
                      <a:lnTo>
                        <a:pt x="2022" y="1138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9" y="1110"/>
                      </a:lnTo>
                      <a:lnTo>
                        <a:pt x="2019" y="1094"/>
                      </a:lnTo>
                      <a:lnTo>
                        <a:pt x="2018" y="1077"/>
                      </a:lnTo>
                      <a:lnTo>
                        <a:pt x="2014" y="1023"/>
                      </a:lnTo>
                      <a:lnTo>
                        <a:pt x="2011" y="984"/>
                      </a:lnTo>
                      <a:lnTo>
                        <a:pt x="2011" y="964"/>
                      </a:lnTo>
                      <a:lnTo>
                        <a:pt x="2006" y="881"/>
                      </a:lnTo>
                      <a:lnTo>
                        <a:pt x="2004" y="837"/>
                      </a:lnTo>
                      <a:lnTo>
                        <a:pt x="2004" y="816"/>
                      </a:lnTo>
                      <a:lnTo>
                        <a:pt x="2001" y="772"/>
                      </a:lnTo>
                      <a:lnTo>
                        <a:pt x="2000" y="752"/>
                      </a:lnTo>
                      <a:lnTo>
                        <a:pt x="1998" y="730"/>
                      </a:lnTo>
                      <a:lnTo>
                        <a:pt x="1997" y="709"/>
                      </a:lnTo>
                      <a:lnTo>
                        <a:pt x="1996" y="687"/>
                      </a:lnTo>
                      <a:lnTo>
                        <a:pt x="1996" y="666"/>
                      </a:lnTo>
                      <a:lnTo>
                        <a:pt x="1991" y="584"/>
                      </a:lnTo>
                      <a:lnTo>
                        <a:pt x="1989" y="564"/>
                      </a:lnTo>
                      <a:lnTo>
                        <a:pt x="1989" y="545"/>
                      </a:lnTo>
                      <a:lnTo>
                        <a:pt x="1987" y="506"/>
                      </a:lnTo>
                      <a:lnTo>
                        <a:pt x="1986" y="488"/>
                      </a:lnTo>
                      <a:lnTo>
                        <a:pt x="1984" y="469"/>
                      </a:lnTo>
                      <a:lnTo>
                        <a:pt x="1983" y="452"/>
                      </a:lnTo>
                      <a:lnTo>
                        <a:pt x="1982" y="434"/>
                      </a:lnTo>
                      <a:lnTo>
                        <a:pt x="1982" y="417"/>
                      </a:lnTo>
                      <a:lnTo>
                        <a:pt x="1980" y="400"/>
                      </a:lnTo>
                      <a:lnTo>
                        <a:pt x="1978" y="369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74" y="314"/>
                      </a:lnTo>
                      <a:lnTo>
                        <a:pt x="1971" y="290"/>
                      </a:lnTo>
                      <a:lnTo>
                        <a:pt x="1969" y="270"/>
                      </a:lnTo>
                      <a:lnTo>
                        <a:pt x="1967" y="261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6" y="245"/>
                      </a:lnTo>
                      <a:lnTo>
                        <a:pt x="1965" y="245"/>
                      </a:lnTo>
                      <a:lnTo>
                        <a:pt x="1962" y="232"/>
                      </a:lnTo>
                      <a:lnTo>
                        <a:pt x="1961" y="227"/>
                      </a:lnTo>
                      <a:lnTo>
                        <a:pt x="1961" y="226"/>
                      </a:lnTo>
                      <a:lnTo>
                        <a:pt x="1958" y="218"/>
                      </a:lnTo>
                      <a:lnTo>
                        <a:pt x="1958" y="217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8" y="215"/>
                      </a:lnTo>
                      <a:lnTo>
                        <a:pt x="1957" y="215"/>
                      </a:lnTo>
                      <a:lnTo>
                        <a:pt x="1956" y="213"/>
                      </a:lnTo>
                      <a:lnTo>
                        <a:pt x="1953" y="211"/>
                      </a:lnTo>
                      <a:lnTo>
                        <a:pt x="1951" y="211"/>
                      </a:lnTo>
                      <a:lnTo>
                        <a:pt x="1948" y="213"/>
                      </a:lnTo>
                      <a:lnTo>
                        <a:pt x="1944" y="217"/>
                      </a:lnTo>
                      <a:lnTo>
                        <a:pt x="1943" y="219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2" y="227"/>
                      </a:lnTo>
                      <a:lnTo>
                        <a:pt x="1939" y="237"/>
                      </a:lnTo>
                      <a:lnTo>
                        <a:pt x="1939" y="239"/>
                      </a:lnTo>
                      <a:lnTo>
                        <a:pt x="1936" y="252"/>
                      </a:lnTo>
                      <a:lnTo>
                        <a:pt x="1935" y="259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4" y="275"/>
                      </a:lnTo>
                      <a:lnTo>
                        <a:pt x="1930" y="302"/>
                      </a:lnTo>
                      <a:lnTo>
                        <a:pt x="1929" y="314"/>
                      </a:lnTo>
                      <a:lnTo>
                        <a:pt x="1927" y="324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26" y="348"/>
                      </a:lnTo>
                      <a:lnTo>
                        <a:pt x="1924" y="377"/>
                      </a:lnTo>
                      <a:lnTo>
                        <a:pt x="1921" y="408"/>
                      </a:lnTo>
                      <a:lnTo>
                        <a:pt x="1920" y="425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17" y="479"/>
                      </a:lnTo>
                      <a:lnTo>
                        <a:pt x="1913" y="537"/>
                      </a:lnTo>
                      <a:lnTo>
                        <a:pt x="1912" y="558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1" y="598"/>
                      </a:lnTo>
                      <a:lnTo>
                        <a:pt x="1909" y="620"/>
                      </a:lnTo>
                      <a:lnTo>
                        <a:pt x="1905" y="682"/>
                      </a:lnTo>
                      <a:lnTo>
                        <a:pt x="1905" y="703"/>
                      </a:lnTo>
                      <a:lnTo>
                        <a:pt x="1904" y="723"/>
                      </a:lnTo>
                      <a:lnTo>
                        <a:pt x="1903" y="745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899" y="806"/>
                      </a:lnTo>
                      <a:lnTo>
                        <a:pt x="1898" y="82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891" y="944"/>
                      </a:lnTo>
                      <a:lnTo>
                        <a:pt x="1890" y="962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89" y="999"/>
                      </a:lnTo>
                      <a:lnTo>
                        <a:pt x="1887" y="1015"/>
                      </a:lnTo>
                      <a:lnTo>
                        <a:pt x="1886" y="1033"/>
                      </a:lnTo>
                      <a:lnTo>
                        <a:pt x="1885" y="1049"/>
                      </a:lnTo>
                      <a:lnTo>
                        <a:pt x="1884" y="1066"/>
                      </a:lnTo>
                      <a:lnTo>
                        <a:pt x="1882" y="1081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1" y="1111"/>
                      </a:lnTo>
                      <a:lnTo>
                        <a:pt x="1880" y="1124"/>
                      </a:lnTo>
                      <a:lnTo>
                        <a:pt x="1878" y="1138"/>
                      </a:lnTo>
                      <a:lnTo>
                        <a:pt x="1877" y="1150"/>
                      </a:lnTo>
                      <a:lnTo>
                        <a:pt x="1876" y="116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73" y="1194"/>
                      </a:lnTo>
                      <a:lnTo>
                        <a:pt x="1872" y="1203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68" y="1225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7" y="1235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0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62" y="1226"/>
                      </a:lnTo>
                      <a:lnTo>
                        <a:pt x="1860" y="1226"/>
                      </a:lnTo>
                      <a:lnTo>
                        <a:pt x="1856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54" y="1174"/>
                      </a:lnTo>
                      <a:lnTo>
                        <a:pt x="1853" y="1165"/>
                      </a:lnTo>
                      <a:lnTo>
                        <a:pt x="1850" y="1145"/>
                      </a:lnTo>
                      <a:lnTo>
                        <a:pt x="1849" y="1133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7" y="1107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2" y="1048"/>
                      </a:lnTo>
                      <a:lnTo>
                        <a:pt x="1841" y="1031"/>
                      </a:lnTo>
                      <a:lnTo>
                        <a:pt x="1840" y="1013"/>
                      </a:lnTo>
                      <a:lnTo>
                        <a:pt x="1840" y="995"/>
                      </a:lnTo>
                      <a:lnTo>
                        <a:pt x="1838" y="977"/>
                      </a:lnTo>
                      <a:lnTo>
                        <a:pt x="1833" y="899"/>
                      </a:lnTo>
                      <a:lnTo>
                        <a:pt x="1832" y="878"/>
                      </a:lnTo>
                      <a:lnTo>
                        <a:pt x="1832" y="859"/>
                      </a:lnTo>
                      <a:lnTo>
                        <a:pt x="1829" y="818"/>
                      </a:lnTo>
                      <a:lnTo>
                        <a:pt x="1828" y="798"/>
                      </a:lnTo>
                      <a:lnTo>
                        <a:pt x="1825" y="757"/>
                      </a:lnTo>
                      <a:lnTo>
                        <a:pt x="1824" y="737"/>
                      </a:lnTo>
                      <a:lnTo>
                        <a:pt x="1824" y="717"/>
                      </a:lnTo>
                      <a:lnTo>
                        <a:pt x="1823" y="697"/>
                      </a:lnTo>
                      <a:lnTo>
                        <a:pt x="1822" y="677"/>
                      </a:lnTo>
                      <a:lnTo>
                        <a:pt x="1816" y="599"/>
                      </a:lnTo>
                      <a:lnTo>
                        <a:pt x="1816" y="580"/>
                      </a:lnTo>
                      <a:lnTo>
                        <a:pt x="1811" y="507"/>
                      </a:lnTo>
                      <a:lnTo>
                        <a:pt x="1810" y="491"/>
                      </a:lnTo>
                      <a:lnTo>
                        <a:pt x="1810" y="474"/>
                      </a:lnTo>
                      <a:lnTo>
                        <a:pt x="1807" y="440"/>
                      </a:lnTo>
                      <a:lnTo>
                        <a:pt x="1805" y="409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802" y="368"/>
                      </a:lnTo>
                      <a:lnTo>
                        <a:pt x="1800" y="342"/>
                      </a:lnTo>
                      <a:lnTo>
                        <a:pt x="1798" y="330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94" y="290"/>
                      </a:lnTo>
                      <a:lnTo>
                        <a:pt x="1792" y="275"/>
                      </a:lnTo>
                      <a:lnTo>
                        <a:pt x="1791" y="275"/>
                      </a:lnTo>
                      <a:lnTo>
                        <a:pt x="1789" y="268"/>
                      </a:lnTo>
                      <a:lnTo>
                        <a:pt x="1787" y="258"/>
                      </a:lnTo>
                      <a:lnTo>
                        <a:pt x="1787" y="257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7" y="250"/>
                      </a:lnTo>
                      <a:lnTo>
                        <a:pt x="1785" y="250"/>
                      </a:lnTo>
                      <a:lnTo>
                        <a:pt x="1785" y="249"/>
                      </a:lnTo>
                      <a:lnTo>
                        <a:pt x="1784" y="246"/>
                      </a:lnTo>
                      <a:lnTo>
                        <a:pt x="1784" y="245"/>
                      </a:lnTo>
                      <a:lnTo>
                        <a:pt x="1781" y="242"/>
                      </a:lnTo>
                      <a:lnTo>
                        <a:pt x="1780" y="242"/>
                      </a:lnTo>
                      <a:lnTo>
                        <a:pt x="1778" y="241"/>
                      </a:lnTo>
                      <a:lnTo>
                        <a:pt x="1776" y="241"/>
                      </a:lnTo>
                      <a:lnTo>
                        <a:pt x="1774" y="242"/>
                      </a:lnTo>
                      <a:lnTo>
                        <a:pt x="1771" y="245"/>
                      </a:lnTo>
                      <a:lnTo>
                        <a:pt x="1770" y="248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69" y="252"/>
                      </a:lnTo>
                      <a:lnTo>
                        <a:pt x="1769" y="253"/>
                      </a:lnTo>
                      <a:lnTo>
                        <a:pt x="1769" y="252"/>
                      </a:lnTo>
                      <a:lnTo>
                        <a:pt x="1767" y="255"/>
                      </a:lnTo>
                      <a:lnTo>
                        <a:pt x="1763" y="271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1" y="292"/>
                      </a:lnTo>
                      <a:lnTo>
                        <a:pt x="1758" y="307"/>
                      </a:lnTo>
                      <a:lnTo>
                        <a:pt x="1756" y="325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54" y="345"/>
                      </a:lnTo>
                      <a:lnTo>
                        <a:pt x="1752" y="368"/>
                      </a:lnTo>
                      <a:lnTo>
                        <a:pt x="1749" y="394"/>
                      </a:lnTo>
                      <a:lnTo>
                        <a:pt x="1748" y="408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45" y="454"/>
                      </a:lnTo>
                      <a:lnTo>
                        <a:pt x="1744" y="471"/>
                      </a:lnTo>
                      <a:lnTo>
                        <a:pt x="1740" y="526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34" y="641"/>
                      </a:lnTo>
                      <a:lnTo>
                        <a:pt x="1734" y="660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26" y="778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23" y="836"/>
                      </a:lnTo>
                      <a:lnTo>
                        <a:pt x="1722" y="854"/>
                      </a:lnTo>
                      <a:lnTo>
                        <a:pt x="1721" y="873"/>
                      </a:lnTo>
                      <a:lnTo>
                        <a:pt x="1718" y="909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17" y="944"/>
                      </a:lnTo>
                      <a:lnTo>
                        <a:pt x="1716" y="962"/>
                      </a:lnTo>
                      <a:lnTo>
                        <a:pt x="1714" y="979"/>
                      </a:lnTo>
                      <a:lnTo>
                        <a:pt x="1713" y="995"/>
                      </a:lnTo>
                      <a:lnTo>
                        <a:pt x="1712" y="1011"/>
                      </a:lnTo>
                      <a:lnTo>
                        <a:pt x="1710" y="1027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07" y="1085"/>
                      </a:lnTo>
                      <a:lnTo>
                        <a:pt x="1704" y="1111"/>
                      </a:lnTo>
                      <a:lnTo>
                        <a:pt x="1703" y="1123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0" y="1155"/>
                      </a:lnTo>
                      <a:lnTo>
                        <a:pt x="1698" y="1173"/>
                      </a:lnTo>
                      <a:lnTo>
                        <a:pt x="1696" y="1181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2" y="1204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88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90" y="1207"/>
                      </a:lnTo>
                      <a:lnTo>
                        <a:pt x="1688" y="1205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3" y="1187"/>
                      </a:lnTo>
                      <a:lnTo>
                        <a:pt x="1682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82" y="1167"/>
                      </a:lnTo>
                      <a:lnTo>
                        <a:pt x="1681" y="1159"/>
                      </a:lnTo>
                      <a:lnTo>
                        <a:pt x="1679" y="1150"/>
                      </a:lnTo>
                      <a:lnTo>
                        <a:pt x="1678" y="1142"/>
                      </a:lnTo>
                      <a:lnTo>
                        <a:pt x="1677" y="1132"/>
                      </a:lnTo>
                      <a:lnTo>
                        <a:pt x="1676" y="1123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74" y="1101"/>
                      </a:lnTo>
                      <a:lnTo>
                        <a:pt x="1670" y="1062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8" y="1032"/>
                      </a:lnTo>
                      <a:lnTo>
                        <a:pt x="1668" y="1017"/>
                      </a:lnTo>
                      <a:lnTo>
                        <a:pt x="1664" y="966"/>
                      </a:lnTo>
                      <a:lnTo>
                        <a:pt x="1660" y="912"/>
                      </a:lnTo>
                      <a:lnTo>
                        <a:pt x="1660" y="894"/>
                      </a:lnTo>
                      <a:lnTo>
                        <a:pt x="1656" y="836"/>
                      </a:lnTo>
                      <a:lnTo>
                        <a:pt x="1655" y="818"/>
                      </a:lnTo>
                      <a:lnTo>
                        <a:pt x="1652" y="779"/>
                      </a:lnTo>
                      <a:lnTo>
                        <a:pt x="1652" y="761"/>
                      </a:lnTo>
                      <a:lnTo>
                        <a:pt x="1650" y="722"/>
                      </a:lnTo>
                      <a:lnTo>
                        <a:pt x="1648" y="704"/>
                      </a:lnTo>
                      <a:lnTo>
                        <a:pt x="1647" y="684"/>
                      </a:lnTo>
                      <a:lnTo>
                        <a:pt x="1645" y="648"/>
                      </a:lnTo>
                      <a:lnTo>
                        <a:pt x="1645" y="629"/>
                      </a:lnTo>
                      <a:lnTo>
                        <a:pt x="1643" y="612"/>
                      </a:lnTo>
                      <a:lnTo>
                        <a:pt x="1641" y="576"/>
                      </a:lnTo>
                      <a:lnTo>
                        <a:pt x="1637" y="526"/>
                      </a:lnTo>
                      <a:lnTo>
                        <a:pt x="1637" y="509"/>
                      </a:lnTo>
                      <a:lnTo>
                        <a:pt x="1632" y="447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30" y="418"/>
                      </a:lnTo>
                      <a:lnTo>
                        <a:pt x="1628" y="392"/>
                      </a:lnTo>
                      <a:lnTo>
                        <a:pt x="1624" y="358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23" y="338"/>
                      </a:lnTo>
                      <a:lnTo>
                        <a:pt x="1621" y="328"/>
                      </a:lnTo>
                      <a:lnTo>
                        <a:pt x="1617" y="305"/>
                      </a:lnTo>
                      <a:lnTo>
                        <a:pt x="1616" y="305"/>
                      </a:lnTo>
                      <a:lnTo>
                        <a:pt x="1615" y="299"/>
                      </a:lnTo>
                      <a:lnTo>
                        <a:pt x="1614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5" y="289"/>
                      </a:lnTo>
                      <a:lnTo>
                        <a:pt x="1614" y="289"/>
                      </a:lnTo>
                      <a:lnTo>
                        <a:pt x="1612" y="284"/>
                      </a:lnTo>
                      <a:lnTo>
                        <a:pt x="1612" y="283"/>
                      </a:lnTo>
                      <a:lnTo>
                        <a:pt x="1610" y="277"/>
                      </a:lnTo>
                      <a:lnTo>
                        <a:pt x="1610" y="276"/>
                      </a:lnTo>
                      <a:lnTo>
                        <a:pt x="1607" y="274"/>
                      </a:lnTo>
                      <a:lnTo>
                        <a:pt x="1606" y="274"/>
                      </a:lnTo>
                      <a:lnTo>
                        <a:pt x="1603" y="272"/>
                      </a:lnTo>
                      <a:lnTo>
                        <a:pt x="1602" y="272"/>
                      </a:lnTo>
                      <a:lnTo>
                        <a:pt x="1599" y="274"/>
                      </a:lnTo>
                      <a:lnTo>
                        <a:pt x="1597" y="276"/>
                      </a:lnTo>
                      <a:lnTo>
                        <a:pt x="1594" y="281"/>
                      </a:lnTo>
                      <a:lnTo>
                        <a:pt x="1594" y="283"/>
                      </a:lnTo>
                      <a:lnTo>
                        <a:pt x="1594" y="281"/>
                      </a:lnTo>
                      <a:lnTo>
                        <a:pt x="1592" y="289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0" y="298"/>
                      </a:lnTo>
                      <a:lnTo>
                        <a:pt x="1590" y="299"/>
                      </a:lnTo>
                      <a:lnTo>
                        <a:pt x="1585" y="325"/>
                      </a:lnTo>
                      <a:lnTo>
                        <a:pt x="1584" y="333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3" y="348"/>
                      </a:lnTo>
                      <a:lnTo>
                        <a:pt x="1581" y="358"/>
                      </a:lnTo>
                      <a:lnTo>
                        <a:pt x="1577" y="389"/>
                      </a:lnTo>
                      <a:lnTo>
                        <a:pt x="1576" y="400"/>
                      </a:lnTo>
                      <a:lnTo>
                        <a:pt x="1575" y="413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2" y="454"/>
                      </a:lnTo>
                      <a:lnTo>
                        <a:pt x="1570" y="485"/>
                      </a:lnTo>
                      <a:lnTo>
                        <a:pt x="1568" y="502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66" y="553"/>
                      </a:lnTo>
                      <a:lnTo>
                        <a:pt x="1561" y="625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59" y="663"/>
                      </a:lnTo>
                      <a:lnTo>
                        <a:pt x="1557" y="699"/>
                      </a:lnTo>
                      <a:lnTo>
                        <a:pt x="1555" y="718"/>
                      </a:lnTo>
                      <a:lnTo>
                        <a:pt x="1554" y="736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48" y="845"/>
                      </a:lnTo>
                      <a:lnTo>
                        <a:pt x="1546" y="862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44" y="913"/>
                      </a:lnTo>
                      <a:lnTo>
                        <a:pt x="1543" y="929"/>
                      </a:lnTo>
                      <a:lnTo>
                        <a:pt x="1541" y="946"/>
                      </a:lnTo>
                      <a:lnTo>
                        <a:pt x="1539" y="977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34" y="1049"/>
                      </a:lnTo>
                      <a:lnTo>
                        <a:pt x="1532" y="1062"/>
                      </a:lnTo>
                      <a:lnTo>
                        <a:pt x="1531" y="1074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28" y="1108"/>
                      </a:lnTo>
                      <a:lnTo>
                        <a:pt x="1527" y="1117"/>
                      </a:lnTo>
                      <a:lnTo>
                        <a:pt x="1526" y="1128"/>
                      </a:lnTo>
                      <a:lnTo>
                        <a:pt x="1524" y="1137"/>
                      </a:lnTo>
                      <a:lnTo>
                        <a:pt x="1523" y="1145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18" y="1174"/>
                      </a:lnTo>
                      <a:lnTo>
                        <a:pt x="1517" y="1178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8" y="1183"/>
                      </a:lnTo>
                      <a:lnTo>
                        <a:pt x="1517" y="1183"/>
                      </a:lnTo>
                      <a:lnTo>
                        <a:pt x="1517" y="1182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09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10" y="1154"/>
                      </a:lnTo>
                      <a:lnTo>
                        <a:pt x="1509" y="1154"/>
                      </a:lnTo>
                      <a:lnTo>
                        <a:pt x="1506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4" y="1117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503" y="1099"/>
                      </a:lnTo>
                      <a:lnTo>
                        <a:pt x="1500" y="1079"/>
                      </a:lnTo>
                      <a:lnTo>
                        <a:pt x="1497" y="1055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5" y="1015"/>
                      </a:lnTo>
                      <a:lnTo>
                        <a:pt x="1493" y="1000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91" y="970"/>
                      </a:lnTo>
                      <a:lnTo>
                        <a:pt x="1488" y="937"/>
                      </a:lnTo>
                      <a:lnTo>
                        <a:pt x="1488" y="920"/>
                      </a:lnTo>
                      <a:lnTo>
                        <a:pt x="1486" y="886"/>
                      </a:lnTo>
                      <a:lnTo>
                        <a:pt x="1482" y="832"/>
                      </a:lnTo>
                      <a:lnTo>
                        <a:pt x="1481" y="815"/>
                      </a:lnTo>
                      <a:lnTo>
                        <a:pt x="1481" y="797"/>
                      </a:lnTo>
                      <a:lnTo>
                        <a:pt x="1477" y="743"/>
                      </a:lnTo>
                      <a:lnTo>
                        <a:pt x="1475" y="726"/>
                      </a:lnTo>
                      <a:lnTo>
                        <a:pt x="1473" y="690"/>
                      </a:lnTo>
                      <a:lnTo>
                        <a:pt x="1473" y="673"/>
                      </a:lnTo>
                      <a:lnTo>
                        <a:pt x="1472" y="656"/>
                      </a:lnTo>
                      <a:lnTo>
                        <a:pt x="1470" y="638"/>
                      </a:lnTo>
                      <a:lnTo>
                        <a:pt x="1468" y="604"/>
                      </a:lnTo>
                      <a:lnTo>
                        <a:pt x="1466" y="589"/>
                      </a:lnTo>
                      <a:lnTo>
                        <a:pt x="1465" y="572"/>
                      </a:lnTo>
                      <a:lnTo>
                        <a:pt x="1465" y="557"/>
                      </a:lnTo>
                      <a:lnTo>
                        <a:pt x="1461" y="510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7" y="454"/>
                      </a:lnTo>
                      <a:lnTo>
                        <a:pt x="1455" y="429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51" y="383"/>
                      </a:lnTo>
                      <a:lnTo>
                        <a:pt x="1450" y="374"/>
                      </a:lnTo>
                      <a:lnTo>
                        <a:pt x="1448" y="364"/>
                      </a:lnTo>
                      <a:lnTo>
                        <a:pt x="1444" y="341"/>
                      </a:lnTo>
                      <a:lnTo>
                        <a:pt x="1443" y="341"/>
                      </a:lnTo>
                      <a:lnTo>
                        <a:pt x="1442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43" y="328"/>
                      </a:lnTo>
                      <a:lnTo>
                        <a:pt x="1442" y="328"/>
                      </a:lnTo>
                      <a:lnTo>
                        <a:pt x="1441" y="323"/>
                      </a:lnTo>
                      <a:lnTo>
                        <a:pt x="1441" y="321"/>
                      </a:lnTo>
                      <a:lnTo>
                        <a:pt x="1437" y="310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6"/>
                      </a:lnTo>
                      <a:lnTo>
                        <a:pt x="1433" y="303"/>
                      </a:lnTo>
                      <a:lnTo>
                        <a:pt x="1430" y="302"/>
                      </a:lnTo>
                      <a:lnTo>
                        <a:pt x="1429" y="302"/>
                      </a:lnTo>
                      <a:lnTo>
                        <a:pt x="1426" y="303"/>
                      </a:lnTo>
                      <a:lnTo>
                        <a:pt x="1421" y="308"/>
                      </a:lnTo>
                      <a:lnTo>
                        <a:pt x="1419" y="314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7" y="323"/>
                      </a:lnTo>
                      <a:lnTo>
                        <a:pt x="1416" y="326"/>
                      </a:lnTo>
                      <a:lnTo>
                        <a:pt x="1415" y="332"/>
                      </a:lnTo>
                      <a:lnTo>
                        <a:pt x="1415" y="333"/>
                      </a:lnTo>
                      <a:lnTo>
                        <a:pt x="1412" y="346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1" y="359"/>
                      </a:lnTo>
                      <a:lnTo>
                        <a:pt x="1407" y="382"/>
                      </a:lnTo>
                      <a:lnTo>
                        <a:pt x="1406" y="391"/>
                      </a:lnTo>
                      <a:lnTo>
                        <a:pt x="1404" y="401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3" y="422"/>
                      </a:lnTo>
                      <a:lnTo>
                        <a:pt x="1402" y="434"/>
                      </a:lnTo>
                      <a:lnTo>
                        <a:pt x="1398" y="473"/>
                      </a:lnTo>
                      <a:lnTo>
                        <a:pt x="1397" y="487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393" y="547"/>
                      </a:lnTo>
                      <a:lnTo>
                        <a:pt x="1389" y="598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88" y="632"/>
                      </a:lnTo>
                      <a:lnTo>
                        <a:pt x="1386" y="650"/>
                      </a:lnTo>
                      <a:lnTo>
                        <a:pt x="1384" y="683"/>
                      </a:lnTo>
                      <a:lnTo>
                        <a:pt x="1382" y="701"/>
                      </a:lnTo>
                      <a:lnTo>
                        <a:pt x="1381" y="718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0" y="753"/>
                      </a:lnTo>
                      <a:lnTo>
                        <a:pt x="1375" y="820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2" y="869"/>
                      </a:lnTo>
                      <a:lnTo>
                        <a:pt x="1367" y="931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63" y="988"/>
                      </a:lnTo>
                      <a:lnTo>
                        <a:pt x="1359" y="1027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58" y="1052"/>
                      </a:lnTo>
                      <a:lnTo>
                        <a:pt x="1354" y="1083"/>
                      </a:lnTo>
                      <a:lnTo>
                        <a:pt x="1351" y="1101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5" y="1139"/>
                      </a:lnTo>
                      <a:lnTo>
                        <a:pt x="1344" y="1145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5" y="1158"/>
                      </a:lnTo>
                      <a:lnTo>
                        <a:pt x="1344" y="1155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6" y="1156"/>
                      </a:lnTo>
                      <a:lnTo>
                        <a:pt x="1345" y="1156"/>
                      </a:lnTo>
                      <a:lnTo>
                        <a:pt x="1344" y="1154"/>
                      </a:lnTo>
                      <a:lnTo>
                        <a:pt x="1341" y="1152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8" y="1136"/>
                      </a:lnTo>
                      <a:lnTo>
                        <a:pt x="1337" y="1136"/>
                      </a:lnTo>
                      <a:lnTo>
                        <a:pt x="1335" y="1125"/>
                      </a:lnTo>
                      <a:lnTo>
                        <a:pt x="1333" y="1119"/>
                      </a:lnTo>
                      <a:lnTo>
                        <a:pt x="1332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32" y="1106"/>
                      </a:lnTo>
                      <a:lnTo>
                        <a:pt x="1331" y="1106"/>
                      </a:lnTo>
                      <a:lnTo>
                        <a:pt x="1329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31" y="1092"/>
                      </a:lnTo>
                      <a:lnTo>
                        <a:pt x="1329" y="1084"/>
                      </a:lnTo>
                      <a:lnTo>
                        <a:pt x="1327" y="1066"/>
                      </a:lnTo>
                      <a:lnTo>
                        <a:pt x="1324" y="1045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23" y="1022"/>
                      </a:lnTo>
                      <a:lnTo>
                        <a:pt x="1319" y="983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7" y="953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5" y="924"/>
                      </a:lnTo>
                      <a:lnTo>
                        <a:pt x="1314" y="908"/>
                      </a:lnTo>
                      <a:lnTo>
                        <a:pt x="1313" y="891"/>
                      </a:lnTo>
                      <a:lnTo>
                        <a:pt x="1311" y="876"/>
                      </a:lnTo>
                      <a:lnTo>
                        <a:pt x="1309" y="842"/>
                      </a:lnTo>
                      <a:lnTo>
                        <a:pt x="1309" y="825"/>
                      </a:lnTo>
                      <a:lnTo>
                        <a:pt x="1307" y="810"/>
                      </a:lnTo>
                      <a:lnTo>
                        <a:pt x="1301" y="726"/>
                      </a:lnTo>
                      <a:lnTo>
                        <a:pt x="1301" y="710"/>
                      </a:lnTo>
                      <a:lnTo>
                        <a:pt x="1298" y="677"/>
                      </a:lnTo>
                      <a:lnTo>
                        <a:pt x="1296" y="646"/>
                      </a:lnTo>
                      <a:lnTo>
                        <a:pt x="1295" y="629"/>
                      </a:lnTo>
                      <a:lnTo>
                        <a:pt x="1293" y="613"/>
                      </a:lnTo>
                      <a:lnTo>
                        <a:pt x="1293" y="599"/>
                      </a:lnTo>
                      <a:lnTo>
                        <a:pt x="1291" y="568"/>
                      </a:lnTo>
                      <a:lnTo>
                        <a:pt x="1287" y="526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6" y="498"/>
                      </a:lnTo>
                      <a:lnTo>
                        <a:pt x="1284" y="485"/>
                      </a:lnTo>
                      <a:lnTo>
                        <a:pt x="1283" y="474"/>
                      </a:lnTo>
                      <a:lnTo>
                        <a:pt x="1282" y="461"/>
                      </a:lnTo>
                      <a:lnTo>
                        <a:pt x="1280" y="44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9" y="427"/>
                      </a:lnTo>
                      <a:lnTo>
                        <a:pt x="1278" y="418"/>
                      </a:lnTo>
                      <a:lnTo>
                        <a:pt x="1276" y="408"/>
                      </a:lnTo>
                      <a:lnTo>
                        <a:pt x="1274" y="390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71" y="368"/>
                      </a:lnTo>
                      <a:lnTo>
                        <a:pt x="1270" y="368"/>
                      </a:lnTo>
                      <a:lnTo>
                        <a:pt x="1269" y="361"/>
                      </a:lnTo>
                      <a:lnTo>
                        <a:pt x="1266" y="351"/>
                      </a:lnTo>
                      <a:lnTo>
                        <a:pt x="1266" y="350"/>
                      </a:lnTo>
                      <a:lnTo>
                        <a:pt x="1264" y="342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4" y="339"/>
                      </a:lnTo>
                      <a:lnTo>
                        <a:pt x="1262" y="339"/>
                      </a:lnTo>
                      <a:lnTo>
                        <a:pt x="1262" y="338"/>
                      </a:lnTo>
                      <a:lnTo>
                        <a:pt x="1261" y="336"/>
                      </a:lnTo>
                      <a:lnTo>
                        <a:pt x="1260" y="334"/>
                      </a:lnTo>
                      <a:lnTo>
                        <a:pt x="1257" y="333"/>
                      </a:lnTo>
                      <a:lnTo>
                        <a:pt x="1253" y="333"/>
                      </a:lnTo>
                      <a:lnTo>
                        <a:pt x="1251" y="334"/>
                      </a:lnTo>
                      <a:lnTo>
                        <a:pt x="1248" y="337"/>
                      </a:lnTo>
                      <a:lnTo>
                        <a:pt x="1247" y="339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5" y="343"/>
                      </a:lnTo>
                      <a:lnTo>
                        <a:pt x="1245" y="345"/>
                      </a:lnTo>
                      <a:lnTo>
                        <a:pt x="1245" y="343"/>
                      </a:lnTo>
                      <a:lnTo>
                        <a:pt x="1243" y="351"/>
                      </a:lnTo>
                      <a:lnTo>
                        <a:pt x="1239" y="367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35" y="392"/>
                      </a:lnTo>
                      <a:lnTo>
                        <a:pt x="1233" y="408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1" y="425"/>
                      </a:lnTo>
                      <a:lnTo>
                        <a:pt x="1227" y="456"/>
                      </a:lnTo>
                      <a:lnTo>
                        <a:pt x="1225" y="479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4" y="505"/>
                      </a:lnTo>
                      <a:lnTo>
                        <a:pt x="1220" y="547"/>
                      </a:lnTo>
                      <a:lnTo>
                        <a:pt x="1218" y="563"/>
                      </a:lnTo>
                      <a:lnTo>
                        <a:pt x="1217" y="577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16" y="610"/>
                      </a:lnTo>
                      <a:lnTo>
                        <a:pt x="1212" y="656"/>
                      </a:lnTo>
                      <a:lnTo>
                        <a:pt x="1211" y="673"/>
                      </a:lnTo>
                      <a:lnTo>
                        <a:pt x="1209" y="688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08" y="721"/>
                      </a:lnTo>
                      <a:lnTo>
                        <a:pt x="1207" y="737"/>
                      </a:lnTo>
                      <a:lnTo>
                        <a:pt x="1202" y="800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199" y="846"/>
                      </a:lnTo>
                      <a:lnTo>
                        <a:pt x="1198" y="860"/>
                      </a:lnTo>
                      <a:lnTo>
                        <a:pt x="1196" y="876"/>
                      </a:lnTo>
                      <a:lnTo>
                        <a:pt x="1195" y="890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3" y="933"/>
                      </a:lnTo>
                      <a:lnTo>
                        <a:pt x="1187" y="984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85" y="1019"/>
                      </a:lnTo>
                      <a:lnTo>
                        <a:pt x="1182" y="1040"/>
                      </a:lnTo>
                      <a:lnTo>
                        <a:pt x="1181" y="1049"/>
                      </a:lnTo>
                      <a:lnTo>
                        <a:pt x="1180" y="1059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78" y="1076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2" y="1107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7" y="1115"/>
                      </a:lnTo>
                      <a:lnTo>
                        <a:pt x="1165" y="1114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59" y="1092"/>
                      </a:lnTo>
                      <a:lnTo>
                        <a:pt x="1158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9" y="1079"/>
                      </a:lnTo>
                      <a:lnTo>
                        <a:pt x="1158" y="1079"/>
                      </a:lnTo>
                      <a:lnTo>
                        <a:pt x="1156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6" y="1064"/>
                      </a:lnTo>
                      <a:lnTo>
                        <a:pt x="1155" y="1064"/>
                      </a:lnTo>
                      <a:lnTo>
                        <a:pt x="1154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4" y="1049"/>
                      </a:lnTo>
                      <a:lnTo>
                        <a:pt x="1153" y="104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51" y="1022"/>
                      </a:lnTo>
                      <a:lnTo>
                        <a:pt x="1150" y="1011"/>
                      </a:lnTo>
                      <a:lnTo>
                        <a:pt x="1147" y="988"/>
                      </a:lnTo>
                      <a:lnTo>
                        <a:pt x="1146" y="975"/>
                      </a:lnTo>
                      <a:lnTo>
                        <a:pt x="1145" y="964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43" y="937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7" y="863"/>
                      </a:lnTo>
                      <a:lnTo>
                        <a:pt x="1137" y="849"/>
                      </a:lnTo>
                      <a:lnTo>
                        <a:pt x="1129" y="756"/>
                      </a:lnTo>
                      <a:lnTo>
                        <a:pt x="1129" y="740"/>
                      </a:lnTo>
                      <a:lnTo>
                        <a:pt x="1127" y="709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4" y="679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22" y="650"/>
                      </a:lnTo>
                      <a:lnTo>
                        <a:pt x="1122" y="635"/>
                      </a:lnTo>
                      <a:lnTo>
                        <a:pt x="1116" y="579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14" y="540"/>
                      </a:lnTo>
                      <a:lnTo>
                        <a:pt x="1112" y="527"/>
                      </a:lnTo>
                      <a:lnTo>
                        <a:pt x="1111" y="515"/>
                      </a:lnTo>
                      <a:lnTo>
                        <a:pt x="1110" y="502"/>
                      </a:lnTo>
                      <a:lnTo>
                        <a:pt x="1109" y="492"/>
                      </a:lnTo>
                      <a:lnTo>
                        <a:pt x="1107" y="48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6" y="460"/>
                      </a:lnTo>
                      <a:lnTo>
                        <a:pt x="1105" y="449"/>
                      </a:lnTo>
                      <a:lnTo>
                        <a:pt x="1102" y="431"/>
                      </a:lnTo>
                      <a:lnTo>
                        <a:pt x="1101" y="423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100" y="408"/>
                      </a:lnTo>
                      <a:lnTo>
                        <a:pt x="1098" y="408"/>
                      </a:lnTo>
                      <a:lnTo>
                        <a:pt x="1096" y="395"/>
                      </a:lnTo>
                      <a:lnTo>
                        <a:pt x="1092" y="379"/>
                      </a:lnTo>
                      <a:lnTo>
                        <a:pt x="1092" y="378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2" y="373"/>
                      </a:lnTo>
                      <a:lnTo>
                        <a:pt x="1091" y="373"/>
                      </a:lnTo>
                      <a:lnTo>
                        <a:pt x="1091" y="372"/>
                      </a:lnTo>
                      <a:lnTo>
                        <a:pt x="1088" y="367"/>
                      </a:lnTo>
                      <a:lnTo>
                        <a:pt x="1088" y="365"/>
                      </a:lnTo>
                      <a:lnTo>
                        <a:pt x="1087" y="364"/>
                      </a:lnTo>
                      <a:lnTo>
                        <a:pt x="1085" y="364"/>
                      </a:lnTo>
                      <a:lnTo>
                        <a:pt x="1083" y="363"/>
                      </a:lnTo>
                      <a:lnTo>
                        <a:pt x="1079" y="363"/>
                      </a:lnTo>
                      <a:lnTo>
                        <a:pt x="1076" y="364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2" y="372"/>
                      </a:lnTo>
                      <a:lnTo>
                        <a:pt x="1072" y="370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0" y="377"/>
                      </a:lnTo>
                      <a:lnTo>
                        <a:pt x="1070" y="378"/>
                      </a:lnTo>
                      <a:lnTo>
                        <a:pt x="1070" y="377"/>
                      </a:lnTo>
                      <a:lnTo>
                        <a:pt x="1069" y="381"/>
                      </a:lnTo>
                      <a:lnTo>
                        <a:pt x="1067" y="386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5" y="400"/>
                      </a:lnTo>
                      <a:lnTo>
                        <a:pt x="1065" y="401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2" y="412"/>
                      </a:lnTo>
                      <a:lnTo>
                        <a:pt x="1062" y="413"/>
                      </a:lnTo>
                      <a:lnTo>
                        <a:pt x="1061" y="420"/>
                      </a:lnTo>
                      <a:lnTo>
                        <a:pt x="1060" y="427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58" y="443"/>
                      </a:lnTo>
                      <a:lnTo>
                        <a:pt x="1057" y="451"/>
                      </a:lnTo>
                      <a:lnTo>
                        <a:pt x="1054" y="469"/>
                      </a:lnTo>
                      <a:lnTo>
                        <a:pt x="1053" y="479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2" y="501"/>
                      </a:lnTo>
                      <a:lnTo>
                        <a:pt x="1050" y="514"/>
                      </a:lnTo>
                      <a:lnTo>
                        <a:pt x="1049" y="526"/>
                      </a:lnTo>
                      <a:lnTo>
                        <a:pt x="1047" y="551"/>
                      </a:lnTo>
                      <a:lnTo>
                        <a:pt x="1045" y="566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1" y="621"/>
                      </a:lnTo>
                      <a:lnTo>
                        <a:pt x="1040" y="637"/>
                      </a:lnTo>
                      <a:lnTo>
                        <a:pt x="1039" y="651"/>
                      </a:lnTo>
                      <a:lnTo>
                        <a:pt x="1038" y="666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36" y="696"/>
                      </a:lnTo>
                      <a:lnTo>
                        <a:pt x="1035" y="710"/>
                      </a:lnTo>
                      <a:lnTo>
                        <a:pt x="1034" y="726"/>
                      </a:lnTo>
                      <a:lnTo>
                        <a:pt x="1031" y="754"/>
                      </a:lnTo>
                      <a:lnTo>
                        <a:pt x="1030" y="770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23" y="855"/>
                      </a:lnTo>
                      <a:lnTo>
                        <a:pt x="1022" y="868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1" y="895"/>
                      </a:lnTo>
                      <a:lnTo>
                        <a:pt x="1019" y="908"/>
                      </a:lnTo>
                      <a:lnTo>
                        <a:pt x="1018" y="920"/>
                      </a:lnTo>
                      <a:lnTo>
                        <a:pt x="1017" y="933"/>
                      </a:lnTo>
                      <a:lnTo>
                        <a:pt x="1016" y="944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3" y="979"/>
                      </a:lnTo>
                      <a:lnTo>
                        <a:pt x="1010" y="1000"/>
                      </a:lnTo>
                      <a:lnTo>
                        <a:pt x="1009" y="1009"/>
                      </a:lnTo>
                      <a:lnTo>
                        <a:pt x="1008" y="1019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0" y="1071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999" y="1080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996" y="1086"/>
                      </a:lnTo>
                      <a:lnTo>
                        <a:pt x="996" y="1088"/>
                      </a:lnTo>
                      <a:lnTo>
                        <a:pt x="996" y="1086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2" y="1095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4" y="1094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5" y="1092"/>
                      </a:lnTo>
                      <a:lnTo>
                        <a:pt x="994" y="1090"/>
                      </a:lnTo>
                      <a:lnTo>
                        <a:pt x="992" y="1086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6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7" y="1062"/>
                      </a:lnTo>
                      <a:lnTo>
                        <a:pt x="986" y="1062"/>
                      </a:lnTo>
                      <a:lnTo>
                        <a:pt x="985" y="1057"/>
                      </a:lnTo>
                      <a:lnTo>
                        <a:pt x="983" y="1050"/>
                      </a:lnTo>
                      <a:lnTo>
                        <a:pt x="982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82" y="1037"/>
                      </a:lnTo>
                      <a:lnTo>
                        <a:pt x="981" y="1037"/>
                      </a:lnTo>
                      <a:lnTo>
                        <a:pt x="979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9" y="1015"/>
                      </a:lnTo>
                      <a:lnTo>
                        <a:pt x="977" y="997"/>
                      </a:lnTo>
                      <a:lnTo>
                        <a:pt x="973" y="966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72" y="942"/>
                      </a:lnTo>
                      <a:lnTo>
                        <a:pt x="970" y="930"/>
                      </a:lnTo>
                      <a:lnTo>
                        <a:pt x="967" y="891"/>
                      </a:lnTo>
                      <a:lnTo>
                        <a:pt x="965" y="877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64" y="850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7" y="765"/>
                      </a:lnTo>
                      <a:lnTo>
                        <a:pt x="952" y="708"/>
                      </a:lnTo>
                      <a:lnTo>
                        <a:pt x="951" y="695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50" y="666"/>
                      </a:lnTo>
                      <a:lnTo>
                        <a:pt x="948" y="653"/>
                      </a:lnTo>
                      <a:lnTo>
                        <a:pt x="947" y="639"/>
                      </a:lnTo>
                      <a:lnTo>
                        <a:pt x="943" y="600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42" y="576"/>
                      </a:lnTo>
                      <a:lnTo>
                        <a:pt x="937" y="52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34" y="498"/>
                      </a:lnTo>
                      <a:lnTo>
                        <a:pt x="933" y="488"/>
                      </a:lnTo>
                      <a:lnTo>
                        <a:pt x="930" y="470"/>
                      </a:lnTo>
                      <a:lnTo>
                        <a:pt x="929" y="462"/>
                      </a:lnTo>
                      <a:lnTo>
                        <a:pt x="928" y="453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6" y="439"/>
                      </a:lnTo>
                      <a:lnTo>
                        <a:pt x="925" y="439"/>
                      </a:lnTo>
                      <a:lnTo>
                        <a:pt x="923" y="426"/>
                      </a:lnTo>
                      <a:lnTo>
                        <a:pt x="920" y="416"/>
                      </a:lnTo>
                      <a:lnTo>
                        <a:pt x="920" y="414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20" y="408"/>
                      </a:lnTo>
                      <a:lnTo>
                        <a:pt x="919" y="407"/>
                      </a:lnTo>
                      <a:lnTo>
                        <a:pt x="917" y="403"/>
                      </a:lnTo>
                      <a:lnTo>
                        <a:pt x="916" y="400"/>
                      </a:lnTo>
                      <a:lnTo>
                        <a:pt x="916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4" y="396"/>
                      </a:lnTo>
                      <a:lnTo>
                        <a:pt x="912" y="395"/>
                      </a:lnTo>
                      <a:lnTo>
                        <a:pt x="910" y="394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11" y="394"/>
                      </a:lnTo>
                      <a:lnTo>
                        <a:pt x="910" y="394"/>
                      </a:lnTo>
                      <a:lnTo>
                        <a:pt x="907" y="392"/>
                      </a:lnTo>
                      <a:lnTo>
                        <a:pt x="905" y="394"/>
                      </a:lnTo>
                      <a:lnTo>
                        <a:pt x="899" y="399"/>
                      </a:lnTo>
                      <a:lnTo>
                        <a:pt x="897" y="404"/>
                      </a:lnTo>
                      <a:lnTo>
                        <a:pt x="897" y="405"/>
                      </a:lnTo>
                      <a:lnTo>
                        <a:pt x="897" y="404"/>
                      </a:lnTo>
                      <a:lnTo>
                        <a:pt x="895" y="408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3" y="420"/>
                      </a:lnTo>
                      <a:lnTo>
                        <a:pt x="888" y="440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86" y="454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4" y="469"/>
                      </a:lnTo>
                      <a:lnTo>
                        <a:pt x="883" y="478"/>
                      </a:lnTo>
                      <a:lnTo>
                        <a:pt x="881" y="485"/>
                      </a:lnTo>
                      <a:lnTo>
                        <a:pt x="880" y="495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77" y="524"/>
                      </a:lnTo>
                      <a:lnTo>
                        <a:pt x="874" y="559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2" y="584"/>
                      </a:lnTo>
                      <a:lnTo>
                        <a:pt x="868" y="622"/>
                      </a:lnTo>
                      <a:lnTo>
                        <a:pt x="867" y="637"/>
                      </a:lnTo>
                      <a:lnTo>
                        <a:pt x="866" y="650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65" y="677"/>
                      </a:lnTo>
                      <a:lnTo>
                        <a:pt x="863" y="691"/>
                      </a:lnTo>
                      <a:lnTo>
                        <a:pt x="862" y="704"/>
                      </a:lnTo>
                      <a:lnTo>
                        <a:pt x="861" y="718"/>
                      </a:lnTo>
                      <a:lnTo>
                        <a:pt x="859" y="731"/>
                      </a:lnTo>
                      <a:lnTo>
                        <a:pt x="858" y="745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57" y="772"/>
                      </a:lnTo>
                      <a:lnTo>
                        <a:pt x="850" y="837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49" y="862"/>
                      </a:lnTo>
                      <a:lnTo>
                        <a:pt x="848" y="874"/>
                      </a:lnTo>
                      <a:lnTo>
                        <a:pt x="844" y="909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37" y="973"/>
                      </a:lnTo>
                      <a:lnTo>
                        <a:pt x="836" y="982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28" y="1032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7" y="1044"/>
                      </a:lnTo>
                      <a:lnTo>
                        <a:pt x="826" y="1048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3" y="1055"/>
                      </a:lnTo>
                      <a:lnTo>
                        <a:pt x="823" y="1057"/>
                      </a:lnTo>
                      <a:lnTo>
                        <a:pt x="823" y="1055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1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2" y="1063"/>
                      </a:lnTo>
                      <a:lnTo>
                        <a:pt x="821" y="1063"/>
                      </a:lnTo>
                      <a:lnTo>
                        <a:pt x="821" y="1062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5" y="1042"/>
                      </a:lnTo>
                      <a:lnTo>
                        <a:pt x="814" y="1042"/>
                      </a:lnTo>
                      <a:lnTo>
                        <a:pt x="813" y="1037"/>
                      </a:lnTo>
                      <a:lnTo>
                        <a:pt x="813" y="1036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0" y="1027"/>
                      </a:lnTo>
                      <a:lnTo>
                        <a:pt x="808" y="1017"/>
                      </a:lnTo>
                      <a:lnTo>
                        <a:pt x="806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8" y="1002"/>
                      </a:lnTo>
                      <a:lnTo>
                        <a:pt x="806" y="1002"/>
                      </a:lnTo>
                      <a:lnTo>
                        <a:pt x="805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5" y="988"/>
                      </a:lnTo>
                      <a:lnTo>
                        <a:pt x="804" y="979"/>
                      </a:lnTo>
                      <a:lnTo>
                        <a:pt x="803" y="971"/>
                      </a:lnTo>
                      <a:lnTo>
                        <a:pt x="801" y="96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800" y="942"/>
                      </a:lnTo>
                      <a:lnTo>
                        <a:pt x="799" y="931"/>
                      </a:lnTo>
                      <a:lnTo>
                        <a:pt x="793" y="885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92" y="860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84" y="770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8" y="692"/>
                      </a:lnTo>
                      <a:lnTo>
                        <a:pt x="777" y="679"/>
                      </a:lnTo>
                      <a:lnTo>
                        <a:pt x="775" y="668"/>
                      </a:lnTo>
                      <a:lnTo>
                        <a:pt x="774" y="655"/>
                      </a:lnTo>
                      <a:lnTo>
                        <a:pt x="773" y="643"/>
                      </a:lnTo>
                      <a:lnTo>
                        <a:pt x="772" y="630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70" y="607"/>
                      </a:lnTo>
                      <a:lnTo>
                        <a:pt x="769" y="597"/>
                      </a:lnTo>
                      <a:lnTo>
                        <a:pt x="766" y="573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62" y="533"/>
                      </a:lnTo>
                      <a:lnTo>
                        <a:pt x="757" y="497"/>
                      </a:lnTo>
                      <a:lnTo>
                        <a:pt x="756" y="489"/>
                      </a:lnTo>
                      <a:lnTo>
                        <a:pt x="755" y="489"/>
                      </a:lnTo>
                      <a:lnTo>
                        <a:pt x="753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5" y="475"/>
                      </a:lnTo>
                      <a:lnTo>
                        <a:pt x="753" y="475"/>
                      </a:lnTo>
                      <a:lnTo>
                        <a:pt x="751" y="462"/>
                      </a:lnTo>
                      <a:lnTo>
                        <a:pt x="747" y="447"/>
                      </a:lnTo>
                      <a:lnTo>
                        <a:pt x="747" y="445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7" y="439"/>
                      </a:lnTo>
                      <a:lnTo>
                        <a:pt x="746" y="438"/>
                      </a:lnTo>
                      <a:lnTo>
                        <a:pt x="744" y="434"/>
                      </a:lnTo>
                      <a:lnTo>
                        <a:pt x="742" y="429"/>
                      </a:lnTo>
                      <a:lnTo>
                        <a:pt x="742" y="427"/>
                      </a:lnTo>
                      <a:lnTo>
                        <a:pt x="739" y="425"/>
                      </a:lnTo>
                      <a:lnTo>
                        <a:pt x="738" y="425"/>
                      </a:lnTo>
                      <a:lnTo>
                        <a:pt x="735" y="423"/>
                      </a:lnTo>
                      <a:lnTo>
                        <a:pt x="733" y="423"/>
                      </a:lnTo>
                      <a:lnTo>
                        <a:pt x="730" y="425"/>
                      </a:lnTo>
                      <a:lnTo>
                        <a:pt x="725" y="430"/>
                      </a:lnTo>
                      <a:lnTo>
                        <a:pt x="724" y="432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17" y="454"/>
                      </a:lnTo>
                      <a:lnTo>
                        <a:pt x="716" y="460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5" y="470"/>
                      </a:lnTo>
                      <a:lnTo>
                        <a:pt x="715" y="471"/>
                      </a:lnTo>
                      <a:lnTo>
                        <a:pt x="710" y="497"/>
                      </a:lnTo>
                      <a:lnTo>
                        <a:pt x="708" y="505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04" y="540"/>
                      </a:lnTo>
                      <a:lnTo>
                        <a:pt x="702" y="560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0" y="582"/>
                      </a:lnTo>
                      <a:lnTo>
                        <a:pt x="699" y="593"/>
                      </a:lnTo>
                      <a:lnTo>
                        <a:pt x="697" y="616"/>
                      </a:lnTo>
                      <a:lnTo>
                        <a:pt x="695" y="629"/>
                      </a:lnTo>
                      <a:lnTo>
                        <a:pt x="694" y="641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3" y="665"/>
                      </a:lnTo>
                      <a:lnTo>
                        <a:pt x="691" y="678"/>
                      </a:lnTo>
                      <a:lnTo>
                        <a:pt x="690" y="690"/>
                      </a:lnTo>
                      <a:lnTo>
                        <a:pt x="688" y="716"/>
                      </a:lnTo>
                      <a:lnTo>
                        <a:pt x="686" y="727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85" y="752"/>
                      </a:lnTo>
                      <a:lnTo>
                        <a:pt x="684" y="765"/>
                      </a:lnTo>
                      <a:lnTo>
                        <a:pt x="681" y="788"/>
                      </a:lnTo>
                      <a:lnTo>
                        <a:pt x="680" y="801"/>
                      </a:lnTo>
                      <a:lnTo>
                        <a:pt x="679" y="812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76" y="847"/>
                      </a:lnTo>
                      <a:lnTo>
                        <a:pt x="675" y="858"/>
                      </a:lnTo>
                      <a:lnTo>
                        <a:pt x="673" y="869"/>
                      </a:lnTo>
                      <a:lnTo>
                        <a:pt x="671" y="89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69" y="911"/>
                      </a:lnTo>
                      <a:lnTo>
                        <a:pt x="668" y="920"/>
                      </a:lnTo>
                      <a:lnTo>
                        <a:pt x="667" y="930"/>
                      </a:lnTo>
                      <a:lnTo>
                        <a:pt x="664" y="948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3" y="965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57" y="1000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3" y="1019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0" y="1026"/>
                      </a:lnTo>
                      <a:lnTo>
                        <a:pt x="650" y="1027"/>
                      </a:lnTo>
                      <a:lnTo>
                        <a:pt x="650" y="1026"/>
                      </a:lnTo>
                      <a:lnTo>
                        <a:pt x="649" y="1030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49" y="1037"/>
                      </a:lnTo>
                      <a:lnTo>
                        <a:pt x="648" y="1035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50" y="1036"/>
                      </a:lnTo>
                      <a:lnTo>
                        <a:pt x="649" y="1036"/>
                      </a:lnTo>
                      <a:lnTo>
                        <a:pt x="649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2" y="1017"/>
                      </a:lnTo>
                      <a:lnTo>
                        <a:pt x="641" y="1015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38" y="1008"/>
                      </a:lnTo>
                      <a:lnTo>
                        <a:pt x="638" y="1006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5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6" y="987"/>
                      </a:lnTo>
                      <a:lnTo>
                        <a:pt x="635" y="987"/>
                      </a:lnTo>
                      <a:lnTo>
                        <a:pt x="633" y="982"/>
                      </a:lnTo>
                      <a:lnTo>
                        <a:pt x="632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32" y="968"/>
                      </a:lnTo>
                      <a:lnTo>
                        <a:pt x="631" y="968"/>
                      </a:lnTo>
                      <a:lnTo>
                        <a:pt x="629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9" y="953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8" y="937"/>
                      </a:lnTo>
                      <a:lnTo>
                        <a:pt x="627" y="926"/>
                      </a:lnTo>
                      <a:lnTo>
                        <a:pt x="626" y="917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20" y="864"/>
                      </a:lnTo>
                      <a:lnTo>
                        <a:pt x="619" y="853"/>
                      </a:lnTo>
                      <a:lnTo>
                        <a:pt x="618" y="842"/>
                      </a:lnTo>
                      <a:lnTo>
                        <a:pt x="615" y="819"/>
                      </a:lnTo>
                      <a:lnTo>
                        <a:pt x="614" y="806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13" y="78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5" y="701"/>
                      </a:lnTo>
                      <a:lnTo>
                        <a:pt x="601" y="666"/>
                      </a:lnTo>
                      <a:lnTo>
                        <a:pt x="600" y="656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8" y="634"/>
                      </a:lnTo>
                      <a:lnTo>
                        <a:pt x="593" y="593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91" y="566"/>
                      </a:lnTo>
                      <a:lnTo>
                        <a:pt x="588" y="547"/>
                      </a:lnTo>
                      <a:lnTo>
                        <a:pt x="587" y="540"/>
                      </a:lnTo>
                      <a:lnTo>
                        <a:pt x="586" y="531"/>
                      </a:lnTo>
                      <a:lnTo>
                        <a:pt x="584" y="531"/>
                      </a:lnTo>
                      <a:lnTo>
                        <a:pt x="583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83" y="510"/>
                      </a:lnTo>
                      <a:lnTo>
                        <a:pt x="582" y="510"/>
                      </a:lnTo>
                      <a:lnTo>
                        <a:pt x="578" y="491"/>
                      </a:lnTo>
                      <a:lnTo>
                        <a:pt x="576" y="485"/>
                      </a:lnTo>
                      <a:lnTo>
                        <a:pt x="576" y="484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4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5" y="473"/>
                      </a:lnTo>
                      <a:lnTo>
                        <a:pt x="574" y="473"/>
                      </a:lnTo>
                      <a:lnTo>
                        <a:pt x="574" y="471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71" y="465"/>
                      </a:lnTo>
                      <a:lnTo>
                        <a:pt x="570" y="462"/>
                      </a:lnTo>
                      <a:lnTo>
                        <a:pt x="570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7" y="458"/>
                      </a:lnTo>
                      <a:lnTo>
                        <a:pt x="566" y="457"/>
                      </a:lnTo>
                      <a:lnTo>
                        <a:pt x="564" y="456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6" y="460"/>
                      </a:lnTo>
                      <a:lnTo>
                        <a:pt x="565" y="457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7" y="458"/>
                      </a:lnTo>
                      <a:lnTo>
                        <a:pt x="566" y="458"/>
                      </a:lnTo>
                      <a:lnTo>
                        <a:pt x="565" y="456"/>
                      </a:lnTo>
                      <a:lnTo>
                        <a:pt x="562" y="454"/>
                      </a:lnTo>
                      <a:lnTo>
                        <a:pt x="560" y="454"/>
                      </a:lnTo>
                      <a:lnTo>
                        <a:pt x="557" y="456"/>
                      </a:lnTo>
                      <a:lnTo>
                        <a:pt x="553" y="460"/>
                      </a:lnTo>
                      <a:lnTo>
                        <a:pt x="552" y="462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48" y="471"/>
                      </a:lnTo>
                      <a:lnTo>
                        <a:pt x="548" y="473"/>
                      </a:lnTo>
                      <a:lnTo>
                        <a:pt x="548" y="471"/>
                      </a:lnTo>
                      <a:lnTo>
                        <a:pt x="544" y="483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39" y="507"/>
                      </a:lnTo>
                      <a:lnTo>
                        <a:pt x="539" y="509"/>
                      </a:lnTo>
                      <a:lnTo>
                        <a:pt x="536" y="522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35" y="535"/>
                      </a:lnTo>
                      <a:lnTo>
                        <a:pt x="534" y="542"/>
                      </a:lnTo>
                      <a:lnTo>
                        <a:pt x="533" y="551"/>
                      </a:lnTo>
                      <a:lnTo>
                        <a:pt x="531" y="559"/>
                      </a:lnTo>
                      <a:lnTo>
                        <a:pt x="529" y="577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27" y="597"/>
                      </a:lnTo>
                      <a:lnTo>
                        <a:pt x="525" y="617"/>
                      </a:lnTo>
                      <a:lnTo>
                        <a:pt x="524" y="629"/>
                      </a:lnTo>
                      <a:lnTo>
                        <a:pt x="522" y="639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0" y="673"/>
                      </a:lnTo>
                      <a:lnTo>
                        <a:pt x="518" y="683"/>
                      </a:lnTo>
                      <a:lnTo>
                        <a:pt x="516" y="706"/>
                      </a:lnTo>
                      <a:lnTo>
                        <a:pt x="515" y="717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3" y="739"/>
                      </a:lnTo>
                      <a:lnTo>
                        <a:pt x="511" y="762"/>
                      </a:lnTo>
                      <a:lnTo>
                        <a:pt x="508" y="783"/>
                      </a:lnTo>
                      <a:lnTo>
                        <a:pt x="507" y="794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00" y="856"/>
                      </a:lnTo>
                      <a:lnTo>
                        <a:pt x="499" y="865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495" y="903"/>
                      </a:lnTo>
                      <a:lnTo>
                        <a:pt x="494" y="911"/>
                      </a:lnTo>
                      <a:lnTo>
                        <a:pt x="493" y="920"/>
                      </a:lnTo>
                      <a:lnTo>
                        <a:pt x="491" y="927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89" y="949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6" y="961"/>
                      </a:lnTo>
                      <a:lnTo>
                        <a:pt x="486" y="962"/>
                      </a:lnTo>
                      <a:lnTo>
                        <a:pt x="485" y="969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4" y="979"/>
                      </a:lnTo>
                      <a:lnTo>
                        <a:pt x="482" y="983"/>
                      </a:lnTo>
                      <a:lnTo>
                        <a:pt x="481" y="988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77" y="999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71" y="996"/>
                      </a:lnTo>
                      <a:lnTo>
                        <a:pt x="469" y="995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2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63" y="966"/>
                      </a:lnTo>
                      <a:lnTo>
                        <a:pt x="462" y="966"/>
                      </a:lnTo>
                      <a:lnTo>
                        <a:pt x="459" y="956"/>
                      </a:lnTo>
                      <a:lnTo>
                        <a:pt x="456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6" y="929"/>
                      </a:lnTo>
                      <a:lnTo>
                        <a:pt x="455" y="921"/>
                      </a:lnTo>
                      <a:lnTo>
                        <a:pt x="454" y="912"/>
                      </a:lnTo>
                      <a:lnTo>
                        <a:pt x="453" y="904"/>
                      </a:lnTo>
                      <a:lnTo>
                        <a:pt x="450" y="88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9" y="867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41" y="793"/>
                      </a:lnTo>
                      <a:lnTo>
                        <a:pt x="437" y="762"/>
                      </a:lnTo>
                      <a:lnTo>
                        <a:pt x="436" y="75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33" y="719"/>
                      </a:lnTo>
                      <a:lnTo>
                        <a:pt x="428" y="678"/>
                      </a:lnTo>
                      <a:lnTo>
                        <a:pt x="427" y="66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5" y="650"/>
                      </a:lnTo>
                      <a:lnTo>
                        <a:pt x="424" y="639"/>
                      </a:lnTo>
                      <a:lnTo>
                        <a:pt x="420" y="612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9" y="595"/>
                      </a:lnTo>
                      <a:lnTo>
                        <a:pt x="414" y="564"/>
                      </a:lnTo>
                      <a:lnTo>
                        <a:pt x="412" y="564"/>
                      </a:lnTo>
                      <a:lnTo>
                        <a:pt x="410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11" y="545"/>
                      </a:lnTo>
                      <a:lnTo>
                        <a:pt x="410" y="545"/>
                      </a:lnTo>
                      <a:lnTo>
                        <a:pt x="409" y="538"/>
                      </a:lnTo>
                      <a:lnTo>
                        <a:pt x="407" y="533"/>
                      </a:lnTo>
                      <a:lnTo>
                        <a:pt x="406" y="527"/>
                      </a:lnTo>
                      <a:lnTo>
                        <a:pt x="406" y="526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3" y="518"/>
                      </a:lnTo>
                      <a:lnTo>
                        <a:pt x="403" y="516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3" y="510"/>
                      </a:lnTo>
                      <a:lnTo>
                        <a:pt x="402" y="509"/>
                      </a:lnTo>
                      <a:lnTo>
                        <a:pt x="401" y="505"/>
                      </a:lnTo>
                      <a:lnTo>
                        <a:pt x="398" y="500"/>
                      </a:lnTo>
                      <a:lnTo>
                        <a:pt x="398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6" y="496"/>
                      </a:lnTo>
                      <a:lnTo>
                        <a:pt x="396" y="495"/>
                      </a:lnTo>
                      <a:lnTo>
                        <a:pt x="394" y="493"/>
                      </a:lnTo>
                      <a:lnTo>
                        <a:pt x="393" y="493"/>
                      </a:lnTo>
                      <a:lnTo>
                        <a:pt x="391" y="492"/>
                      </a:lnTo>
                      <a:lnTo>
                        <a:pt x="387" y="492"/>
                      </a:lnTo>
                      <a:lnTo>
                        <a:pt x="384" y="493"/>
                      </a:lnTo>
                      <a:lnTo>
                        <a:pt x="381" y="496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75" y="509"/>
                      </a:lnTo>
                      <a:lnTo>
                        <a:pt x="375" y="510"/>
                      </a:lnTo>
                      <a:lnTo>
                        <a:pt x="375" y="509"/>
                      </a:lnTo>
                      <a:lnTo>
                        <a:pt x="372" y="516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1" y="524"/>
                      </a:lnTo>
                      <a:lnTo>
                        <a:pt x="369" y="532"/>
                      </a:lnTo>
                      <a:lnTo>
                        <a:pt x="365" y="547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2" y="568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0" y="582"/>
                      </a:lnTo>
                      <a:lnTo>
                        <a:pt x="358" y="590"/>
                      </a:lnTo>
                      <a:lnTo>
                        <a:pt x="357" y="599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50" y="652"/>
                      </a:lnTo>
                      <a:lnTo>
                        <a:pt x="349" y="663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48" y="682"/>
                      </a:lnTo>
                      <a:lnTo>
                        <a:pt x="347" y="691"/>
                      </a:lnTo>
                      <a:lnTo>
                        <a:pt x="344" y="712"/>
                      </a:lnTo>
                      <a:lnTo>
                        <a:pt x="343" y="72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1" y="740"/>
                      </a:lnTo>
                      <a:lnTo>
                        <a:pt x="339" y="761"/>
                      </a:lnTo>
                      <a:lnTo>
                        <a:pt x="336" y="779"/>
                      </a:lnTo>
                      <a:lnTo>
                        <a:pt x="335" y="789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4" y="807"/>
                      </a:lnTo>
                      <a:lnTo>
                        <a:pt x="332" y="818"/>
                      </a:lnTo>
                      <a:lnTo>
                        <a:pt x="327" y="854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26" y="871"/>
                      </a:lnTo>
                      <a:lnTo>
                        <a:pt x="323" y="886"/>
                      </a:lnTo>
                      <a:lnTo>
                        <a:pt x="322" y="895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19" y="909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2" y="953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0" y="964"/>
                      </a:lnTo>
                      <a:lnTo>
                        <a:pt x="309" y="968"/>
                      </a:lnTo>
                      <a:lnTo>
                        <a:pt x="308" y="973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05" y="979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3" y="987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3" y="991"/>
                      </a:lnTo>
                      <a:lnTo>
                        <a:pt x="301" y="991"/>
                      </a:lnTo>
                      <a:lnTo>
                        <a:pt x="299" y="990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9" y="986"/>
                      </a:lnTo>
                      <a:lnTo>
                        <a:pt x="298" y="986"/>
                      </a:lnTo>
                      <a:lnTo>
                        <a:pt x="298" y="984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1" y="962"/>
                      </a:lnTo>
                      <a:lnTo>
                        <a:pt x="290" y="961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3" y="938"/>
                      </a:lnTo>
                      <a:lnTo>
                        <a:pt x="282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83" y="925"/>
                      </a:lnTo>
                      <a:lnTo>
                        <a:pt x="282" y="925"/>
                      </a:lnTo>
                      <a:lnTo>
                        <a:pt x="281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81" y="911"/>
                      </a:lnTo>
                      <a:lnTo>
                        <a:pt x="279" y="911"/>
                      </a:lnTo>
                      <a:lnTo>
                        <a:pt x="278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8" y="895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7" y="880"/>
                      </a:lnTo>
                      <a:lnTo>
                        <a:pt x="273" y="853"/>
                      </a:lnTo>
                      <a:lnTo>
                        <a:pt x="272" y="842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9" y="814"/>
                      </a:lnTo>
                      <a:lnTo>
                        <a:pt x="268" y="805"/>
                      </a:lnTo>
                      <a:lnTo>
                        <a:pt x="267" y="794"/>
                      </a:lnTo>
                      <a:lnTo>
                        <a:pt x="265" y="785"/>
                      </a:lnTo>
                      <a:lnTo>
                        <a:pt x="264" y="775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61" y="747"/>
                      </a:lnTo>
                      <a:lnTo>
                        <a:pt x="255" y="701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54" y="684"/>
                      </a:lnTo>
                      <a:lnTo>
                        <a:pt x="252" y="677"/>
                      </a:lnTo>
                      <a:lnTo>
                        <a:pt x="251" y="668"/>
                      </a:lnTo>
                      <a:lnTo>
                        <a:pt x="250" y="660"/>
                      </a:lnTo>
                      <a:lnTo>
                        <a:pt x="248" y="660"/>
                      </a:lnTo>
                      <a:lnTo>
                        <a:pt x="247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7" y="638"/>
                      </a:lnTo>
                      <a:lnTo>
                        <a:pt x="246" y="638"/>
                      </a:lnTo>
                      <a:lnTo>
                        <a:pt x="242" y="619"/>
                      </a:lnTo>
                      <a:lnTo>
                        <a:pt x="241" y="613"/>
                      </a:lnTo>
                      <a:lnTo>
                        <a:pt x="239" y="607"/>
                      </a:lnTo>
                      <a:lnTo>
                        <a:pt x="238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9" y="597"/>
                      </a:lnTo>
                      <a:lnTo>
                        <a:pt x="238" y="595"/>
                      </a:lnTo>
                      <a:lnTo>
                        <a:pt x="233" y="580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2" y="573"/>
                      </a:lnTo>
                      <a:lnTo>
                        <a:pt x="230" y="573"/>
                      </a:lnTo>
                      <a:lnTo>
                        <a:pt x="230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8" y="568"/>
                      </a:lnTo>
                      <a:lnTo>
                        <a:pt x="226" y="567"/>
                      </a:lnTo>
                      <a:lnTo>
                        <a:pt x="224" y="566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5" y="566"/>
                      </a:lnTo>
                      <a:lnTo>
                        <a:pt x="224" y="566"/>
                      </a:lnTo>
                      <a:lnTo>
                        <a:pt x="221" y="564"/>
                      </a:lnTo>
                      <a:lnTo>
                        <a:pt x="219" y="564"/>
                      </a:lnTo>
                      <a:lnTo>
                        <a:pt x="216" y="566"/>
                      </a:lnTo>
                      <a:lnTo>
                        <a:pt x="215" y="568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1" y="572"/>
                      </a:lnTo>
                      <a:lnTo>
                        <a:pt x="207" y="580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6" y="586"/>
                      </a:lnTo>
                      <a:lnTo>
                        <a:pt x="206" y="588"/>
                      </a:lnTo>
                      <a:lnTo>
                        <a:pt x="206" y="586"/>
                      </a:lnTo>
                      <a:lnTo>
                        <a:pt x="202" y="598"/>
                      </a:lnTo>
                      <a:lnTo>
                        <a:pt x="201" y="603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199" y="612"/>
                      </a:lnTo>
                      <a:lnTo>
                        <a:pt x="198" y="617"/>
                      </a:lnTo>
                      <a:lnTo>
                        <a:pt x="198" y="619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5" y="629"/>
                      </a:lnTo>
                      <a:lnTo>
                        <a:pt x="195" y="630"/>
                      </a:lnTo>
                      <a:lnTo>
                        <a:pt x="193" y="643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88" y="675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85" y="690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3" y="710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0" y="725"/>
                      </a:lnTo>
                      <a:lnTo>
                        <a:pt x="177" y="740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75" y="761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1" y="781"/>
                      </a:lnTo>
                      <a:lnTo>
                        <a:pt x="170" y="789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64" y="823"/>
                      </a:lnTo>
                      <a:lnTo>
                        <a:pt x="163" y="831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7" y="867"/>
                      </a:lnTo>
                      <a:lnTo>
                        <a:pt x="157" y="868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4" y="885"/>
                      </a:lnTo>
                      <a:lnTo>
                        <a:pt x="154" y="886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2" y="896"/>
                      </a:lnTo>
                      <a:lnTo>
                        <a:pt x="152" y="898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48" y="913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5" y="929"/>
                      </a:lnTo>
                      <a:lnTo>
                        <a:pt x="144" y="933"/>
                      </a:lnTo>
                      <a:lnTo>
                        <a:pt x="143" y="938"/>
                      </a:lnTo>
                      <a:lnTo>
                        <a:pt x="140" y="946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35" y="964"/>
                      </a:lnTo>
                      <a:lnTo>
                        <a:pt x="135" y="965"/>
                      </a:lnTo>
                      <a:lnTo>
                        <a:pt x="135" y="964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2" y="970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27" y="980"/>
                      </a:lnTo>
                      <a:lnTo>
                        <a:pt x="126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6" y="984"/>
                      </a:lnTo>
                      <a:lnTo>
                        <a:pt x="123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9" y="986"/>
                      </a:lnTo>
                      <a:lnTo>
                        <a:pt x="118" y="986"/>
                      </a:lnTo>
                      <a:lnTo>
                        <a:pt x="115" y="984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8" y="988"/>
                      </a:lnTo>
                      <a:lnTo>
                        <a:pt x="117" y="986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9" y="987"/>
                      </a:lnTo>
                      <a:lnTo>
                        <a:pt x="118" y="987"/>
                      </a:lnTo>
                      <a:lnTo>
                        <a:pt x="117" y="984"/>
                      </a:lnTo>
                      <a:lnTo>
                        <a:pt x="114" y="983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4" y="982"/>
                      </a:lnTo>
                      <a:lnTo>
                        <a:pt x="113" y="982"/>
                      </a:lnTo>
                      <a:lnTo>
                        <a:pt x="110" y="980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2" y="980"/>
                      </a:lnTo>
                      <a:lnTo>
                        <a:pt x="110" y="980"/>
                      </a:lnTo>
                      <a:lnTo>
                        <a:pt x="109" y="978"/>
                      </a:lnTo>
                      <a:lnTo>
                        <a:pt x="106" y="977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5" y="973"/>
                      </a:lnTo>
                      <a:lnTo>
                        <a:pt x="104" y="973"/>
                      </a:lnTo>
                      <a:lnTo>
                        <a:pt x="104" y="970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0" y="966"/>
                      </a:lnTo>
                      <a:lnTo>
                        <a:pt x="100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7" y="958"/>
                      </a:lnTo>
                      <a:lnTo>
                        <a:pt x="96" y="958"/>
                      </a:lnTo>
                      <a:lnTo>
                        <a:pt x="96" y="957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90" y="937"/>
                      </a:lnTo>
                      <a:lnTo>
                        <a:pt x="88" y="935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1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82" y="902"/>
                      </a:lnTo>
                      <a:lnTo>
                        <a:pt x="81" y="902"/>
                      </a:lnTo>
                      <a:lnTo>
                        <a:pt x="75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74" y="853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8" y="806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60" y="753"/>
                      </a:lnTo>
                      <a:lnTo>
                        <a:pt x="59" y="753"/>
                      </a:lnTo>
                      <a:lnTo>
                        <a:pt x="57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7" y="739"/>
                      </a:lnTo>
                      <a:lnTo>
                        <a:pt x="56" y="739"/>
                      </a:lnTo>
                      <a:lnTo>
                        <a:pt x="55" y="732"/>
                      </a:lnTo>
                      <a:lnTo>
                        <a:pt x="53" y="727"/>
                      </a:lnTo>
                      <a:lnTo>
                        <a:pt x="52" y="721"/>
                      </a:lnTo>
                      <a:lnTo>
                        <a:pt x="51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52" y="709"/>
                      </a:lnTo>
                      <a:lnTo>
                        <a:pt x="51" y="709"/>
                      </a:lnTo>
                      <a:lnTo>
                        <a:pt x="50" y="704"/>
                      </a:lnTo>
                      <a:lnTo>
                        <a:pt x="50" y="703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7" y="695"/>
                      </a:lnTo>
                      <a:lnTo>
                        <a:pt x="47" y="694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4" y="681"/>
                      </a:lnTo>
                      <a:lnTo>
                        <a:pt x="43" y="681"/>
                      </a:lnTo>
                      <a:lnTo>
                        <a:pt x="43" y="679"/>
                      </a:lnTo>
                      <a:lnTo>
                        <a:pt x="39" y="672"/>
                      </a:lnTo>
                      <a:lnTo>
                        <a:pt x="39" y="670"/>
                      </a:lnTo>
                      <a:lnTo>
                        <a:pt x="35" y="666"/>
                      </a:lnTo>
                      <a:lnTo>
                        <a:pt x="34" y="666"/>
                      </a:lnTo>
                      <a:lnTo>
                        <a:pt x="31" y="665"/>
                      </a:lnTo>
                      <a:lnTo>
                        <a:pt x="29" y="665"/>
                      </a:lnTo>
                      <a:lnTo>
                        <a:pt x="26" y="666"/>
                      </a:lnTo>
                      <a:lnTo>
                        <a:pt x="22" y="670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16" y="683"/>
                      </a:lnTo>
                      <a:lnTo>
                        <a:pt x="16" y="684"/>
                      </a:lnTo>
                      <a:lnTo>
                        <a:pt x="16" y="683"/>
                      </a:lnTo>
                      <a:lnTo>
                        <a:pt x="13" y="691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2" y="699"/>
                      </a:lnTo>
                      <a:lnTo>
                        <a:pt x="11" y="704"/>
                      </a:lnTo>
                      <a:lnTo>
                        <a:pt x="8" y="712"/>
                      </a:lnTo>
                      <a:lnTo>
                        <a:pt x="7" y="717"/>
                      </a:lnTo>
                      <a:lnTo>
                        <a:pt x="6" y="721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3" y="735"/>
                      </a:lnTo>
                      <a:lnTo>
                        <a:pt x="2" y="73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31"/>
                <p:cNvSpPr>
                  <a:spLocks noChangeArrowheads="1"/>
                </p:cNvSpPr>
                <p:nvPr/>
              </p:nvSpPr>
              <p:spPr bwMode="auto">
                <a:xfrm>
                  <a:off x="2648" y="2311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Freeform 263"/>
              <p:cNvSpPr>
                <a:spLocks/>
              </p:cNvSpPr>
              <p:nvPr/>
            </p:nvSpPr>
            <p:spPr bwMode="auto">
              <a:xfrm>
                <a:off x="501813" y="3046055"/>
                <a:ext cx="2630488" cy="1106488"/>
              </a:xfrm>
              <a:custGeom>
                <a:avLst/>
                <a:gdLst>
                  <a:gd name="T0" fmla="*/ 121 w 3315"/>
                  <a:gd name="T1" fmla="*/ 723 h 1393"/>
                  <a:gd name="T2" fmla="*/ 198 w 3315"/>
                  <a:gd name="T3" fmla="*/ 794 h 1393"/>
                  <a:gd name="T4" fmla="*/ 273 w 3315"/>
                  <a:gd name="T5" fmla="*/ 594 h 1393"/>
                  <a:gd name="T6" fmla="*/ 370 w 3315"/>
                  <a:gd name="T7" fmla="*/ 693 h 1393"/>
                  <a:gd name="T8" fmla="*/ 464 w 3315"/>
                  <a:gd name="T9" fmla="*/ 745 h 1393"/>
                  <a:gd name="T10" fmla="*/ 575 w 3315"/>
                  <a:gd name="T11" fmla="*/ 466 h 1393"/>
                  <a:gd name="T12" fmla="*/ 657 w 3315"/>
                  <a:gd name="T13" fmla="*/ 933 h 1393"/>
                  <a:gd name="T14" fmla="*/ 755 w 3315"/>
                  <a:gd name="T15" fmla="*/ 412 h 1393"/>
                  <a:gd name="T16" fmla="*/ 838 w 3315"/>
                  <a:gd name="T17" fmla="*/ 989 h 1393"/>
                  <a:gd name="T18" fmla="*/ 931 w 3315"/>
                  <a:gd name="T19" fmla="*/ 381 h 1393"/>
                  <a:gd name="T20" fmla="*/ 1035 w 3315"/>
                  <a:gd name="T21" fmla="*/ 1023 h 1393"/>
                  <a:gd name="T22" fmla="*/ 1122 w 3315"/>
                  <a:gd name="T23" fmla="*/ 363 h 1393"/>
                  <a:gd name="T24" fmla="*/ 1223 w 3315"/>
                  <a:gd name="T25" fmla="*/ 915 h 1393"/>
                  <a:gd name="T26" fmla="*/ 1307 w 3315"/>
                  <a:gd name="T27" fmla="*/ 401 h 1393"/>
                  <a:gd name="T28" fmla="*/ 1446 w 3315"/>
                  <a:gd name="T29" fmla="*/ 311 h 1393"/>
                  <a:gd name="T30" fmla="*/ 1541 w 3315"/>
                  <a:gd name="T31" fmla="*/ 1113 h 1393"/>
                  <a:gd name="T32" fmla="*/ 1634 w 3315"/>
                  <a:gd name="T33" fmla="*/ 253 h 1393"/>
                  <a:gd name="T34" fmla="*/ 1750 w 3315"/>
                  <a:gd name="T35" fmla="*/ 990 h 1393"/>
                  <a:gd name="T36" fmla="*/ 1856 w 3315"/>
                  <a:gd name="T37" fmla="*/ 696 h 1393"/>
                  <a:gd name="T38" fmla="*/ 1971 w 3315"/>
                  <a:gd name="T39" fmla="*/ 219 h 1393"/>
                  <a:gd name="T40" fmla="*/ 2060 w 3315"/>
                  <a:gd name="T41" fmla="*/ 1175 h 1393"/>
                  <a:gd name="T42" fmla="*/ 2162 w 3315"/>
                  <a:gd name="T43" fmla="*/ 192 h 1393"/>
                  <a:gd name="T44" fmla="*/ 2275 w 3315"/>
                  <a:gd name="T45" fmla="*/ 1021 h 1393"/>
                  <a:gd name="T46" fmla="*/ 2364 w 3315"/>
                  <a:gd name="T47" fmla="*/ 688 h 1393"/>
                  <a:gd name="T48" fmla="*/ 2498 w 3315"/>
                  <a:gd name="T49" fmla="*/ 143 h 1393"/>
                  <a:gd name="T50" fmla="*/ 2603 w 3315"/>
                  <a:gd name="T51" fmla="*/ 1267 h 1393"/>
                  <a:gd name="T52" fmla="*/ 2688 w 3315"/>
                  <a:gd name="T53" fmla="*/ 119 h 1393"/>
                  <a:gd name="T54" fmla="*/ 2821 w 3315"/>
                  <a:gd name="T55" fmla="*/ 667 h 1393"/>
                  <a:gd name="T56" fmla="*/ 2910 w 3315"/>
                  <a:gd name="T57" fmla="*/ 1017 h 1393"/>
                  <a:gd name="T58" fmla="*/ 3030 w 3315"/>
                  <a:gd name="T59" fmla="*/ 31 h 1393"/>
                  <a:gd name="T60" fmla="*/ 3158 w 3315"/>
                  <a:gd name="T61" fmla="*/ 697 h 1393"/>
                  <a:gd name="T62" fmla="*/ 3254 w 3315"/>
                  <a:gd name="T63" fmla="*/ 890 h 1393"/>
                  <a:gd name="T64" fmla="*/ 3277 w 3315"/>
                  <a:gd name="T65" fmla="*/ 1254 h 1393"/>
                  <a:gd name="T66" fmla="*/ 3130 w 3315"/>
                  <a:gd name="T67" fmla="*/ 1323 h 1393"/>
                  <a:gd name="T68" fmla="*/ 3019 w 3315"/>
                  <a:gd name="T69" fmla="*/ 70 h 1393"/>
                  <a:gd name="T70" fmla="*/ 2917 w 3315"/>
                  <a:gd name="T71" fmla="*/ 957 h 1393"/>
                  <a:gd name="T72" fmla="*/ 2784 w 3315"/>
                  <a:gd name="T73" fmla="*/ 1252 h 1393"/>
                  <a:gd name="T74" fmla="*/ 2688 w 3315"/>
                  <a:gd name="T75" fmla="*/ 89 h 1393"/>
                  <a:gd name="T76" fmla="*/ 2589 w 3315"/>
                  <a:gd name="T77" fmla="*/ 1259 h 1393"/>
                  <a:gd name="T78" fmla="*/ 2435 w 3315"/>
                  <a:gd name="T79" fmla="*/ 1147 h 1393"/>
                  <a:gd name="T80" fmla="*/ 2343 w 3315"/>
                  <a:gd name="T81" fmla="*/ 152 h 1393"/>
                  <a:gd name="T82" fmla="*/ 2240 w 3315"/>
                  <a:gd name="T83" fmla="*/ 1219 h 1393"/>
                  <a:gd name="T84" fmla="*/ 2117 w 3315"/>
                  <a:gd name="T85" fmla="*/ 688 h 1393"/>
                  <a:gd name="T86" fmla="*/ 2001 w 3315"/>
                  <a:gd name="T87" fmla="*/ 235 h 1393"/>
                  <a:gd name="T88" fmla="*/ 1892 w 3315"/>
                  <a:gd name="T89" fmla="*/ 1163 h 1393"/>
                  <a:gd name="T90" fmla="*/ 1772 w 3315"/>
                  <a:gd name="T91" fmla="*/ 514 h 1393"/>
                  <a:gd name="T92" fmla="*/ 1670 w 3315"/>
                  <a:gd name="T93" fmla="*/ 688 h 1393"/>
                  <a:gd name="T94" fmla="*/ 1560 w 3315"/>
                  <a:gd name="T95" fmla="*/ 1083 h 1393"/>
                  <a:gd name="T96" fmla="*/ 1461 w 3315"/>
                  <a:gd name="T97" fmla="*/ 277 h 1393"/>
                  <a:gd name="T98" fmla="*/ 1356 w 3315"/>
                  <a:gd name="T99" fmla="*/ 994 h 1393"/>
                  <a:gd name="T100" fmla="*/ 1221 w 3315"/>
                  <a:gd name="T101" fmla="*/ 875 h 1393"/>
                  <a:gd name="T102" fmla="*/ 1139 w 3315"/>
                  <a:gd name="T103" fmla="*/ 435 h 1393"/>
                  <a:gd name="T104" fmla="*/ 1033 w 3315"/>
                  <a:gd name="T105" fmla="*/ 1017 h 1393"/>
                  <a:gd name="T106" fmla="*/ 932 w 3315"/>
                  <a:gd name="T107" fmla="*/ 361 h 1393"/>
                  <a:gd name="T108" fmla="*/ 845 w 3315"/>
                  <a:gd name="T109" fmla="*/ 997 h 1393"/>
                  <a:gd name="T110" fmla="*/ 749 w 3315"/>
                  <a:gd name="T111" fmla="*/ 405 h 1393"/>
                  <a:gd name="T112" fmla="*/ 670 w 3315"/>
                  <a:gd name="T113" fmla="*/ 966 h 1393"/>
                  <a:gd name="T114" fmla="*/ 568 w 3315"/>
                  <a:gd name="T115" fmla="*/ 471 h 1393"/>
                  <a:gd name="T116" fmla="*/ 480 w 3315"/>
                  <a:gd name="T117" fmla="*/ 822 h 1393"/>
                  <a:gd name="T118" fmla="*/ 362 w 3315"/>
                  <a:gd name="T119" fmla="*/ 779 h 1393"/>
                  <a:gd name="T120" fmla="*/ 285 w 3315"/>
                  <a:gd name="T121" fmla="*/ 684 h 1393"/>
                  <a:gd name="T122" fmla="*/ 181 w 3315"/>
                  <a:gd name="T123" fmla="*/ 830 h 1393"/>
                  <a:gd name="T124" fmla="*/ 121 w 3315"/>
                  <a:gd name="T125" fmla="*/ 695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5" h="1393">
                    <a:moveTo>
                      <a:pt x="3" y="1028"/>
                    </a:moveTo>
                    <a:lnTo>
                      <a:pt x="3" y="1037"/>
                    </a:lnTo>
                    <a:lnTo>
                      <a:pt x="4" y="1037"/>
                    </a:lnTo>
                    <a:lnTo>
                      <a:pt x="4" y="1035"/>
                    </a:lnTo>
                    <a:lnTo>
                      <a:pt x="7" y="1034"/>
                    </a:lnTo>
                    <a:lnTo>
                      <a:pt x="9" y="1032"/>
                    </a:lnTo>
                    <a:lnTo>
                      <a:pt x="12" y="964"/>
                    </a:lnTo>
                    <a:lnTo>
                      <a:pt x="15" y="902"/>
                    </a:lnTo>
                    <a:lnTo>
                      <a:pt x="16" y="873"/>
                    </a:lnTo>
                    <a:lnTo>
                      <a:pt x="16" y="844"/>
                    </a:lnTo>
                    <a:lnTo>
                      <a:pt x="17" y="816"/>
                    </a:lnTo>
                    <a:lnTo>
                      <a:pt x="21" y="738"/>
                    </a:lnTo>
                    <a:lnTo>
                      <a:pt x="24" y="692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3"/>
                    </a:lnTo>
                    <a:lnTo>
                      <a:pt x="25" y="683"/>
                    </a:lnTo>
                    <a:lnTo>
                      <a:pt x="26" y="670"/>
                    </a:lnTo>
                    <a:lnTo>
                      <a:pt x="28" y="656"/>
                    </a:lnTo>
                    <a:lnTo>
                      <a:pt x="29" y="644"/>
                    </a:lnTo>
                    <a:lnTo>
                      <a:pt x="30" y="631"/>
                    </a:lnTo>
                    <a:lnTo>
                      <a:pt x="31" y="621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4" y="589"/>
                    </a:lnTo>
                    <a:lnTo>
                      <a:pt x="37" y="571"/>
                    </a:lnTo>
                    <a:lnTo>
                      <a:pt x="38" y="563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44" y="519"/>
                    </a:lnTo>
                    <a:lnTo>
                      <a:pt x="46" y="518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3" y="492"/>
                    </a:lnTo>
                    <a:lnTo>
                      <a:pt x="53" y="491"/>
                    </a:lnTo>
                    <a:lnTo>
                      <a:pt x="57" y="491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2" y="488"/>
                    </a:lnTo>
                    <a:lnTo>
                      <a:pt x="55" y="489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2" y="491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7" y="505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25"/>
                    </a:lnTo>
                    <a:lnTo>
                      <a:pt x="62" y="543"/>
                    </a:lnTo>
                    <a:lnTo>
                      <a:pt x="65" y="56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87"/>
                    </a:lnTo>
                    <a:lnTo>
                      <a:pt x="68" y="599"/>
                    </a:lnTo>
                    <a:lnTo>
                      <a:pt x="72" y="638"/>
                    </a:lnTo>
                    <a:lnTo>
                      <a:pt x="73" y="652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79"/>
                    </a:lnTo>
                    <a:lnTo>
                      <a:pt x="75" y="689"/>
                    </a:lnTo>
                    <a:lnTo>
                      <a:pt x="79" y="693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3" y="691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2" y="696"/>
                    </a:lnTo>
                    <a:lnTo>
                      <a:pt x="113" y="704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5" y="718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18" y="732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45"/>
                    </a:lnTo>
                    <a:lnTo>
                      <a:pt x="121" y="751"/>
                    </a:lnTo>
                    <a:lnTo>
                      <a:pt x="122" y="757"/>
                    </a:lnTo>
                    <a:lnTo>
                      <a:pt x="123" y="763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84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1" y="797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7"/>
                    </a:lnTo>
                    <a:lnTo>
                      <a:pt x="136" y="815"/>
                    </a:lnTo>
                    <a:lnTo>
                      <a:pt x="136" y="816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3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49" y="837"/>
                    </a:lnTo>
                    <a:lnTo>
                      <a:pt x="150" y="840"/>
                    </a:lnTo>
                    <a:lnTo>
                      <a:pt x="153" y="843"/>
                    </a:lnTo>
                    <a:lnTo>
                      <a:pt x="153" y="842"/>
                    </a:lnTo>
                    <a:lnTo>
                      <a:pt x="155" y="844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5" y="844"/>
                    </a:lnTo>
                    <a:lnTo>
                      <a:pt x="155" y="843"/>
                    </a:lnTo>
                    <a:lnTo>
                      <a:pt x="158" y="846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8" y="846"/>
                    </a:lnTo>
                    <a:lnTo>
                      <a:pt x="158" y="844"/>
                    </a:lnTo>
                    <a:lnTo>
                      <a:pt x="161" y="847"/>
                    </a:lnTo>
                    <a:lnTo>
                      <a:pt x="170" y="847"/>
                    </a:lnTo>
                    <a:lnTo>
                      <a:pt x="170" y="846"/>
                    </a:lnTo>
                    <a:lnTo>
                      <a:pt x="174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4" y="846"/>
                    </a:lnTo>
                    <a:lnTo>
                      <a:pt x="174" y="844"/>
                    </a:lnTo>
                    <a:lnTo>
                      <a:pt x="177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6" y="844"/>
                    </a:lnTo>
                    <a:lnTo>
                      <a:pt x="176" y="843"/>
                    </a:lnTo>
                    <a:lnTo>
                      <a:pt x="180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79" y="843"/>
                    </a:lnTo>
                    <a:lnTo>
                      <a:pt x="179" y="842"/>
                    </a:lnTo>
                    <a:lnTo>
                      <a:pt x="183" y="842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3" y="840"/>
                    </a:lnTo>
                    <a:lnTo>
                      <a:pt x="183" y="839"/>
                    </a:lnTo>
                    <a:lnTo>
                      <a:pt x="185" y="838"/>
                    </a:lnTo>
                    <a:lnTo>
                      <a:pt x="188" y="835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3" y="838"/>
                    </a:lnTo>
                    <a:lnTo>
                      <a:pt x="185" y="837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4" y="839"/>
                    </a:lnTo>
                    <a:lnTo>
                      <a:pt x="184" y="838"/>
                    </a:lnTo>
                    <a:lnTo>
                      <a:pt x="187" y="837"/>
                    </a:lnTo>
                    <a:lnTo>
                      <a:pt x="188" y="837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90" y="834"/>
                    </a:lnTo>
                    <a:lnTo>
                      <a:pt x="189" y="833"/>
                    </a:lnTo>
                    <a:lnTo>
                      <a:pt x="190" y="831"/>
                    </a:lnTo>
                    <a:lnTo>
                      <a:pt x="193" y="824"/>
                    </a:lnTo>
                    <a:lnTo>
                      <a:pt x="194" y="819"/>
                    </a:lnTo>
                    <a:lnTo>
                      <a:pt x="196" y="817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08"/>
                    </a:lnTo>
                    <a:lnTo>
                      <a:pt x="197" y="808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794"/>
                    </a:lnTo>
                    <a:lnTo>
                      <a:pt x="199" y="794"/>
                    </a:lnTo>
                    <a:lnTo>
                      <a:pt x="202" y="779"/>
                    </a:lnTo>
                    <a:lnTo>
                      <a:pt x="203" y="769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5" y="751"/>
                    </a:lnTo>
                    <a:lnTo>
                      <a:pt x="206" y="741"/>
                    </a:lnTo>
                    <a:lnTo>
                      <a:pt x="207" y="732"/>
                    </a:lnTo>
                    <a:lnTo>
                      <a:pt x="210" y="711"/>
                    </a:lnTo>
                    <a:lnTo>
                      <a:pt x="211" y="702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0" y="693"/>
                    </a:lnTo>
                    <a:lnTo>
                      <a:pt x="210" y="692"/>
                    </a:lnTo>
                    <a:lnTo>
                      <a:pt x="214" y="692"/>
                    </a:lnTo>
                    <a:lnTo>
                      <a:pt x="215" y="691"/>
                    </a:lnTo>
                    <a:lnTo>
                      <a:pt x="214" y="689"/>
                    </a:lnTo>
                    <a:lnTo>
                      <a:pt x="216" y="688"/>
                    </a:lnTo>
                    <a:lnTo>
                      <a:pt x="218" y="673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9" y="644"/>
                    </a:lnTo>
                    <a:lnTo>
                      <a:pt x="223" y="605"/>
                    </a:lnTo>
                    <a:lnTo>
                      <a:pt x="224" y="594"/>
                    </a:lnTo>
                    <a:lnTo>
                      <a:pt x="225" y="584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7" y="563"/>
                    </a:lnTo>
                    <a:lnTo>
                      <a:pt x="229" y="545"/>
                    </a:lnTo>
                    <a:lnTo>
                      <a:pt x="233" y="522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38" y="488"/>
                    </a:lnTo>
                    <a:lnTo>
                      <a:pt x="239" y="484"/>
                    </a:lnTo>
                    <a:lnTo>
                      <a:pt x="241" y="483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7" y="470"/>
                    </a:lnTo>
                    <a:lnTo>
                      <a:pt x="246" y="469"/>
                    </a:lnTo>
                    <a:lnTo>
                      <a:pt x="249" y="466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6" y="467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6" y="469"/>
                    </a:lnTo>
                    <a:lnTo>
                      <a:pt x="246" y="467"/>
                    </a:lnTo>
                    <a:lnTo>
                      <a:pt x="250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49" y="467"/>
                    </a:lnTo>
                    <a:lnTo>
                      <a:pt x="249" y="466"/>
                    </a:lnTo>
                    <a:lnTo>
                      <a:pt x="251" y="469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4" y="472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0" y="501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20"/>
                    </a:lnTo>
                    <a:lnTo>
                      <a:pt x="263" y="531"/>
                    </a:lnTo>
                    <a:lnTo>
                      <a:pt x="264" y="542"/>
                    </a:lnTo>
                    <a:lnTo>
                      <a:pt x="268" y="581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608"/>
                    </a:lnTo>
                    <a:lnTo>
                      <a:pt x="270" y="624"/>
                    </a:lnTo>
                    <a:lnTo>
                      <a:pt x="270" y="625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6" y="684"/>
                    </a:lnTo>
                    <a:lnTo>
                      <a:pt x="276" y="688"/>
                    </a:lnTo>
                    <a:lnTo>
                      <a:pt x="277" y="691"/>
                    </a:lnTo>
                    <a:lnTo>
                      <a:pt x="280" y="693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87" y="697"/>
                    </a:lnTo>
                    <a:lnTo>
                      <a:pt x="290" y="726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50"/>
                    </a:lnTo>
                    <a:lnTo>
                      <a:pt x="292" y="763"/>
                    </a:lnTo>
                    <a:lnTo>
                      <a:pt x="294" y="775"/>
                    </a:lnTo>
                    <a:lnTo>
                      <a:pt x="298" y="806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24"/>
                    </a:lnTo>
                    <a:lnTo>
                      <a:pt x="303" y="847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71"/>
                    </a:lnTo>
                    <a:lnTo>
                      <a:pt x="309" y="88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9"/>
                    </a:lnTo>
                    <a:lnTo>
                      <a:pt x="317" y="906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1" y="909"/>
                    </a:lnTo>
                    <a:lnTo>
                      <a:pt x="322" y="913"/>
                    </a:lnTo>
                    <a:lnTo>
                      <a:pt x="323" y="914"/>
                    </a:lnTo>
                    <a:lnTo>
                      <a:pt x="323" y="913"/>
                    </a:lnTo>
                    <a:lnTo>
                      <a:pt x="326" y="915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6" y="915"/>
                    </a:lnTo>
                    <a:lnTo>
                      <a:pt x="326" y="914"/>
                    </a:lnTo>
                    <a:lnTo>
                      <a:pt x="329" y="917"/>
                    </a:lnTo>
                    <a:lnTo>
                      <a:pt x="331" y="917"/>
                    </a:lnTo>
                    <a:lnTo>
                      <a:pt x="331" y="915"/>
                    </a:lnTo>
                    <a:lnTo>
                      <a:pt x="335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4" y="915"/>
                    </a:lnTo>
                    <a:lnTo>
                      <a:pt x="334" y="914"/>
                    </a:lnTo>
                    <a:lnTo>
                      <a:pt x="338" y="914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39" y="912"/>
                    </a:lnTo>
                    <a:lnTo>
                      <a:pt x="339" y="910"/>
                    </a:lnTo>
                    <a:lnTo>
                      <a:pt x="343" y="910"/>
                    </a:lnTo>
                    <a:lnTo>
                      <a:pt x="344" y="909"/>
                    </a:lnTo>
                    <a:lnTo>
                      <a:pt x="343" y="908"/>
                    </a:lnTo>
                    <a:lnTo>
                      <a:pt x="345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3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8" y="902"/>
                    </a:lnTo>
                    <a:lnTo>
                      <a:pt x="348" y="901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51" y="899"/>
                    </a:lnTo>
                    <a:lnTo>
                      <a:pt x="351" y="897"/>
                    </a:lnTo>
                    <a:lnTo>
                      <a:pt x="353" y="892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87"/>
                    </a:lnTo>
                    <a:lnTo>
                      <a:pt x="354" y="882"/>
                    </a:lnTo>
                    <a:lnTo>
                      <a:pt x="356" y="875"/>
                    </a:lnTo>
                    <a:lnTo>
                      <a:pt x="357" y="875"/>
                    </a:lnTo>
                    <a:lnTo>
                      <a:pt x="360" y="860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1" y="840"/>
                    </a:lnTo>
                    <a:lnTo>
                      <a:pt x="362" y="829"/>
                    </a:lnTo>
                    <a:lnTo>
                      <a:pt x="364" y="819"/>
                    </a:lnTo>
                    <a:lnTo>
                      <a:pt x="367" y="780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9" y="753"/>
                    </a:lnTo>
                    <a:lnTo>
                      <a:pt x="370" y="737"/>
                    </a:lnTo>
                    <a:lnTo>
                      <a:pt x="373" y="709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0" y="692"/>
                    </a:lnTo>
                    <a:lnTo>
                      <a:pt x="373" y="691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8" y="693"/>
                    </a:lnTo>
                    <a:lnTo>
                      <a:pt x="378" y="692"/>
                    </a:lnTo>
                    <a:lnTo>
                      <a:pt x="382" y="692"/>
                    </a:lnTo>
                    <a:lnTo>
                      <a:pt x="383" y="691"/>
                    </a:lnTo>
                    <a:lnTo>
                      <a:pt x="382" y="689"/>
                    </a:lnTo>
                    <a:lnTo>
                      <a:pt x="384" y="688"/>
                    </a:lnTo>
                    <a:lnTo>
                      <a:pt x="388" y="642"/>
                    </a:lnTo>
                    <a:lnTo>
                      <a:pt x="389" y="627"/>
                    </a:lnTo>
                    <a:lnTo>
                      <a:pt x="391" y="615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2" y="589"/>
                    </a:lnTo>
                    <a:lnTo>
                      <a:pt x="393" y="577"/>
                    </a:lnTo>
                    <a:lnTo>
                      <a:pt x="395" y="567"/>
                    </a:lnTo>
                    <a:lnTo>
                      <a:pt x="396" y="555"/>
                    </a:lnTo>
                    <a:lnTo>
                      <a:pt x="397" y="54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8" y="528"/>
                    </a:lnTo>
                    <a:lnTo>
                      <a:pt x="400" y="519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4" y="491"/>
                    </a:lnTo>
                    <a:lnTo>
                      <a:pt x="405" y="489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7" y="470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10" y="465"/>
                    </a:lnTo>
                    <a:lnTo>
                      <a:pt x="410" y="463"/>
                    </a:lnTo>
                    <a:lnTo>
                      <a:pt x="411" y="460"/>
                    </a:lnTo>
                    <a:lnTo>
                      <a:pt x="413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7" y="451"/>
                    </a:lnTo>
                    <a:lnTo>
                      <a:pt x="417" y="449"/>
                    </a:lnTo>
                    <a:lnTo>
                      <a:pt x="420" y="449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5" y="447"/>
                    </a:lnTo>
                    <a:lnTo>
                      <a:pt x="418" y="448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7" y="449"/>
                    </a:lnTo>
                    <a:lnTo>
                      <a:pt x="417" y="448"/>
                    </a:lnTo>
                    <a:lnTo>
                      <a:pt x="419" y="451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9" y="448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8" y="447"/>
                    </a:lnTo>
                    <a:lnTo>
                      <a:pt x="419" y="451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6" y="457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31" y="470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92"/>
                    </a:lnTo>
                    <a:lnTo>
                      <a:pt x="435" y="501"/>
                    </a:lnTo>
                    <a:lnTo>
                      <a:pt x="437" y="522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73"/>
                    </a:lnTo>
                    <a:lnTo>
                      <a:pt x="446" y="635"/>
                    </a:lnTo>
                    <a:lnTo>
                      <a:pt x="448" y="652"/>
                    </a:lnTo>
                    <a:lnTo>
                      <a:pt x="449" y="667"/>
                    </a:lnTo>
                    <a:lnTo>
                      <a:pt x="449" y="686"/>
                    </a:lnTo>
                    <a:lnTo>
                      <a:pt x="450" y="689"/>
                    </a:lnTo>
                    <a:lnTo>
                      <a:pt x="454" y="693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3" y="714"/>
                    </a:lnTo>
                    <a:lnTo>
                      <a:pt x="463" y="729"/>
                    </a:lnTo>
                    <a:lnTo>
                      <a:pt x="464" y="745"/>
                    </a:lnTo>
                    <a:lnTo>
                      <a:pt x="464" y="746"/>
                    </a:lnTo>
                    <a:lnTo>
                      <a:pt x="467" y="775"/>
                    </a:lnTo>
                    <a:lnTo>
                      <a:pt x="469" y="800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24"/>
                    </a:lnTo>
                    <a:lnTo>
                      <a:pt x="473" y="844"/>
                    </a:lnTo>
                    <a:lnTo>
                      <a:pt x="477" y="871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86"/>
                    </a:lnTo>
                    <a:lnTo>
                      <a:pt x="480" y="893"/>
                    </a:lnTo>
                    <a:lnTo>
                      <a:pt x="481" y="900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4"/>
                    </a:lnTo>
                    <a:lnTo>
                      <a:pt x="488" y="928"/>
                    </a:lnTo>
                    <a:lnTo>
                      <a:pt x="488" y="930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39"/>
                    </a:lnTo>
                    <a:lnTo>
                      <a:pt x="494" y="943"/>
                    </a:lnTo>
                    <a:lnTo>
                      <a:pt x="498" y="946"/>
                    </a:lnTo>
                    <a:lnTo>
                      <a:pt x="498" y="945"/>
                    </a:lnTo>
                    <a:lnTo>
                      <a:pt x="500" y="948"/>
                    </a:lnTo>
                    <a:lnTo>
                      <a:pt x="506" y="948"/>
                    </a:lnTo>
                    <a:lnTo>
                      <a:pt x="506" y="946"/>
                    </a:lnTo>
                    <a:lnTo>
                      <a:pt x="510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08" y="946"/>
                    </a:lnTo>
                    <a:lnTo>
                      <a:pt x="508" y="945"/>
                    </a:lnTo>
                    <a:lnTo>
                      <a:pt x="512" y="945"/>
                    </a:lnTo>
                    <a:lnTo>
                      <a:pt x="516" y="941"/>
                    </a:lnTo>
                    <a:lnTo>
                      <a:pt x="515" y="940"/>
                    </a:lnTo>
                    <a:lnTo>
                      <a:pt x="517" y="937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5" y="939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7" y="939"/>
                    </a:lnTo>
                    <a:lnTo>
                      <a:pt x="517" y="937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20" y="935"/>
                    </a:lnTo>
                    <a:lnTo>
                      <a:pt x="520" y="933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2" y="931"/>
                    </a:lnTo>
                    <a:lnTo>
                      <a:pt x="522" y="930"/>
                    </a:lnTo>
                    <a:lnTo>
                      <a:pt x="525" y="924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6" y="912"/>
                    </a:lnTo>
                    <a:lnTo>
                      <a:pt x="528" y="912"/>
                    </a:lnTo>
                    <a:lnTo>
                      <a:pt x="529" y="904"/>
                    </a:lnTo>
                    <a:lnTo>
                      <a:pt x="532" y="886"/>
                    </a:lnTo>
                    <a:lnTo>
                      <a:pt x="533" y="875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4" y="851"/>
                    </a:lnTo>
                    <a:lnTo>
                      <a:pt x="535" y="837"/>
                    </a:lnTo>
                    <a:lnTo>
                      <a:pt x="537" y="824"/>
                    </a:lnTo>
                    <a:lnTo>
                      <a:pt x="539" y="793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41" y="760"/>
                    </a:lnTo>
                    <a:lnTo>
                      <a:pt x="542" y="745"/>
                    </a:lnTo>
                    <a:lnTo>
                      <a:pt x="543" y="728"/>
                    </a:lnTo>
                    <a:lnTo>
                      <a:pt x="544" y="710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42" y="692"/>
                    </a:lnTo>
                    <a:lnTo>
                      <a:pt x="544" y="691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51" y="693"/>
                    </a:lnTo>
                    <a:lnTo>
                      <a:pt x="551" y="692"/>
                    </a:lnTo>
                    <a:lnTo>
                      <a:pt x="556" y="689"/>
                    </a:lnTo>
                    <a:lnTo>
                      <a:pt x="557" y="678"/>
                    </a:lnTo>
                    <a:lnTo>
                      <a:pt x="561" y="627"/>
                    </a:lnTo>
                    <a:lnTo>
                      <a:pt x="563" y="613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4" y="585"/>
                    </a:lnTo>
                    <a:lnTo>
                      <a:pt x="565" y="571"/>
                    </a:lnTo>
                    <a:lnTo>
                      <a:pt x="566" y="559"/>
                    </a:lnTo>
                    <a:lnTo>
                      <a:pt x="568" y="546"/>
                    </a:lnTo>
                    <a:lnTo>
                      <a:pt x="569" y="536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70" y="515"/>
                    </a:lnTo>
                    <a:lnTo>
                      <a:pt x="572" y="505"/>
                    </a:lnTo>
                    <a:lnTo>
                      <a:pt x="573" y="496"/>
                    </a:lnTo>
                    <a:lnTo>
                      <a:pt x="577" y="472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1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9" y="449"/>
                    </a:lnTo>
                    <a:lnTo>
                      <a:pt x="581" y="445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4" y="436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91" y="425"/>
                    </a:lnTo>
                    <a:lnTo>
                      <a:pt x="590" y="423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87" y="423"/>
                    </a:lnTo>
                    <a:lnTo>
                      <a:pt x="590" y="422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1" y="422"/>
                    </a:lnTo>
                    <a:lnTo>
                      <a:pt x="592" y="425"/>
                    </a:lnTo>
                    <a:lnTo>
                      <a:pt x="595" y="427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7" y="431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4" y="447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60"/>
                    </a:lnTo>
                    <a:lnTo>
                      <a:pt x="606" y="469"/>
                    </a:lnTo>
                    <a:lnTo>
                      <a:pt x="609" y="489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42"/>
                    </a:lnTo>
                    <a:lnTo>
                      <a:pt x="615" y="573"/>
                    </a:lnTo>
                    <a:lnTo>
                      <a:pt x="618" y="607"/>
                    </a:lnTo>
                    <a:lnTo>
                      <a:pt x="621" y="643"/>
                    </a:lnTo>
                    <a:lnTo>
                      <a:pt x="621" y="661"/>
                    </a:lnTo>
                    <a:lnTo>
                      <a:pt x="622" y="679"/>
                    </a:lnTo>
                    <a:lnTo>
                      <a:pt x="622" y="680"/>
                    </a:lnTo>
                    <a:lnTo>
                      <a:pt x="623" y="689"/>
                    </a:lnTo>
                    <a:lnTo>
                      <a:pt x="627" y="693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711"/>
                    </a:lnTo>
                    <a:lnTo>
                      <a:pt x="636" y="729"/>
                    </a:lnTo>
                    <a:lnTo>
                      <a:pt x="637" y="746"/>
                    </a:lnTo>
                    <a:lnTo>
                      <a:pt x="641" y="793"/>
                    </a:lnTo>
                    <a:lnTo>
                      <a:pt x="641" y="794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21"/>
                    </a:lnTo>
                    <a:lnTo>
                      <a:pt x="645" y="847"/>
                    </a:lnTo>
                    <a:lnTo>
                      <a:pt x="647" y="859"/>
                    </a:lnTo>
                    <a:lnTo>
                      <a:pt x="649" y="879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97"/>
                    </a:lnTo>
                    <a:lnTo>
                      <a:pt x="652" y="906"/>
                    </a:lnTo>
                    <a:lnTo>
                      <a:pt x="653" y="914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6" y="928"/>
                    </a:lnTo>
                    <a:lnTo>
                      <a:pt x="657" y="933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5"/>
                    </a:lnTo>
                    <a:lnTo>
                      <a:pt x="663" y="961"/>
                    </a:lnTo>
                    <a:lnTo>
                      <a:pt x="663" y="962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8"/>
                    </a:lnTo>
                    <a:lnTo>
                      <a:pt x="667" y="971"/>
                    </a:lnTo>
                    <a:lnTo>
                      <a:pt x="670" y="973"/>
                    </a:lnTo>
                    <a:lnTo>
                      <a:pt x="670" y="972"/>
                    </a:lnTo>
                    <a:lnTo>
                      <a:pt x="672" y="975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2" y="975"/>
                    </a:lnTo>
                    <a:lnTo>
                      <a:pt x="672" y="973"/>
                    </a:lnTo>
                    <a:lnTo>
                      <a:pt x="675" y="976"/>
                    </a:lnTo>
                    <a:lnTo>
                      <a:pt x="679" y="976"/>
                    </a:lnTo>
                    <a:lnTo>
                      <a:pt x="679" y="975"/>
                    </a:lnTo>
                    <a:lnTo>
                      <a:pt x="683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1" y="975"/>
                    </a:lnTo>
                    <a:lnTo>
                      <a:pt x="681" y="973"/>
                    </a:lnTo>
                    <a:lnTo>
                      <a:pt x="685" y="973"/>
                    </a:lnTo>
                    <a:lnTo>
                      <a:pt x="688" y="971"/>
                    </a:lnTo>
                    <a:lnTo>
                      <a:pt x="687" y="970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90" y="966"/>
                    </a:lnTo>
                    <a:lnTo>
                      <a:pt x="690" y="964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4" y="959"/>
                    </a:lnTo>
                    <a:lnTo>
                      <a:pt x="694" y="958"/>
                    </a:lnTo>
                    <a:lnTo>
                      <a:pt x="697" y="953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48"/>
                    </a:lnTo>
                    <a:lnTo>
                      <a:pt x="698" y="943"/>
                    </a:lnTo>
                    <a:lnTo>
                      <a:pt x="699" y="936"/>
                    </a:lnTo>
                    <a:lnTo>
                      <a:pt x="701" y="936"/>
                    </a:lnTo>
                    <a:lnTo>
                      <a:pt x="702" y="928"/>
                    </a:lnTo>
                    <a:lnTo>
                      <a:pt x="705" y="908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6" y="883"/>
                    </a:lnTo>
                    <a:lnTo>
                      <a:pt x="709" y="855"/>
                    </a:lnTo>
                    <a:lnTo>
                      <a:pt x="710" y="838"/>
                    </a:lnTo>
                    <a:lnTo>
                      <a:pt x="711" y="822"/>
                    </a:lnTo>
                    <a:lnTo>
                      <a:pt x="712" y="806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5" y="751"/>
                    </a:lnTo>
                    <a:lnTo>
                      <a:pt x="718" y="713"/>
                    </a:lnTo>
                    <a:lnTo>
                      <a:pt x="719" y="695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14" y="692"/>
                    </a:lnTo>
                    <a:lnTo>
                      <a:pt x="716" y="691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24" y="693"/>
                    </a:lnTo>
                    <a:lnTo>
                      <a:pt x="724" y="692"/>
                    </a:lnTo>
                    <a:lnTo>
                      <a:pt x="729" y="689"/>
                    </a:lnTo>
                    <a:lnTo>
                      <a:pt x="730" y="679"/>
                    </a:lnTo>
                    <a:lnTo>
                      <a:pt x="732" y="661"/>
                    </a:lnTo>
                    <a:lnTo>
                      <a:pt x="733" y="642"/>
                    </a:lnTo>
                    <a:lnTo>
                      <a:pt x="734" y="625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6" y="591"/>
                    </a:lnTo>
                    <a:lnTo>
                      <a:pt x="737" y="576"/>
                    </a:lnTo>
                    <a:lnTo>
                      <a:pt x="740" y="547"/>
                    </a:lnTo>
                    <a:lnTo>
                      <a:pt x="742" y="522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3" y="498"/>
                    </a:lnTo>
                    <a:lnTo>
                      <a:pt x="746" y="478"/>
                    </a:lnTo>
                    <a:lnTo>
                      <a:pt x="749" y="460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45"/>
                    </a:lnTo>
                    <a:lnTo>
                      <a:pt x="750" y="445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55" y="416"/>
                    </a:lnTo>
                    <a:lnTo>
                      <a:pt x="756" y="414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3" y="399"/>
                    </a:lnTo>
                    <a:lnTo>
                      <a:pt x="762" y="398"/>
                    </a:lnTo>
                    <a:lnTo>
                      <a:pt x="764" y="395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2" y="396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2" y="398"/>
                    </a:lnTo>
                    <a:lnTo>
                      <a:pt x="762" y="396"/>
                    </a:lnTo>
                    <a:lnTo>
                      <a:pt x="765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3" y="396"/>
                    </a:lnTo>
                    <a:lnTo>
                      <a:pt x="763" y="395"/>
                    </a:lnTo>
                    <a:lnTo>
                      <a:pt x="765" y="398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4" y="395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3" y="394"/>
                    </a:lnTo>
                    <a:lnTo>
                      <a:pt x="764" y="398"/>
                    </a:lnTo>
                    <a:lnTo>
                      <a:pt x="765" y="399"/>
                    </a:lnTo>
                    <a:lnTo>
                      <a:pt x="765" y="398"/>
                    </a:lnTo>
                    <a:lnTo>
                      <a:pt x="768" y="400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7" y="400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7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7"/>
                    </a:lnTo>
                    <a:lnTo>
                      <a:pt x="778" y="435"/>
                    </a:lnTo>
                    <a:lnTo>
                      <a:pt x="780" y="444"/>
                    </a:lnTo>
                    <a:lnTo>
                      <a:pt x="781" y="454"/>
                    </a:lnTo>
                    <a:lnTo>
                      <a:pt x="782" y="466"/>
                    </a:lnTo>
                    <a:lnTo>
                      <a:pt x="783" y="479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506"/>
                    </a:lnTo>
                    <a:lnTo>
                      <a:pt x="786" y="522"/>
                    </a:lnTo>
                    <a:lnTo>
                      <a:pt x="787" y="538"/>
                    </a:lnTo>
                    <a:lnTo>
                      <a:pt x="791" y="593"/>
                    </a:lnTo>
                    <a:lnTo>
                      <a:pt x="793" y="612"/>
                    </a:lnTo>
                    <a:lnTo>
                      <a:pt x="793" y="631"/>
                    </a:lnTo>
                    <a:lnTo>
                      <a:pt x="794" y="651"/>
                    </a:lnTo>
                    <a:lnTo>
                      <a:pt x="795" y="671"/>
                    </a:lnTo>
                    <a:lnTo>
                      <a:pt x="796" y="688"/>
                    </a:lnTo>
                    <a:lnTo>
                      <a:pt x="798" y="691"/>
                    </a:lnTo>
                    <a:lnTo>
                      <a:pt x="800" y="693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9" y="691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8" y="706"/>
                    </a:lnTo>
                    <a:lnTo>
                      <a:pt x="811" y="745"/>
                    </a:lnTo>
                    <a:lnTo>
                      <a:pt x="812" y="763"/>
                    </a:lnTo>
                    <a:lnTo>
                      <a:pt x="814" y="797"/>
                    </a:lnTo>
                    <a:lnTo>
                      <a:pt x="814" y="812"/>
                    </a:lnTo>
                    <a:lnTo>
                      <a:pt x="816" y="828"/>
                    </a:lnTo>
                    <a:lnTo>
                      <a:pt x="816" y="829"/>
                    </a:lnTo>
                    <a:lnTo>
                      <a:pt x="818" y="857"/>
                    </a:lnTo>
                    <a:lnTo>
                      <a:pt x="820" y="870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905"/>
                    </a:lnTo>
                    <a:lnTo>
                      <a:pt x="824" y="914"/>
                    </a:lnTo>
                    <a:lnTo>
                      <a:pt x="825" y="924"/>
                    </a:lnTo>
                    <a:lnTo>
                      <a:pt x="826" y="932"/>
                    </a:lnTo>
                    <a:lnTo>
                      <a:pt x="827" y="941"/>
                    </a:lnTo>
                    <a:lnTo>
                      <a:pt x="829" y="949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62"/>
                    </a:lnTo>
                    <a:lnTo>
                      <a:pt x="831" y="967"/>
                    </a:lnTo>
                    <a:lnTo>
                      <a:pt x="833" y="973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93"/>
                    </a:lnTo>
                    <a:lnTo>
                      <a:pt x="839" y="995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9"/>
                    </a:lnTo>
                    <a:lnTo>
                      <a:pt x="844" y="1002"/>
                    </a:lnTo>
                    <a:lnTo>
                      <a:pt x="844" y="1001"/>
                    </a:lnTo>
                    <a:lnTo>
                      <a:pt x="847" y="1003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7" y="1003"/>
                    </a:lnTo>
                    <a:lnTo>
                      <a:pt x="847" y="1002"/>
                    </a:lnTo>
                    <a:lnTo>
                      <a:pt x="849" y="1004"/>
                    </a:lnTo>
                    <a:lnTo>
                      <a:pt x="851" y="1004"/>
                    </a:lnTo>
                    <a:lnTo>
                      <a:pt x="851" y="1003"/>
                    </a:lnTo>
                    <a:lnTo>
                      <a:pt x="855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3" y="1003"/>
                    </a:lnTo>
                    <a:lnTo>
                      <a:pt x="853" y="1002"/>
                    </a:lnTo>
                    <a:lnTo>
                      <a:pt x="857" y="1002"/>
                    </a:lnTo>
                    <a:lnTo>
                      <a:pt x="860" y="999"/>
                    </a:lnTo>
                    <a:lnTo>
                      <a:pt x="858" y="998"/>
                    </a:lnTo>
                    <a:lnTo>
                      <a:pt x="861" y="995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58" y="997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62" y="995"/>
                    </a:lnTo>
                    <a:lnTo>
                      <a:pt x="862" y="994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5" y="992"/>
                    </a:lnTo>
                    <a:lnTo>
                      <a:pt x="865" y="990"/>
                    </a:lnTo>
                    <a:lnTo>
                      <a:pt x="869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9" y="979"/>
                    </a:lnTo>
                    <a:lnTo>
                      <a:pt x="870" y="975"/>
                    </a:lnTo>
                    <a:lnTo>
                      <a:pt x="871" y="970"/>
                    </a:lnTo>
                    <a:lnTo>
                      <a:pt x="873" y="963"/>
                    </a:lnTo>
                    <a:lnTo>
                      <a:pt x="874" y="963"/>
                    </a:lnTo>
                    <a:lnTo>
                      <a:pt x="875" y="954"/>
                    </a:lnTo>
                    <a:lnTo>
                      <a:pt x="877" y="944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8" y="921"/>
                    </a:lnTo>
                    <a:lnTo>
                      <a:pt x="880" y="892"/>
                    </a:lnTo>
                    <a:lnTo>
                      <a:pt x="882" y="877"/>
                    </a:lnTo>
                    <a:lnTo>
                      <a:pt x="883" y="860"/>
                    </a:lnTo>
                    <a:lnTo>
                      <a:pt x="884" y="842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7" y="785"/>
                    </a:lnTo>
                    <a:lnTo>
                      <a:pt x="887" y="784"/>
                    </a:lnTo>
                    <a:lnTo>
                      <a:pt x="891" y="72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87" y="69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97" y="693"/>
                    </a:lnTo>
                    <a:lnTo>
                      <a:pt x="897" y="692"/>
                    </a:lnTo>
                    <a:lnTo>
                      <a:pt x="901" y="692"/>
                    </a:lnTo>
                    <a:lnTo>
                      <a:pt x="902" y="691"/>
                    </a:lnTo>
                    <a:lnTo>
                      <a:pt x="901" y="689"/>
                    </a:lnTo>
                    <a:lnTo>
                      <a:pt x="904" y="687"/>
                    </a:lnTo>
                    <a:lnTo>
                      <a:pt x="906" y="646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8" y="608"/>
                    </a:lnTo>
                    <a:lnTo>
                      <a:pt x="909" y="590"/>
                    </a:lnTo>
                    <a:lnTo>
                      <a:pt x="911" y="556"/>
                    </a:lnTo>
                    <a:lnTo>
                      <a:pt x="914" y="525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7" y="485"/>
                    </a:lnTo>
                    <a:lnTo>
                      <a:pt x="918" y="474"/>
                    </a:lnTo>
                    <a:lnTo>
                      <a:pt x="922" y="443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7" y="398"/>
                    </a:lnTo>
                    <a:lnTo>
                      <a:pt x="928" y="396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89"/>
                    </a:lnTo>
                    <a:lnTo>
                      <a:pt x="929" y="383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6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3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6" y="367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5" y="365"/>
                    </a:lnTo>
                    <a:lnTo>
                      <a:pt x="936" y="368"/>
                    </a:lnTo>
                    <a:lnTo>
                      <a:pt x="939" y="370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9"/>
                    </a:lnTo>
                    <a:lnTo>
                      <a:pt x="951" y="407"/>
                    </a:lnTo>
                    <a:lnTo>
                      <a:pt x="953" y="416"/>
                    </a:lnTo>
                    <a:lnTo>
                      <a:pt x="954" y="426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65"/>
                    </a:lnTo>
                    <a:lnTo>
                      <a:pt x="960" y="515"/>
                    </a:lnTo>
                    <a:lnTo>
                      <a:pt x="964" y="573"/>
                    </a:lnTo>
                    <a:lnTo>
                      <a:pt x="964" y="594"/>
                    </a:lnTo>
                    <a:lnTo>
                      <a:pt x="966" y="616"/>
                    </a:lnTo>
                    <a:lnTo>
                      <a:pt x="967" y="636"/>
                    </a:lnTo>
                    <a:lnTo>
                      <a:pt x="970" y="680"/>
                    </a:lnTo>
                    <a:lnTo>
                      <a:pt x="970" y="682"/>
                    </a:lnTo>
                    <a:lnTo>
                      <a:pt x="971" y="689"/>
                    </a:lnTo>
                    <a:lnTo>
                      <a:pt x="975" y="693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2" y="717"/>
                    </a:lnTo>
                    <a:lnTo>
                      <a:pt x="985" y="758"/>
                    </a:lnTo>
                    <a:lnTo>
                      <a:pt x="988" y="797"/>
                    </a:lnTo>
                    <a:lnTo>
                      <a:pt x="988" y="815"/>
                    </a:lnTo>
                    <a:lnTo>
                      <a:pt x="989" y="831"/>
                    </a:lnTo>
                    <a:lnTo>
                      <a:pt x="992" y="862"/>
                    </a:lnTo>
                    <a:lnTo>
                      <a:pt x="992" y="864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905"/>
                    </a:lnTo>
                    <a:lnTo>
                      <a:pt x="997" y="928"/>
                    </a:lnTo>
                    <a:lnTo>
                      <a:pt x="999" y="949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75"/>
                    </a:lnTo>
                    <a:lnTo>
                      <a:pt x="1003" y="983"/>
                    </a:lnTo>
                    <a:lnTo>
                      <a:pt x="1006" y="995"/>
                    </a:lnTo>
                    <a:lnTo>
                      <a:pt x="1008" y="1006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4"/>
                    </a:lnTo>
                    <a:lnTo>
                      <a:pt x="1011" y="1017"/>
                    </a:lnTo>
                    <a:lnTo>
                      <a:pt x="1011" y="1019"/>
                    </a:lnTo>
                    <a:lnTo>
                      <a:pt x="1013" y="1024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7" y="1026"/>
                    </a:lnTo>
                    <a:lnTo>
                      <a:pt x="1019" y="1029"/>
                    </a:lnTo>
                    <a:lnTo>
                      <a:pt x="1021" y="1032"/>
                    </a:lnTo>
                    <a:lnTo>
                      <a:pt x="1026" y="1032"/>
                    </a:lnTo>
                    <a:lnTo>
                      <a:pt x="1026" y="1030"/>
                    </a:lnTo>
                    <a:lnTo>
                      <a:pt x="1030" y="1030"/>
                    </a:lnTo>
                    <a:lnTo>
                      <a:pt x="1032" y="1029"/>
                    </a:lnTo>
                    <a:lnTo>
                      <a:pt x="1030" y="1028"/>
                    </a:lnTo>
                    <a:lnTo>
                      <a:pt x="1033" y="1025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0" y="1026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4" y="1025"/>
                    </a:lnTo>
                    <a:lnTo>
                      <a:pt x="1034" y="1024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7" y="1021"/>
                    </a:lnTo>
                    <a:lnTo>
                      <a:pt x="1037" y="1020"/>
                    </a:lnTo>
                    <a:lnTo>
                      <a:pt x="1041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3" y="1004"/>
                    </a:lnTo>
                    <a:lnTo>
                      <a:pt x="1043" y="1003"/>
                    </a:lnTo>
                    <a:lnTo>
                      <a:pt x="1044" y="998"/>
                    </a:lnTo>
                    <a:lnTo>
                      <a:pt x="1046" y="992"/>
                    </a:lnTo>
                    <a:lnTo>
                      <a:pt x="1047" y="992"/>
                    </a:lnTo>
                    <a:lnTo>
                      <a:pt x="1048" y="984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50" y="962"/>
                    </a:lnTo>
                    <a:lnTo>
                      <a:pt x="1051" y="949"/>
                    </a:lnTo>
                    <a:lnTo>
                      <a:pt x="1052" y="935"/>
                    </a:lnTo>
                    <a:lnTo>
                      <a:pt x="1055" y="904"/>
                    </a:lnTo>
                    <a:lnTo>
                      <a:pt x="1056" y="88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7" y="847"/>
                    </a:lnTo>
                    <a:lnTo>
                      <a:pt x="1057" y="846"/>
                    </a:lnTo>
                    <a:lnTo>
                      <a:pt x="1060" y="804"/>
                    </a:lnTo>
                    <a:lnTo>
                      <a:pt x="1064" y="738"/>
                    </a:lnTo>
                    <a:lnTo>
                      <a:pt x="1064" y="71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61" y="692"/>
                    </a:lnTo>
                    <a:lnTo>
                      <a:pt x="1064" y="691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72" y="693"/>
                    </a:lnTo>
                    <a:lnTo>
                      <a:pt x="1072" y="692"/>
                    </a:lnTo>
                    <a:lnTo>
                      <a:pt x="1077" y="689"/>
                    </a:lnTo>
                    <a:lnTo>
                      <a:pt x="1078" y="680"/>
                    </a:lnTo>
                    <a:lnTo>
                      <a:pt x="1078" y="656"/>
                    </a:lnTo>
                    <a:lnTo>
                      <a:pt x="1079" y="63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3" y="574"/>
                    </a:lnTo>
                    <a:lnTo>
                      <a:pt x="1085" y="556"/>
                    </a:lnTo>
                    <a:lnTo>
                      <a:pt x="1086" y="540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7" y="506"/>
                    </a:lnTo>
                    <a:lnTo>
                      <a:pt x="1091" y="463"/>
                    </a:lnTo>
                    <a:lnTo>
                      <a:pt x="1094" y="440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5" y="418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85"/>
                    </a:lnTo>
                    <a:lnTo>
                      <a:pt x="1100" y="385"/>
                    </a:lnTo>
                    <a:lnTo>
                      <a:pt x="1101" y="377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103" y="360"/>
                    </a:lnTo>
                    <a:lnTo>
                      <a:pt x="1106" y="349"/>
                    </a:lnTo>
                    <a:lnTo>
                      <a:pt x="1108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9" y="345"/>
                    </a:lnTo>
                    <a:lnTo>
                      <a:pt x="1109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08" y="343"/>
                    </a:lnTo>
                    <a:lnTo>
                      <a:pt x="1108" y="342"/>
                    </a:lnTo>
                    <a:lnTo>
                      <a:pt x="1112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7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5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5" y="377"/>
                    </a:lnTo>
                    <a:lnTo>
                      <a:pt x="1126" y="386"/>
                    </a:lnTo>
                    <a:lnTo>
                      <a:pt x="1127" y="396"/>
                    </a:lnTo>
                    <a:lnTo>
                      <a:pt x="1128" y="408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35"/>
                    </a:lnTo>
                    <a:lnTo>
                      <a:pt x="1132" y="469"/>
                    </a:lnTo>
                    <a:lnTo>
                      <a:pt x="1135" y="507"/>
                    </a:lnTo>
                    <a:lnTo>
                      <a:pt x="1136" y="528"/>
                    </a:lnTo>
                    <a:lnTo>
                      <a:pt x="1136" y="549"/>
                    </a:lnTo>
                    <a:lnTo>
                      <a:pt x="1138" y="571"/>
                    </a:lnTo>
                    <a:lnTo>
                      <a:pt x="1139" y="594"/>
                    </a:lnTo>
                    <a:lnTo>
                      <a:pt x="1140" y="616"/>
                    </a:lnTo>
                    <a:lnTo>
                      <a:pt x="1141" y="640"/>
                    </a:lnTo>
                    <a:lnTo>
                      <a:pt x="1144" y="687"/>
                    </a:lnTo>
                    <a:lnTo>
                      <a:pt x="1144" y="688"/>
                    </a:lnTo>
                    <a:lnTo>
                      <a:pt x="1145" y="691"/>
                    </a:lnTo>
                    <a:lnTo>
                      <a:pt x="1148" y="693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8" y="748"/>
                    </a:lnTo>
                    <a:lnTo>
                      <a:pt x="1159" y="769"/>
                    </a:lnTo>
                    <a:lnTo>
                      <a:pt x="1159" y="790"/>
                    </a:lnTo>
                    <a:lnTo>
                      <a:pt x="1162" y="829"/>
                    </a:lnTo>
                    <a:lnTo>
                      <a:pt x="1165" y="865"/>
                    </a:lnTo>
                    <a:lnTo>
                      <a:pt x="1166" y="881"/>
                    </a:lnTo>
                    <a:lnTo>
                      <a:pt x="1166" y="896"/>
                    </a:lnTo>
                    <a:lnTo>
                      <a:pt x="1167" y="912"/>
                    </a:lnTo>
                    <a:lnTo>
                      <a:pt x="1167" y="913"/>
                    </a:lnTo>
                    <a:lnTo>
                      <a:pt x="1171" y="952"/>
                    </a:lnTo>
                    <a:lnTo>
                      <a:pt x="1172" y="963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83"/>
                    </a:lnTo>
                    <a:lnTo>
                      <a:pt x="1176" y="1001"/>
                    </a:lnTo>
                    <a:lnTo>
                      <a:pt x="1178" y="1008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33"/>
                    </a:lnTo>
                    <a:lnTo>
                      <a:pt x="1185" y="1045"/>
                    </a:lnTo>
                    <a:lnTo>
                      <a:pt x="1185" y="1046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2"/>
                    </a:lnTo>
                    <a:lnTo>
                      <a:pt x="1190" y="1056"/>
                    </a:lnTo>
                    <a:lnTo>
                      <a:pt x="1192" y="1057"/>
                    </a:lnTo>
                    <a:lnTo>
                      <a:pt x="1192" y="1056"/>
                    </a:lnTo>
                    <a:lnTo>
                      <a:pt x="1194" y="1059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4" y="1059"/>
                    </a:lnTo>
                    <a:lnTo>
                      <a:pt x="1194" y="1057"/>
                    </a:lnTo>
                    <a:lnTo>
                      <a:pt x="1197" y="1060"/>
                    </a:lnTo>
                    <a:lnTo>
                      <a:pt x="1198" y="1060"/>
                    </a:lnTo>
                    <a:lnTo>
                      <a:pt x="1198" y="1059"/>
                    </a:lnTo>
                    <a:lnTo>
                      <a:pt x="1202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1" y="1059"/>
                    </a:lnTo>
                    <a:lnTo>
                      <a:pt x="1201" y="1057"/>
                    </a:lnTo>
                    <a:lnTo>
                      <a:pt x="1203" y="1056"/>
                    </a:lnTo>
                    <a:lnTo>
                      <a:pt x="1206" y="1054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3" y="1055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7" y="1054"/>
                    </a:lnTo>
                    <a:lnTo>
                      <a:pt x="1207" y="1052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10" y="1050"/>
                    </a:lnTo>
                    <a:lnTo>
                      <a:pt x="1210" y="1048"/>
                    </a:lnTo>
                    <a:lnTo>
                      <a:pt x="1212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5" y="1035"/>
                    </a:lnTo>
                    <a:lnTo>
                      <a:pt x="1215" y="1034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8" y="1029"/>
                    </a:lnTo>
                    <a:lnTo>
                      <a:pt x="1218" y="1028"/>
                    </a:lnTo>
                    <a:lnTo>
                      <a:pt x="1219" y="1021"/>
                    </a:lnTo>
                    <a:lnTo>
                      <a:pt x="1220" y="1020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3" y="994"/>
                    </a:lnTo>
                    <a:lnTo>
                      <a:pt x="1224" y="981"/>
                    </a:lnTo>
                    <a:lnTo>
                      <a:pt x="1225" y="967"/>
                    </a:lnTo>
                    <a:lnTo>
                      <a:pt x="1227" y="952"/>
                    </a:lnTo>
                    <a:lnTo>
                      <a:pt x="1228" y="935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9" y="897"/>
                    </a:lnTo>
                    <a:lnTo>
                      <a:pt x="1229" y="896"/>
                    </a:lnTo>
                    <a:lnTo>
                      <a:pt x="1231" y="875"/>
                    </a:lnTo>
                    <a:lnTo>
                      <a:pt x="1233" y="831"/>
                    </a:lnTo>
                    <a:lnTo>
                      <a:pt x="1236" y="785"/>
                    </a:lnTo>
                    <a:lnTo>
                      <a:pt x="1236" y="762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34" y="692"/>
                    </a:lnTo>
                    <a:lnTo>
                      <a:pt x="1237" y="691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45" y="693"/>
                    </a:lnTo>
                    <a:lnTo>
                      <a:pt x="1245" y="692"/>
                    </a:lnTo>
                    <a:lnTo>
                      <a:pt x="1250" y="689"/>
                    </a:lnTo>
                    <a:lnTo>
                      <a:pt x="1251" y="675"/>
                    </a:lnTo>
                    <a:lnTo>
                      <a:pt x="1251" y="674"/>
                    </a:lnTo>
                    <a:lnTo>
                      <a:pt x="1253" y="649"/>
                    </a:lnTo>
                    <a:lnTo>
                      <a:pt x="1255" y="603"/>
                    </a:lnTo>
                    <a:lnTo>
                      <a:pt x="1256" y="581"/>
                    </a:lnTo>
                    <a:lnTo>
                      <a:pt x="1258" y="560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60" y="506"/>
                    </a:lnTo>
                    <a:lnTo>
                      <a:pt x="1263" y="472"/>
                    </a:lnTo>
                    <a:lnTo>
                      <a:pt x="1265" y="444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7" y="417"/>
                    </a:lnTo>
                    <a:lnTo>
                      <a:pt x="1268" y="405"/>
                    </a:lnTo>
                    <a:lnTo>
                      <a:pt x="1271" y="385"/>
                    </a:lnTo>
                    <a:lnTo>
                      <a:pt x="1273" y="367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8" y="329"/>
                    </a:lnTo>
                    <a:lnTo>
                      <a:pt x="1280" y="325"/>
                    </a:lnTo>
                    <a:lnTo>
                      <a:pt x="1281" y="324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6" y="314"/>
                    </a:lnTo>
                    <a:lnTo>
                      <a:pt x="1285" y="312"/>
                    </a:lnTo>
                    <a:lnTo>
                      <a:pt x="1287" y="310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2" y="312"/>
                    </a:lnTo>
                    <a:lnTo>
                      <a:pt x="1285" y="311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4" y="314"/>
                    </a:lnTo>
                    <a:lnTo>
                      <a:pt x="1284" y="312"/>
                    </a:lnTo>
                    <a:lnTo>
                      <a:pt x="1286" y="315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6" y="316"/>
                    </a:lnTo>
                    <a:lnTo>
                      <a:pt x="1289" y="321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3" y="328"/>
                    </a:lnTo>
                    <a:lnTo>
                      <a:pt x="1293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3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299" y="354"/>
                    </a:lnTo>
                    <a:lnTo>
                      <a:pt x="1300" y="36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89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4" y="418"/>
                    </a:lnTo>
                    <a:lnTo>
                      <a:pt x="1307" y="454"/>
                    </a:lnTo>
                    <a:lnTo>
                      <a:pt x="1308" y="475"/>
                    </a:lnTo>
                    <a:lnTo>
                      <a:pt x="1308" y="497"/>
                    </a:lnTo>
                    <a:lnTo>
                      <a:pt x="1309" y="519"/>
                    </a:lnTo>
                    <a:lnTo>
                      <a:pt x="1312" y="565"/>
                    </a:lnTo>
                    <a:lnTo>
                      <a:pt x="1315" y="615"/>
                    </a:lnTo>
                    <a:lnTo>
                      <a:pt x="1316" y="640"/>
                    </a:lnTo>
                    <a:lnTo>
                      <a:pt x="1316" y="666"/>
                    </a:lnTo>
                    <a:lnTo>
                      <a:pt x="1317" y="688"/>
                    </a:lnTo>
                    <a:lnTo>
                      <a:pt x="1318" y="691"/>
                    </a:lnTo>
                    <a:lnTo>
                      <a:pt x="1321" y="693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691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705"/>
                    </a:lnTo>
                    <a:lnTo>
                      <a:pt x="1331" y="731"/>
                    </a:lnTo>
                    <a:lnTo>
                      <a:pt x="1331" y="755"/>
                    </a:lnTo>
                    <a:lnTo>
                      <a:pt x="1333" y="779"/>
                    </a:lnTo>
                    <a:lnTo>
                      <a:pt x="1335" y="822"/>
                    </a:lnTo>
                    <a:lnTo>
                      <a:pt x="1339" y="881"/>
                    </a:lnTo>
                    <a:lnTo>
                      <a:pt x="1339" y="897"/>
                    </a:lnTo>
                    <a:lnTo>
                      <a:pt x="1340" y="914"/>
                    </a:lnTo>
                    <a:lnTo>
                      <a:pt x="1343" y="945"/>
                    </a:lnTo>
                    <a:lnTo>
                      <a:pt x="1343" y="946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85"/>
                    </a:lnTo>
                    <a:lnTo>
                      <a:pt x="1347" y="995"/>
                    </a:lnTo>
                    <a:lnTo>
                      <a:pt x="1348" y="1007"/>
                    </a:lnTo>
                    <a:lnTo>
                      <a:pt x="1351" y="1025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7"/>
                    </a:lnTo>
                    <a:lnTo>
                      <a:pt x="1355" y="1054"/>
                    </a:lnTo>
                    <a:lnTo>
                      <a:pt x="1357" y="106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7"/>
                    </a:lnTo>
                    <a:lnTo>
                      <a:pt x="1362" y="1081"/>
                    </a:lnTo>
                    <a:lnTo>
                      <a:pt x="1368" y="1086"/>
                    </a:lnTo>
                    <a:lnTo>
                      <a:pt x="1368" y="1085"/>
                    </a:lnTo>
                    <a:lnTo>
                      <a:pt x="1370" y="1087"/>
                    </a:lnTo>
                    <a:lnTo>
                      <a:pt x="1373" y="1087"/>
                    </a:lnTo>
                    <a:lnTo>
                      <a:pt x="1373" y="1086"/>
                    </a:lnTo>
                    <a:lnTo>
                      <a:pt x="1377" y="1086"/>
                    </a:lnTo>
                    <a:lnTo>
                      <a:pt x="1382" y="1081"/>
                    </a:lnTo>
                    <a:lnTo>
                      <a:pt x="1382" y="1079"/>
                    </a:lnTo>
                    <a:lnTo>
                      <a:pt x="1386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8" y="1064"/>
                    </a:lnTo>
                    <a:lnTo>
                      <a:pt x="1388" y="1063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92" y="1055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46"/>
                    </a:lnTo>
                    <a:lnTo>
                      <a:pt x="1393" y="1046"/>
                    </a:lnTo>
                    <a:lnTo>
                      <a:pt x="1395" y="1038"/>
                    </a:lnTo>
                    <a:lnTo>
                      <a:pt x="1396" y="1028"/>
                    </a:lnTo>
                    <a:lnTo>
                      <a:pt x="1397" y="1016"/>
                    </a:lnTo>
                    <a:lnTo>
                      <a:pt x="1399" y="1002"/>
                    </a:lnTo>
                    <a:lnTo>
                      <a:pt x="1400" y="986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1" y="952"/>
                    </a:lnTo>
                    <a:lnTo>
                      <a:pt x="1401" y="950"/>
                    </a:lnTo>
                    <a:lnTo>
                      <a:pt x="1404" y="909"/>
                    </a:lnTo>
                    <a:lnTo>
                      <a:pt x="1405" y="887"/>
                    </a:lnTo>
                    <a:lnTo>
                      <a:pt x="1408" y="840"/>
                    </a:lnTo>
                    <a:lnTo>
                      <a:pt x="1408" y="815"/>
                    </a:lnTo>
                    <a:lnTo>
                      <a:pt x="1409" y="790"/>
                    </a:lnTo>
                    <a:lnTo>
                      <a:pt x="1411" y="738"/>
                    </a:lnTo>
                    <a:lnTo>
                      <a:pt x="1413" y="71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09" y="692"/>
                    </a:lnTo>
                    <a:lnTo>
                      <a:pt x="1411" y="69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19" y="693"/>
                    </a:lnTo>
                    <a:lnTo>
                      <a:pt x="1419" y="692"/>
                    </a:lnTo>
                    <a:lnTo>
                      <a:pt x="1424" y="689"/>
                    </a:lnTo>
                    <a:lnTo>
                      <a:pt x="1426" y="673"/>
                    </a:lnTo>
                    <a:lnTo>
                      <a:pt x="1426" y="671"/>
                    </a:lnTo>
                    <a:lnTo>
                      <a:pt x="1428" y="620"/>
                    </a:lnTo>
                    <a:lnTo>
                      <a:pt x="1430" y="595"/>
                    </a:lnTo>
                    <a:lnTo>
                      <a:pt x="1430" y="572"/>
                    </a:lnTo>
                    <a:lnTo>
                      <a:pt x="1431" y="55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7" y="456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9" y="425"/>
                    </a:lnTo>
                    <a:lnTo>
                      <a:pt x="1441" y="396"/>
                    </a:lnTo>
                    <a:lnTo>
                      <a:pt x="1445" y="361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6" y="342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51" y="307"/>
                    </a:lnTo>
                    <a:lnTo>
                      <a:pt x="1453" y="306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8" y="289"/>
                    </a:lnTo>
                    <a:lnTo>
                      <a:pt x="1457" y="288"/>
                    </a:lnTo>
                    <a:lnTo>
                      <a:pt x="1459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4" y="287"/>
                    </a:lnTo>
                    <a:lnTo>
                      <a:pt x="1457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5" y="288"/>
                    </a:lnTo>
                    <a:lnTo>
                      <a:pt x="1455" y="287"/>
                    </a:lnTo>
                    <a:lnTo>
                      <a:pt x="1459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8" y="284"/>
                    </a:lnTo>
                    <a:lnTo>
                      <a:pt x="1459" y="288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301"/>
                    </a:lnTo>
                    <a:lnTo>
                      <a:pt x="1467" y="305"/>
                    </a:lnTo>
                    <a:lnTo>
                      <a:pt x="1467" y="306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41"/>
                    </a:lnTo>
                    <a:lnTo>
                      <a:pt x="1475" y="352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9" y="399"/>
                    </a:lnTo>
                    <a:lnTo>
                      <a:pt x="1480" y="418"/>
                    </a:lnTo>
                    <a:lnTo>
                      <a:pt x="1481" y="439"/>
                    </a:lnTo>
                    <a:lnTo>
                      <a:pt x="1481" y="461"/>
                    </a:lnTo>
                    <a:lnTo>
                      <a:pt x="1483" y="483"/>
                    </a:lnTo>
                    <a:lnTo>
                      <a:pt x="1485" y="532"/>
                    </a:lnTo>
                    <a:lnTo>
                      <a:pt x="1488" y="584"/>
                    </a:lnTo>
                    <a:lnTo>
                      <a:pt x="1488" y="611"/>
                    </a:lnTo>
                    <a:lnTo>
                      <a:pt x="1490" y="665"/>
                    </a:lnTo>
                    <a:lnTo>
                      <a:pt x="1492" y="688"/>
                    </a:lnTo>
                    <a:lnTo>
                      <a:pt x="1493" y="691"/>
                    </a:lnTo>
                    <a:lnTo>
                      <a:pt x="1495" y="693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4" y="691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3" y="706"/>
                    </a:lnTo>
                    <a:lnTo>
                      <a:pt x="1504" y="733"/>
                    </a:lnTo>
                    <a:lnTo>
                      <a:pt x="1506" y="759"/>
                    </a:lnTo>
                    <a:lnTo>
                      <a:pt x="1508" y="808"/>
                    </a:lnTo>
                    <a:lnTo>
                      <a:pt x="1510" y="831"/>
                    </a:lnTo>
                    <a:lnTo>
                      <a:pt x="1511" y="852"/>
                    </a:lnTo>
                    <a:lnTo>
                      <a:pt x="1511" y="874"/>
                    </a:lnTo>
                    <a:lnTo>
                      <a:pt x="1512" y="893"/>
                    </a:lnTo>
                    <a:lnTo>
                      <a:pt x="1515" y="930"/>
                    </a:lnTo>
                    <a:lnTo>
                      <a:pt x="1516" y="946"/>
                    </a:lnTo>
                    <a:lnTo>
                      <a:pt x="1519" y="977"/>
                    </a:lnTo>
                    <a:lnTo>
                      <a:pt x="1519" y="993"/>
                    </a:lnTo>
                    <a:lnTo>
                      <a:pt x="1520" y="1006"/>
                    </a:lnTo>
                    <a:lnTo>
                      <a:pt x="1523" y="1029"/>
                    </a:lnTo>
                    <a:lnTo>
                      <a:pt x="1524" y="1039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57"/>
                    </a:lnTo>
                    <a:lnTo>
                      <a:pt x="1528" y="1073"/>
                    </a:lnTo>
                    <a:lnTo>
                      <a:pt x="1530" y="1086"/>
                    </a:lnTo>
                    <a:lnTo>
                      <a:pt x="1532" y="1091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9"/>
                    </a:lnTo>
                    <a:lnTo>
                      <a:pt x="1534" y="1103"/>
                    </a:lnTo>
                    <a:lnTo>
                      <a:pt x="1534" y="1104"/>
                    </a:lnTo>
                    <a:lnTo>
                      <a:pt x="1537" y="1109"/>
                    </a:lnTo>
                    <a:lnTo>
                      <a:pt x="1541" y="1113"/>
                    </a:lnTo>
                    <a:lnTo>
                      <a:pt x="1541" y="1112"/>
                    </a:lnTo>
                    <a:lnTo>
                      <a:pt x="1543" y="1114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2" y="1112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1" y="1110"/>
                    </a:lnTo>
                    <a:lnTo>
                      <a:pt x="1542" y="1113"/>
                    </a:lnTo>
                    <a:lnTo>
                      <a:pt x="1545" y="1114"/>
                    </a:lnTo>
                    <a:lnTo>
                      <a:pt x="1548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47" y="1114"/>
                    </a:lnTo>
                    <a:lnTo>
                      <a:pt x="1547" y="1113"/>
                    </a:lnTo>
                    <a:lnTo>
                      <a:pt x="1551" y="1113"/>
                    </a:lnTo>
                    <a:lnTo>
                      <a:pt x="1556" y="1108"/>
                    </a:lnTo>
                    <a:lnTo>
                      <a:pt x="1555" y="1106"/>
                    </a:lnTo>
                    <a:lnTo>
                      <a:pt x="1557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61" y="1094"/>
                    </a:lnTo>
                    <a:lnTo>
                      <a:pt x="1561" y="1092"/>
                    </a:lnTo>
                    <a:lnTo>
                      <a:pt x="1564" y="1085"/>
                    </a:lnTo>
                    <a:lnTo>
                      <a:pt x="1565" y="1083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77"/>
                    </a:lnTo>
                    <a:lnTo>
                      <a:pt x="1566" y="1070"/>
                    </a:lnTo>
                    <a:lnTo>
                      <a:pt x="1568" y="1070"/>
                    </a:lnTo>
                    <a:lnTo>
                      <a:pt x="1569" y="1063"/>
                    </a:lnTo>
                    <a:lnTo>
                      <a:pt x="1572" y="1039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3" y="1008"/>
                    </a:lnTo>
                    <a:lnTo>
                      <a:pt x="1574" y="990"/>
                    </a:lnTo>
                    <a:lnTo>
                      <a:pt x="1574" y="989"/>
                    </a:lnTo>
                    <a:lnTo>
                      <a:pt x="1577" y="948"/>
                    </a:lnTo>
                    <a:lnTo>
                      <a:pt x="1578" y="926"/>
                    </a:lnTo>
                    <a:lnTo>
                      <a:pt x="1579" y="901"/>
                    </a:lnTo>
                    <a:lnTo>
                      <a:pt x="1579" y="877"/>
                    </a:lnTo>
                    <a:lnTo>
                      <a:pt x="1581" y="852"/>
                    </a:lnTo>
                    <a:lnTo>
                      <a:pt x="1585" y="771"/>
                    </a:lnTo>
                    <a:lnTo>
                      <a:pt x="1586" y="742"/>
                    </a:lnTo>
                    <a:lnTo>
                      <a:pt x="1586" y="714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82" y="692"/>
                    </a:lnTo>
                    <a:lnTo>
                      <a:pt x="1585" y="691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94" y="693"/>
                    </a:lnTo>
                    <a:lnTo>
                      <a:pt x="1594" y="692"/>
                    </a:lnTo>
                    <a:lnTo>
                      <a:pt x="1599" y="689"/>
                    </a:lnTo>
                    <a:lnTo>
                      <a:pt x="1600" y="674"/>
                    </a:lnTo>
                    <a:lnTo>
                      <a:pt x="1600" y="673"/>
                    </a:lnTo>
                    <a:lnTo>
                      <a:pt x="1601" y="644"/>
                    </a:lnTo>
                    <a:lnTo>
                      <a:pt x="1603" y="617"/>
                    </a:lnTo>
                    <a:lnTo>
                      <a:pt x="1603" y="591"/>
                    </a:lnTo>
                    <a:lnTo>
                      <a:pt x="1605" y="542"/>
                    </a:lnTo>
                    <a:lnTo>
                      <a:pt x="1608" y="498"/>
                    </a:lnTo>
                    <a:lnTo>
                      <a:pt x="1609" y="478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10" y="441"/>
                    </a:lnTo>
                    <a:lnTo>
                      <a:pt x="1613" y="408"/>
                    </a:lnTo>
                    <a:lnTo>
                      <a:pt x="1614" y="392"/>
                    </a:lnTo>
                    <a:lnTo>
                      <a:pt x="1617" y="364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9" y="329"/>
                    </a:lnTo>
                    <a:lnTo>
                      <a:pt x="1621" y="320"/>
                    </a:lnTo>
                    <a:lnTo>
                      <a:pt x="1622" y="310"/>
                    </a:lnTo>
                    <a:lnTo>
                      <a:pt x="1625" y="294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7" y="271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30" y="266"/>
                    </a:lnTo>
                    <a:lnTo>
                      <a:pt x="1630" y="265"/>
                    </a:lnTo>
                    <a:lnTo>
                      <a:pt x="1631" y="261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1" y="259"/>
                    </a:lnTo>
                    <a:lnTo>
                      <a:pt x="1631" y="258"/>
                    </a:lnTo>
                    <a:lnTo>
                      <a:pt x="1635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1" y="256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0" y="254"/>
                    </a:lnTo>
                    <a:lnTo>
                      <a:pt x="1631" y="258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70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40" y="275"/>
                    </a:lnTo>
                    <a:lnTo>
                      <a:pt x="1640" y="276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96"/>
                    </a:lnTo>
                    <a:lnTo>
                      <a:pt x="1647" y="305"/>
                    </a:lnTo>
                    <a:lnTo>
                      <a:pt x="1648" y="315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50" y="342"/>
                    </a:lnTo>
                    <a:lnTo>
                      <a:pt x="1652" y="359"/>
                    </a:lnTo>
                    <a:lnTo>
                      <a:pt x="1653" y="378"/>
                    </a:lnTo>
                    <a:lnTo>
                      <a:pt x="1653" y="398"/>
                    </a:lnTo>
                    <a:lnTo>
                      <a:pt x="1654" y="420"/>
                    </a:lnTo>
                    <a:lnTo>
                      <a:pt x="1656" y="443"/>
                    </a:lnTo>
                    <a:lnTo>
                      <a:pt x="1658" y="492"/>
                    </a:lnTo>
                    <a:lnTo>
                      <a:pt x="1661" y="546"/>
                    </a:lnTo>
                    <a:lnTo>
                      <a:pt x="1661" y="573"/>
                    </a:lnTo>
                    <a:lnTo>
                      <a:pt x="1662" y="602"/>
                    </a:lnTo>
                    <a:lnTo>
                      <a:pt x="1663" y="631"/>
                    </a:lnTo>
                    <a:lnTo>
                      <a:pt x="1666" y="688"/>
                    </a:lnTo>
                    <a:lnTo>
                      <a:pt x="1667" y="691"/>
                    </a:lnTo>
                    <a:lnTo>
                      <a:pt x="1670" y="693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691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704"/>
                    </a:lnTo>
                    <a:lnTo>
                      <a:pt x="1680" y="760"/>
                    </a:lnTo>
                    <a:lnTo>
                      <a:pt x="1681" y="788"/>
                    </a:lnTo>
                    <a:lnTo>
                      <a:pt x="1683" y="812"/>
                    </a:lnTo>
                    <a:lnTo>
                      <a:pt x="1683" y="837"/>
                    </a:lnTo>
                    <a:lnTo>
                      <a:pt x="1684" y="861"/>
                    </a:lnTo>
                    <a:lnTo>
                      <a:pt x="1685" y="883"/>
                    </a:lnTo>
                    <a:lnTo>
                      <a:pt x="1688" y="924"/>
                    </a:lnTo>
                    <a:lnTo>
                      <a:pt x="1689" y="944"/>
                    </a:lnTo>
                    <a:lnTo>
                      <a:pt x="1691" y="962"/>
                    </a:lnTo>
                    <a:lnTo>
                      <a:pt x="1691" y="979"/>
                    </a:lnTo>
                    <a:lnTo>
                      <a:pt x="1693" y="1010"/>
                    </a:lnTo>
                    <a:lnTo>
                      <a:pt x="1693" y="1011"/>
                    </a:lnTo>
                    <a:lnTo>
                      <a:pt x="1694" y="1025"/>
                    </a:lnTo>
                    <a:lnTo>
                      <a:pt x="1696" y="1038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72"/>
                    </a:lnTo>
                    <a:lnTo>
                      <a:pt x="1701" y="1090"/>
                    </a:lnTo>
                    <a:lnTo>
                      <a:pt x="1702" y="1097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6"/>
                    </a:lnTo>
                    <a:lnTo>
                      <a:pt x="1707" y="1126"/>
                    </a:lnTo>
                    <a:lnTo>
                      <a:pt x="1707" y="1127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10" y="1132"/>
                    </a:lnTo>
                    <a:lnTo>
                      <a:pt x="1710" y="1134"/>
                    </a:lnTo>
                    <a:lnTo>
                      <a:pt x="1711" y="1136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3" y="1136"/>
                    </a:lnTo>
                    <a:lnTo>
                      <a:pt x="1714" y="1140"/>
                    </a:lnTo>
                    <a:lnTo>
                      <a:pt x="1715" y="1141"/>
                    </a:lnTo>
                    <a:lnTo>
                      <a:pt x="1715" y="1140"/>
                    </a:lnTo>
                    <a:lnTo>
                      <a:pt x="1718" y="1143"/>
                    </a:lnTo>
                    <a:lnTo>
                      <a:pt x="1722" y="1143"/>
                    </a:lnTo>
                    <a:lnTo>
                      <a:pt x="1722" y="1141"/>
                    </a:lnTo>
                    <a:lnTo>
                      <a:pt x="1725" y="1141"/>
                    </a:lnTo>
                    <a:lnTo>
                      <a:pt x="1728" y="1139"/>
                    </a:lnTo>
                    <a:lnTo>
                      <a:pt x="1727" y="1137"/>
                    </a:lnTo>
                    <a:lnTo>
                      <a:pt x="1729" y="1135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34" y="1123"/>
                    </a:lnTo>
                    <a:lnTo>
                      <a:pt x="1734" y="1122"/>
                    </a:lnTo>
                    <a:lnTo>
                      <a:pt x="1736" y="1118"/>
                    </a:lnTo>
                    <a:lnTo>
                      <a:pt x="1737" y="1117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40" y="1104"/>
                    </a:lnTo>
                    <a:lnTo>
                      <a:pt x="1741" y="1097"/>
                    </a:lnTo>
                    <a:lnTo>
                      <a:pt x="1742" y="1097"/>
                    </a:lnTo>
                    <a:lnTo>
                      <a:pt x="1744" y="1088"/>
                    </a:lnTo>
                    <a:lnTo>
                      <a:pt x="1745" y="1077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6" y="1048"/>
                    </a:lnTo>
                    <a:lnTo>
                      <a:pt x="1747" y="1032"/>
                    </a:lnTo>
                    <a:lnTo>
                      <a:pt x="1749" y="1012"/>
                    </a:lnTo>
                    <a:lnTo>
                      <a:pt x="1749" y="1011"/>
                    </a:lnTo>
                    <a:lnTo>
                      <a:pt x="1750" y="990"/>
                    </a:lnTo>
                    <a:lnTo>
                      <a:pt x="1751" y="968"/>
                    </a:lnTo>
                    <a:lnTo>
                      <a:pt x="1751" y="945"/>
                    </a:lnTo>
                    <a:lnTo>
                      <a:pt x="1754" y="893"/>
                    </a:lnTo>
                    <a:lnTo>
                      <a:pt x="1755" y="866"/>
                    </a:lnTo>
                    <a:lnTo>
                      <a:pt x="1758" y="810"/>
                    </a:lnTo>
                    <a:lnTo>
                      <a:pt x="1759" y="780"/>
                    </a:lnTo>
                    <a:lnTo>
                      <a:pt x="1759" y="750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8" y="693"/>
                    </a:lnTo>
                    <a:lnTo>
                      <a:pt x="1768" y="692"/>
                    </a:lnTo>
                    <a:lnTo>
                      <a:pt x="1773" y="689"/>
                    </a:lnTo>
                    <a:lnTo>
                      <a:pt x="1775" y="678"/>
                    </a:lnTo>
                    <a:lnTo>
                      <a:pt x="1775" y="647"/>
                    </a:lnTo>
                    <a:lnTo>
                      <a:pt x="1776" y="617"/>
                    </a:lnTo>
                    <a:lnTo>
                      <a:pt x="1778" y="563"/>
                    </a:lnTo>
                    <a:lnTo>
                      <a:pt x="1781" y="514"/>
                    </a:lnTo>
                    <a:lnTo>
                      <a:pt x="1781" y="491"/>
                    </a:lnTo>
                    <a:lnTo>
                      <a:pt x="1782" y="46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7" y="392"/>
                    </a:lnTo>
                    <a:lnTo>
                      <a:pt x="1789" y="376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90" y="346"/>
                    </a:lnTo>
                    <a:lnTo>
                      <a:pt x="1793" y="320"/>
                    </a:lnTo>
                    <a:lnTo>
                      <a:pt x="1794" y="308"/>
                    </a:lnTo>
                    <a:lnTo>
                      <a:pt x="1796" y="288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802" y="245"/>
                    </a:lnTo>
                    <a:lnTo>
                      <a:pt x="1803" y="241"/>
                    </a:lnTo>
                    <a:lnTo>
                      <a:pt x="1804" y="240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7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9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1" y="277"/>
                    </a:lnTo>
                    <a:lnTo>
                      <a:pt x="1822" y="289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5" y="318"/>
                    </a:lnTo>
                    <a:lnTo>
                      <a:pt x="1825" y="334"/>
                    </a:lnTo>
                    <a:lnTo>
                      <a:pt x="1826" y="354"/>
                    </a:lnTo>
                    <a:lnTo>
                      <a:pt x="1828" y="374"/>
                    </a:lnTo>
                    <a:lnTo>
                      <a:pt x="1829" y="398"/>
                    </a:lnTo>
                    <a:lnTo>
                      <a:pt x="1830" y="422"/>
                    </a:lnTo>
                    <a:lnTo>
                      <a:pt x="1833" y="474"/>
                    </a:lnTo>
                    <a:lnTo>
                      <a:pt x="1833" y="502"/>
                    </a:lnTo>
                    <a:lnTo>
                      <a:pt x="1834" y="531"/>
                    </a:lnTo>
                    <a:lnTo>
                      <a:pt x="1837" y="590"/>
                    </a:lnTo>
                    <a:lnTo>
                      <a:pt x="1840" y="683"/>
                    </a:lnTo>
                    <a:lnTo>
                      <a:pt x="1840" y="688"/>
                    </a:lnTo>
                    <a:lnTo>
                      <a:pt x="1842" y="691"/>
                    </a:lnTo>
                    <a:lnTo>
                      <a:pt x="1844" y="693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3" y="728"/>
                    </a:lnTo>
                    <a:lnTo>
                      <a:pt x="1855" y="758"/>
                    </a:lnTo>
                    <a:lnTo>
                      <a:pt x="1855" y="786"/>
                    </a:lnTo>
                    <a:lnTo>
                      <a:pt x="1857" y="840"/>
                    </a:lnTo>
                    <a:lnTo>
                      <a:pt x="1860" y="890"/>
                    </a:lnTo>
                    <a:lnTo>
                      <a:pt x="1861" y="913"/>
                    </a:lnTo>
                    <a:lnTo>
                      <a:pt x="1862" y="933"/>
                    </a:lnTo>
                    <a:lnTo>
                      <a:pt x="1862" y="954"/>
                    </a:lnTo>
                    <a:lnTo>
                      <a:pt x="1864" y="973"/>
                    </a:lnTo>
                    <a:lnTo>
                      <a:pt x="1866" y="1010"/>
                    </a:lnTo>
                    <a:lnTo>
                      <a:pt x="1869" y="1041"/>
                    </a:lnTo>
                    <a:lnTo>
                      <a:pt x="1869" y="1042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69"/>
                    </a:lnTo>
                    <a:lnTo>
                      <a:pt x="1873" y="1092"/>
                    </a:lnTo>
                    <a:lnTo>
                      <a:pt x="1874" y="1103"/>
                    </a:lnTo>
                    <a:lnTo>
                      <a:pt x="1877" y="1121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35"/>
                    </a:lnTo>
                    <a:lnTo>
                      <a:pt x="1879" y="1141"/>
                    </a:lnTo>
                    <a:lnTo>
                      <a:pt x="1882" y="1152"/>
                    </a:lnTo>
                    <a:lnTo>
                      <a:pt x="1883" y="1156"/>
                    </a:lnTo>
                    <a:lnTo>
                      <a:pt x="1883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62"/>
                    </a:lnTo>
                    <a:lnTo>
                      <a:pt x="1886" y="1165"/>
                    </a:lnTo>
                    <a:lnTo>
                      <a:pt x="1890" y="1168"/>
                    </a:lnTo>
                    <a:lnTo>
                      <a:pt x="1890" y="1167"/>
                    </a:lnTo>
                    <a:lnTo>
                      <a:pt x="1892" y="1170"/>
                    </a:lnTo>
                    <a:lnTo>
                      <a:pt x="1896" y="1170"/>
                    </a:lnTo>
                    <a:lnTo>
                      <a:pt x="1896" y="1168"/>
                    </a:lnTo>
                    <a:lnTo>
                      <a:pt x="1899" y="1167"/>
                    </a:lnTo>
                    <a:lnTo>
                      <a:pt x="1901" y="1165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899" y="1166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904" y="1163"/>
                    </a:lnTo>
                    <a:lnTo>
                      <a:pt x="1904" y="1162"/>
                    </a:lnTo>
                    <a:lnTo>
                      <a:pt x="1906" y="1157"/>
                    </a:lnTo>
                    <a:lnTo>
                      <a:pt x="1906" y="1156"/>
                    </a:lnTo>
                    <a:lnTo>
                      <a:pt x="1908" y="1152"/>
                    </a:lnTo>
                    <a:lnTo>
                      <a:pt x="1909" y="1150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10" y="1144"/>
                    </a:lnTo>
                    <a:lnTo>
                      <a:pt x="1910" y="1143"/>
                    </a:lnTo>
                    <a:lnTo>
                      <a:pt x="1911" y="1139"/>
                    </a:lnTo>
                    <a:lnTo>
                      <a:pt x="1913" y="1134"/>
                    </a:lnTo>
                    <a:lnTo>
                      <a:pt x="1914" y="1130"/>
                    </a:lnTo>
                    <a:lnTo>
                      <a:pt x="1915" y="1123"/>
                    </a:lnTo>
                    <a:lnTo>
                      <a:pt x="1917" y="1122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8" y="1104"/>
                    </a:lnTo>
                    <a:lnTo>
                      <a:pt x="1919" y="1091"/>
                    </a:lnTo>
                    <a:lnTo>
                      <a:pt x="1922" y="1057"/>
                    </a:lnTo>
                    <a:lnTo>
                      <a:pt x="1922" y="1056"/>
                    </a:lnTo>
                    <a:lnTo>
                      <a:pt x="1923" y="1035"/>
                    </a:lnTo>
                    <a:lnTo>
                      <a:pt x="1923" y="1015"/>
                    </a:lnTo>
                    <a:lnTo>
                      <a:pt x="1924" y="992"/>
                    </a:lnTo>
                    <a:lnTo>
                      <a:pt x="1926" y="967"/>
                    </a:lnTo>
                    <a:lnTo>
                      <a:pt x="1928" y="913"/>
                    </a:lnTo>
                    <a:lnTo>
                      <a:pt x="1930" y="884"/>
                    </a:lnTo>
                    <a:lnTo>
                      <a:pt x="1931" y="855"/>
                    </a:lnTo>
                    <a:lnTo>
                      <a:pt x="1931" y="825"/>
                    </a:lnTo>
                    <a:lnTo>
                      <a:pt x="1933" y="763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32" y="692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41" y="693"/>
                    </a:lnTo>
                    <a:lnTo>
                      <a:pt x="1941" y="692"/>
                    </a:lnTo>
                    <a:lnTo>
                      <a:pt x="1944" y="691"/>
                    </a:lnTo>
                    <a:lnTo>
                      <a:pt x="1945" y="691"/>
                    </a:lnTo>
                    <a:lnTo>
                      <a:pt x="1948" y="686"/>
                    </a:lnTo>
                    <a:lnTo>
                      <a:pt x="1949" y="653"/>
                    </a:lnTo>
                    <a:lnTo>
                      <a:pt x="1950" y="622"/>
                    </a:lnTo>
                    <a:lnTo>
                      <a:pt x="1952" y="593"/>
                    </a:lnTo>
                    <a:lnTo>
                      <a:pt x="1953" y="564"/>
                    </a:lnTo>
                    <a:lnTo>
                      <a:pt x="1954" y="537"/>
                    </a:lnTo>
                    <a:lnTo>
                      <a:pt x="1954" y="510"/>
                    </a:lnTo>
                    <a:lnTo>
                      <a:pt x="1955" y="485"/>
                    </a:lnTo>
                    <a:lnTo>
                      <a:pt x="1958" y="439"/>
                    </a:lnTo>
                    <a:lnTo>
                      <a:pt x="1961" y="398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4" y="329"/>
                    </a:lnTo>
                    <a:lnTo>
                      <a:pt x="1966" y="315"/>
                    </a:lnTo>
                    <a:lnTo>
                      <a:pt x="1968" y="289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70" y="266"/>
                    </a:lnTo>
                    <a:lnTo>
                      <a:pt x="1972" y="248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26"/>
                    </a:lnTo>
                    <a:lnTo>
                      <a:pt x="1976" y="225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6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3" y="204"/>
                    </a:lnTo>
                    <a:lnTo>
                      <a:pt x="1981" y="203"/>
                    </a:lnTo>
                    <a:lnTo>
                      <a:pt x="1984" y="200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1" y="201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0" y="203"/>
                    </a:lnTo>
                    <a:lnTo>
                      <a:pt x="1980" y="201"/>
                    </a:lnTo>
                    <a:lnTo>
                      <a:pt x="1983" y="204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6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3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2" y="232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5" y="250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74"/>
                    </a:lnTo>
                    <a:lnTo>
                      <a:pt x="1998" y="289"/>
                    </a:lnTo>
                    <a:lnTo>
                      <a:pt x="1999" y="307"/>
                    </a:lnTo>
                    <a:lnTo>
                      <a:pt x="2001" y="328"/>
                    </a:lnTo>
                    <a:lnTo>
                      <a:pt x="2002" y="350"/>
                    </a:lnTo>
                    <a:lnTo>
                      <a:pt x="2003" y="373"/>
                    </a:lnTo>
                    <a:lnTo>
                      <a:pt x="2005" y="398"/>
                    </a:lnTo>
                    <a:lnTo>
                      <a:pt x="2005" y="425"/>
                    </a:lnTo>
                    <a:lnTo>
                      <a:pt x="2007" y="482"/>
                    </a:lnTo>
                    <a:lnTo>
                      <a:pt x="2011" y="574"/>
                    </a:lnTo>
                    <a:lnTo>
                      <a:pt x="2012" y="607"/>
                    </a:lnTo>
                    <a:lnTo>
                      <a:pt x="2012" y="640"/>
                    </a:lnTo>
                    <a:lnTo>
                      <a:pt x="2014" y="673"/>
                    </a:lnTo>
                    <a:lnTo>
                      <a:pt x="2015" y="688"/>
                    </a:lnTo>
                    <a:lnTo>
                      <a:pt x="2016" y="691"/>
                    </a:lnTo>
                    <a:lnTo>
                      <a:pt x="2019" y="693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8" y="691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6" y="719"/>
                    </a:lnTo>
                    <a:lnTo>
                      <a:pt x="2028" y="751"/>
                    </a:lnTo>
                    <a:lnTo>
                      <a:pt x="2029" y="782"/>
                    </a:lnTo>
                    <a:lnTo>
                      <a:pt x="2030" y="812"/>
                    </a:lnTo>
                    <a:lnTo>
                      <a:pt x="2033" y="866"/>
                    </a:lnTo>
                    <a:lnTo>
                      <a:pt x="2034" y="892"/>
                    </a:lnTo>
                    <a:lnTo>
                      <a:pt x="2034" y="917"/>
                    </a:lnTo>
                    <a:lnTo>
                      <a:pt x="2036" y="941"/>
                    </a:lnTo>
                    <a:lnTo>
                      <a:pt x="2037" y="963"/>
                    </a:lnTo>
                    <a:lnTo>
                      <a:pt x="2038" y="984"/>
                    </a:lnTo>
                    <a:lnTo>
                      <a:pt x="2041" y="1023"/>
                    </a:lnTo>
                    <a:lnTo>
                      <a:pt x="2042" y="1039"/>
                    </a:lnTo>
                    <a:lnTo>
                      <a:pt x="2042" y="1056"/>
                    </a:lnTo>
                    <a:lnTo>
                      <a:pt x="2043" y="1072"/>
                    </a:lnTo>
                    <a:lnTo>
                      <a:pt x="2043" y="1073"/>
                    </a:lnTo>
                    <a:lnTo>
                      <a:pt x="2045" y="1087"/>
                    </a:lnTo>
                    <a:lnTo>
                      <a:pt x="2046" y="1100"/>
                    </a:lnTo>
                    <a:lnTo>
                      <a:pt x="2048" y="1123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43"/>
                    </a:lnTo>
                    <a:lnTo>
                      <a:pt x="2051" y="1152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4" y="1166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81"/>
                    </a:lnTo>
                    <a:lnTo>
                      <a:pt x="2058" y="1185"/>
                    </a:lnTo>
                    <a:lnTo>
                      <a:pt x="2058" y="1187"/>
                    </a:lnTo>
                    <a:lnTo>
                      <a:pt x="2060" y="1192"/>
                    </a:lnTo>
                    <a:lnTo>
                      <a:pt x="2065" y="1197"/>
                    </a:lnTo>
                    <a:lnTo>
                      <a:pt x="2065" y="1196"/>
                    </a:lnTo>
                    <a:lnTo>
                      <a:pt x="2068" y="1198"/>
                    </a:lnTo>
                    <a:lnTo>
                      <a:pt x="2069" y="1198"/>
                    </a:lnTo>
                    <a:lnTo>
                      <a:pt x="2069" y="1197"/>
                    </a:lnTo>
                    <a:lnTo>
                      <a:pt x="2073" y="1197"/>
                    </a:lnTo>
                    <a:lnTo>
                      <a:pt x="2077" y="1193"/>
                    </a:lnTo>
                    <a:lnTo>
                      <a:pt x="2077" y="1192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9" y="1189"/>
                    </a:lnTo>
                    <a:lnTo>
                      <a:pt x="2078" y="1188"/>
                    </a:lnTo>
                    <a:lnTo>
                      <a:pt x="2081" y="1185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2" y="1179"/>
                    </a:lnTo>
                    <a:lnTo>
                      <a:pt x="2082" y="1178"/>
                    </a:lnTo>
                    <a:lnTo>
                      <a:pt x="2087" y="1162"/>
                    </a:lnTo>
                    <a:lnTo>
                      <a:pt x="2089" y="1161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2"/>
                    </a:lnTo>
                    <a:lnTo>
                      <a:pt x="2090" y="1152"/>
                    </a:lnTo>
                    <a:lnTo>
                      <a:pt x="2091" y="1143"/>
                    </a:lnTo>
                    <a:lnTo>
                      <a:pt x="2092" y="1132"/>
                    </a:lnTo>
                    <a:lnTo>
                      <a:pt x="2094" y="1119"/>
                    </a:lnTo>
                    <a:lnTo>
                      <a:pt x="2095" y="1104"/>
                    </a:lnTo>
                    <a:lnTo>
                      <a:pt x="2096" y="1086"/>
                    </a:lnTo>
                    <a:lnTo>
                      <a:pt x="2096" y="1064"/>
                    </a:lnTo>
                    <a:lnTo>
                      <a:pt x="2098" y="1042"/>
                    </a:lnTo>
                    <a:lnTo>
                      <a:pt x="2100" y="993"/>
                    </a:lnTo>
                    <a:lnTo>
                      <a:pt x="2101" y="966"/>
                    </a:lnTo>
                    <a:lnTo>
                      <a:pt x="2103" y="937"/>
                    </a:lnTo>
                    <a:lnTo>
                      <a:pt x="2103" y="906"/>
                    </a:lnTo>
                    <a:lnTo>
                      <a:pt x="2104" y="877"/>
                    </a:lnTo>
                    <a:lnTo>
                      <a:pt x="2107" y="812"/>
                    </a:lnTo>
                    <a:lnTo>
                      <a:pt x="2110" y="71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05" y="692"/>
                    </a:lnTo>
                    <a:lnTo>
                      <a:pt x="2108" y="69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17" y="693"/>
                    </a:lnTo>
                    <a:lnTo>
                      <a:pt x="2117" y="692"/>
                    </a:lnTo>
                    <a:lnTo>
                      <a:pt x="2120" y="691"/>
                    </a:lnTo>
                    <a:lnTo>
                      <a:pt x="2122" y="688"/>
                    </a:lnTo>
                    <a:lnTo>
                      <a:pt x="2123" y="665"/>
                    </a:lnTo>
                    <a:lnTo>
                      <a:pt x="2125" y="631"/>
                    </a:lnTo>
                    <a:lnTo>
                      <a:pt x="2126" y="599"/>
                    </a:lnTo>
                    <a:lnTo>
                      <a:pt x="2126" y="568"/>
                    </a:lnTo>
                    <a:lnTo>
                      <a:pt x="2127" y="538"/>
                    </a:lnTo>
                    <a:lnTo>
                      <a:pt x="2130" y="484"/>
                    </a:lnTo>
                    <a:lnTo>
                      <a:pt x="2131" y="458"/>
                    </a:lnTo>
                    <a:lnTo>
                      <a:pt x="2132" y="434"/>
                    </a:lnTo>
                    <a:lnTo>
                      <a:pt x="2134" y="412"/>
                    </a:lnTo>
                    <a:lnTo>
                      <a:pt x="2134" y="39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6" y="351"/>
                    </a:lnTo>
                    <a:lnTo>
                      <a:pt x="2138" y="333"/>
                    </a:lnTo>
                    <a:lnTo>
                      <a:pt x="2140" y="299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1" y="271"/>
                    </a:lnTo>
                    <a:lnTo>
                      <a:pt x="2143" y="258"/>
                    </a:lnTo>
                    <a:lnTo>
                      <a:pt x="2144" y="247"/>
                    </a:lnTo>
                    <a:lnTo>
                      <a:pt x="2147" y="226"/>
                    </a:lnTo>
                    <a:lnTo>
                      <a:pt x="2148" y="217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52" y="186"/>
                    </a:lnTo>
                    <a:lnTo>
                      <a:pt x="2154" y="178"/>
                    </a:lnTo>
                    <a:lnTo>
                      <a:pt x="2156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3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7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1" y="186"/>
                    </a:lnTo>
                    <a:lnTo>
                      <a:pt x="2161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2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22"/>
                    </a:lnTo>
                    <a:lnTo>
                      <a:pt x="2170" y="232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4" y="277"/>
                    </a:lnTo>
                    <a:lnTo>
                      <a:pt x="2175" y="298"/>
                    </a:lnTo>
                    <a:lnTo>
                      <a:pt x="2176" y="320"/>
                    </a:lnTo>
                    <a:lnTo>
                      <a:pt x="2176" y="345"/>
                    </a:lnTo>
                    <a:lnTo>
                      <a:pt x="2178" y="370"/>
                    </a:lnTo>
                    <a:lnTo>
                      <a:pt x="2180" y="427"/>
                    </a:lnTo>
                    <a:lnTo>
                      <a:pt x="2182" y="457"/>
                    </a:lnTo>
                    <a:lnTo>
                      <a:pt x="2184" y="522"/>
                    </a:lnTo>
                    <a:lnTo>
                      <a:pt x="2184" y="555"/>
                    </a:lnTo>
                    <a:lnTo>
                      <a:pt x="2185" y="589"/>
                    </a:lnTo>
                    <a:lnTo>
                      <a:pt x="2188" y="658"/>
                    </a:lnTo>
                    <a:lnTo>
                      <a:pt x="2189" y="688"/>
                    </a:lnTo>
                    <a:lnTo>
                      <a:pt x="2191" y="691"/>
                    </a:lnTo>
                    <a:lnTo>
                      <a:pt x="2193" y="693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691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706"/>
                    </a:lnTo>
                    <a:lnTo>
                      <a:pt x="2204" y="773"/>
                    </a:lnTo>
                    <a:lnTo>
                      <a:pt x="2205" y="806"/>
                    </a:lnTo>
                    <a:lnTo>
                      <a:pt x="2206" y="835"/>
                    </a:lnTo>
                    <a:lnTo>
                      <a:pt x="2206" y="865"/>
                    </a:lnTo>
                    <a:lnTo>
                      <a:pt x="2209" y="919"/>
                    </a:lnTo>
                    <a:lnTo>
                      <a:pt x="2211" y="968"/>
                    </a:lnTo>
                    <a:lnTo>
                      <a:pt x="2214" y="1012"/>
                    </a:lnTo>
                    <a:lnTo>
                      <a:pt x="2214" y="1033"/>
                    </a:lnTo>
                    <a:lnTo>
                      <a:pt x="2216" y="1069"/>
                    </a:lnTo>
                    <a:lnTo>
                      <a:pt x="2218" y="1086"/>
                    </a:lnTo>
                    <a:lnTo>
                      <a:pt x="2219" y="1101"/>
                    </a:lnTo>
                    <a:lnTo>
                      <a:pt x="2219" y="1103"/>
                    </a:lnTo>
                    <a:lnTo>
                      <a:pt x="2220" y="1117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43"/>
                    </a:lnTo>
                    <a:lnTo>
                      <a:pt x="2225" y="1174"/>
                    </a:lnTo>
                    <a:lnTo>
                      <a:pt x="2228" y="1189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201"/>
                    </a:lnTo>
                    <a:lnTo>
                      <a:pt x="2232" y="1211"/>
                    </a:lnTo>
                    <a:lnTo>
                      <a:pt x="2232" y="1212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5" y="1218"/>
                    </a:lnTo>
                    <a:lnTo>
                      <a:pt x="2236" y="1220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6" y="1219"/>
                    </a:lnTo>
                    <a:lnTo>
                      <a:pt x="2237" y="1223"/>
                    </a:lnTo>
                    <a:lnTo>
                      <a:pt x="2240" y="1225"/>
                    </a:lnTo>
                    <a:lnTo>
                      <a:pt x="2240" y="1224"/>
                    </a:lnTo>
                    <a:lnTo>
                      <a:pt x="2242" y="1225"/>
                    </a:lnTo>
                    <a:lnTo>
                      <a:pt x="2246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5" y="1225"/>
                    </a:lnTo>
                    <a:lnTo>
                      <a:pt x="2245" y="1224"/>
                    </a:lnTo>
                    <a:lnTo>
                      <a:pt x="2249" y="1224"/>
                    </a:lnTo>
                    <a:lnTo>
                      <a:pt x="2251" y="1221"/>
                    </a:lnTo>
                    <a:lnTo>
                      <a:pt x="2250" y="1220"/>
                    </a:lnTo>
                    <a:lnTo>
                      <a:pt x="2253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0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3" y="1218"/>
                    </a:lnTo>
                    <a:lnTo>
                      <a:pt x="2251" y="1216"/>
                    </a:lnTo>
                    <a:lnTo>
                      <a:pt x="2253" y="1215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5" y="1210"/>
                    </a:lnTo>
                    <a:lnTo>
                      <a:pt x="2255" y="1209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8" y="1203"/>
                    </a:lnTo>
                    <a:lnTo>
                      <a:pt x="2258" y="1202"/>
                    </a:lnTo>
                    <a:lnTo>
                      <a:pt x="2259" y="1198"/>
                    </a:lnTo>
                    <a:lnTo>
                      <a:pt x="2260" y="1197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89"/>
                    </a:lnTo>
                    <a:lnTo>
                      <a:pt x="2262" y="1184"/>
                    </a:lnTo>
                    <a:lnTo>
                      <a:pt x="2263" y="1180"/>
                    </a:lnTo>
                    <a:lnTo>
                      <a:pt x="2264" y="1180"/>
                    </a:lnTo>
                    <a:lnTo>
                      <a:pt x="2266" y="1172"/>
                    </a:lnTo>
                    <a:lnTo>
                      <a:pt x="2267" y="1162"/>
                    </a:lnTo>
                    <a:lnTo>
                      <a:pt x="2268" y="1149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9" y="1116"/>
                    </a:lnTo>
                    <a:lnTo>
                      <a:pt x="2269" y="1114"/>
                    </a:lnTo>
                    <a:lnTo>
                      <a:pt x="2271" y="1094"/>
                    </a:lnTo>
                    <a:lnTo>
                      <a:pt x="2272" y="1072"/>
                    </a:lnTo>
                    <a:lnTo>
                      <a:pt x="2273" y="1047"/>
                    </a:lnTo>
                    <a:lnTo>
                      <a:pt x="2275" y="1021"/>
                    </a:lnTo>
                    <a:lnTo>
                      <a:pt x="2276" y="993"/>
                    </a:lnTo>
                    <a:lnTo>
                      <a:pt x="2276" y="963"/>
                    </a:lnTo>
                    <a:lnTo>
                      <a:pt x="2278" y="901"/>
                    </a:lnTo>
                    <a:lnTo>
                      <a:pt x="2281" y="834"/>
                    </a:lnTo>
                    <a:lnTo>
                      <a:pt x="2282" y="799"/>
                    </a:lnTo>
                    <a:lnTo>
                      <a:pt x="2282" y="763"/>
                    </a:lnTo>
                    <a:lnTo>
                      <a:pt x="2284" y="728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81" y="692"/>
                    </a:lnTo>
                    <a:lnTo>
                      <a:pt x="2284" y="691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91" y="693"/>
                    </a:lnTo>
                    <a:lnTo>
                      <a:pt x="2291" y="692"/>
                    </a:lnTo>
                    <a:lnTo>
                      <a:pt x="2297" y="689"/>
                    </a:lnTo>
                    <a:lnTo>
                      <a:pt x="2298" y="680"/>
                    </a:lnTo>
                    <a:lnTo>
                      <a:pt x="2298" y="643"/>
                    </a:lnTo>
                    <a:lnTo>
                      <a:pt x="2300" y="576"/>
                    </a:lnTo>
                    <a:lnTo>
                      <a:pt x="2303" y="514"/>
                    </a:lnTo>
                    <a:lnTo>
                      <a:pt x="2304" y="485"/>
                    </a:lnTo>
                    <a:lnTo>
                      <a:pt x="2306" y="458"/>
                    </a:lnTo>
                    <a:lnTo>
                      <a:pt x="2306" y="431"/>
                    </a:lnTo>
                    <a:lnTo>
                      <a:pt x="2307" y="407"/>
                    </a:lnTo>
                    <a:lnTo>
                      <a:pt x="2308" y="383"/>
                    </a:lnTo>
                    <a:lnTo>
                      <a:pt x="2309" y="36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3" y="303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5" y="270"/>
                    </a:lnTo>
                    <a:lnTo>
                      <a:pt x="2317" y="241"/>
                    </a:lnTo>
                    <a:lnTo>
                      <a:pt x="2319" y="228"/>
                    </a:lnTo>
                    <a:lnTo>
                      <a:pt x="2320" y="217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1" y="196"/>
                    </a:lnTo>
                    <a:lnTo>
                      <a:pt x="2322" y="187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6" y="161"/>
                    </a:lnTo>
                    <a:lnTo>
                      <a:pt x="2328" y="160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28" y="144"/>
                    </a:lnTo>
                    <a:lnTo>
                      <a:pt x="2330" y="146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9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0" y="177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6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4" y="203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7" y="230"/>
                    </a:lnTo>
                    <a:lnTo>
                      <a:pt x="2348" y="248"/>
                    </a:lnTo>
                    <a:lnTo>
                      <a:pt x="2348" y="267"/>
                    </a:lnTo>
                    <a:lnTo>
                      <a:pt x="2350" y="290"/>
                    </a:lnTo>
                    <a:lnTo>
                      <a:pt x="2351" y="315"/>
                    </a:lnTo>
                    <a:lnTo>
                      <a:pt x="2352" y="341"/>
                    </a:lnTo>
                    <a:lnTo>
                      <a:pt x="2353" y="369"/>
                    </a:lnTo>
                    <a:lnTo>
                      <a:pt x="2355" y="399"/>
                    </a:lnTo>
                    <a:lnTo>
                      <a:pt x="2356" y="430"/>
                    </a:lnTo>
                    <a:lnTo>
                      <a:pt x="2356" y="463"/>
                    </a:lnTo>
                    <a:lnTo>
                      <a:pt x="2357" y="497"/>
                    </a:lnTo>
                    <a:lnTo>
                      <a:pt x="2360" y="567"/>
                    </a:lnTo>
                    <a:lnTo>
                      <a:pt x="2362" y="639"/>
                    </a:lnTo>
                    <a:lnTo>
                      <a:pt x="2364" y="677"/>
                    </a:lnTo>
                    <a:lnTo>
                      <a:pt x="2364" y="688"/>
                    </a:lnTo>
                    <a:lnTo>
                      <a:pt x="2365" y="691"/>
                    </a:lnTo>
                    <a:lnTo>
                      <a:pt x="2368" y="693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691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726"/>
                    </a:lnTo>
                    <a:lnTo>
                      <a:pt x="2378" y="760"/>
                    </a:lnTo>
                    <a:lnTo>
                      <a:pt x="2378" y="795"/>
                    </a:lnTo>
                    <a:lnTo>
                      <a:pt x="2381" y="860"/>
                    </a:lnTo>
                    <a:lnTo>
                      <a:pt x="2382" y="890"/>
                    </a:lnTo>
                    <a:lnTo>
                      <a:pt x="2383" y="918"/>
                    </a:lnTo>
                    <a:lnTo>
                      <a:pt x="2384" y="945"/>
                    </a:lnTo>
                    <a:lnTo>
                      <a:pt x="2386" y="971"/>
                    </a:lnTo>
                    <a:lnTo>
                      <a:pt x="2386" y="995"/>
                    </a:lnTo>
                    <a:lnTo>
                      <a:pt x="2387" y="1019"/>
                    </a:lnTo>
                    <a:lnTo>
                      <a:pt x="2388" y="1041"/>
                    </a:lnTo>
                    <a:lnTo>
                      <a:pt x="2390" y="1061"/>
                    </a:lnTo>
                    <a:lnTo>
                      <a:pt x="2391" y="1081"/>
                    </a:lnTo>
                    <a:lnTo>
                      <a:pt x="2392" y="1099"/>
                    </a:lnTo>
                    <a:lnTo>
                      <a:pt x="2393" y="1116"/>
                    </a:lnTo>
                    <a:lnTo>
                      <a:pt x="2393" y="1132"/>
                    </a:lnTo>
                    <a:lnTo>
                      <a:pt x="2395" y="1147"/>
                    </a:lnTo>
                    <a:lnTo>
                      <a:pt x="2397" y="1172"/>
                    </a:lnTo>
                    <a:lnTo>
                      <a:pt x="2399" y="1184"/>
                    </a:lnTo>
                    <a:lnTo>
                      <a:pt x="2400" y="1194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11"/>
                    </a:lnTo>
                    <a:lnTo>
                      <a:pt x="2402" y="1219"/>
                    </a:lnTo>
                    <a:lnTo>
                      <a:pt x="2404" y="1225"/>
                    </a:lnTo>
                    <a:lnTo>
                      <a:pt x="2406" y="1236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5"/>
                    </a:lnTo>
                    <a:lnTo>
                      <a:pt x="2410" y="1249"/>
                    </a:lnTo>
                    <a:lnTo>
                      <a:pt x="2414" y="1252"/>
                    </a:lnTo>
                    <a:lnTo>
                      <a:pt x="2414" y="1251"/>
                    </a:lnTo>
                    <a:lnTo>
                      <a:pt x="2417" y="1254"/>
                    </a:lnTo>
                    <a:lnTo>
                      <a:pt x="2419" y="1254"/>
                    </a:lnTo>
                    <a:lnTo>
                      <a:pt x="2419" y="1252"/>
                    </a:lnTo>
                    <a:lnTo>
                      <a:pt x="2422" y="1251"/>
                    </a:lnTo>
                    <a:lnTo>
                      <a:pt x="2424" y="1249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2" y="1250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4" y="1250"/>
                    </a:lnTo>
                    <a:lnTo>
                      <a:pt x="2424" y="1249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7" y="1246"/>
                    </a:lnTo>
                    <a:lnTo>
                      <a:pt x="2427" y="1245"/>
                    </a:lnTo>
                    <a:lnTo>
                      <a:pt x="2428" y="1242"/>
                    </a:lnTo>
                    <a:lnTo>
                      <a:pt x="2428" y="1241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2" y="1233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7"/>
                    </a:lnTo>
                    <a:lnTo>
                      <a:pt x="2434" y="1221"/>
                    </a:lnTo>
                    <a:lnTo>
                      <a:pt x="2435" y="1218"/>
                    </a:lnTo>
                    <a:lnTo>
                      <a:pt x="2439" y="1202"/>
                    </a:lnTo>
                    <a:lnTo>
                      <a:pt x="2440" y="1201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1" y="1180"/>
                    </a:lnTo>
                    <a:lnTo>
                      <a:pt x="2443" y="1165"/>
                    </a:lnTo>
                    <a:lnTo>
                      <a:pt x="2444" y="1148"/>
                    </a:lnTo>
                    <a:lnTo>
                      <a:pt x="2444" y="1147"/>
                    </a:lnTo>
                    <a:lnTo>
                      <a:pt x="2445" y="1126"/>
                    </a:lnTo>
                    <a:lnTo>
                      <a:pt x="2446" y="1104"/>
                    </a:lnTo>
                    <a:lnTo>
                      <a:pt x="2448" y="1079"/>
                    </a:lnTo>
                    <a:lnTo>
                      <a:pt x="2448" y="1052"/>
                    </a:lnTo>
                    <a:lnTo>
                      <a:pt x="2449" y="1024"/>
                    </a:lnTo>
                    <a:lnTo>
                      <a:pt x="2452" y="962"/>
                    </a:lnTo>
                    <a:lnTo>
                      <a:pt x="2454" y="895"/>
                    </a:lnTo>
                    <a:lnTo>
                      <a:pt x="2455" y="859"/>
                    </a:lnTo>
                    <a:lnTo>
                      <a:pt x="2455" y="822"/>
                    </a:lnTo>
                    <a:lnTo>
                      <a:pt x="2457" y="786"/>
                    </a:lnTo>
                    <a:lnTo>
                      <a:pt x="2459" y="71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55" y="692"/>
                    </a:lnTo>
                    <a:lnTo>
                      <a:pt x="2458" y="69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66" y="693"/>
                    </a:lnTo>
                    <a:lnTo>
                      <a:pt x="2466" y="692"/>
                    </a:lnTo>
                    <a:lnTo>
                      <a:pt x="2468" y="691"/>
                    </a:lnTo>
                    <a:lnTo>
                      <a:pt x="2471" y="688"/>
                    </a:lnTo>
                    <a:lnTo>
                      <a:pt x="2472" y="661"/>
                    </a:lnTo>
                    <a:lnTo>
                      <a:pt x="2474" y="624"/>
                    </a:lnTo>
                    <a:lnTo>
                      <a:pt x="2475" y="589"/>
                    </a:lnTo>
                    <a:lnTo>
                      <a:pt x="2477" y="522"/>
                    </a:lnTo>
                    <a:lnTo>
                      <a:pt x="2477" y="491"/>
                    </a:lnTo>
                    <a:lnTo>
                      <a:pt x="2479" y="461"/>
                    </a:lnTo>
                    <a:lnTo>
                      <a:pt x="2480" y="432"/>
                    </a:lnTo>
                    <a:lnTo>
                      <a:pt x="2483" y="381"/>
                    </a:lnTo>
                    <a:lnTo>
                      <a:pt x="2484" y="356"/>
                    </a:lnTo>
                    <a:lnTo>
                      <a:pt x="2485" y="33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8" y="275"/>
                    </a:lnTo>
                    <a:lnTo>
                      <a:pt x="2489" y="257"/>
                    </a:lnTo>
                    <a:lnTo>
                      <a:pt x="2492" y="226"/>
                    </a:lnTo>
                    <a:lnTo>
                      <a:pt x="2493" y="212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4" y="187"/>
                    </a:lnTo>
                    <a:lnTo>
                      <a:pt x="2497" y="166"/>
                    </a:lnTo>
                    <a:lnTo>
                      <a:pt x="2498" y="157"/>
                    </a:lnTo>
                    <a:lnTo>
                      <a:pt x="2499" y="150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501" y="132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7" y="117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5" y="119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6" y="124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8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6" y="157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19" y="17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97"/>
                    </a:lnTo>
                    <a:lnTo>
                      <a:pt x="2521" y="214"/>
                    </a:lnTo>
                    <a:lnTo>
                      <a:pt x="2523" y="235"/>
                    </a:lnTo>
                    <a:lnTo>
                      <a:pt x="2524" y="257"/>
                    </a:lnTo>
                    <a:lnTo>
                      <a:pt x="2525" y="281"/>
                    </a:lnTo>
                    <a:lnTo>
                      <a:pt x="2527" y="308"/>
                    </a:lnTo>
                    <a:lnTo>
                      <a:pt x="2528" y="337"/>
                    </a:lnTo>
                    <a:lnTo>
                      <a:pt x="2528" y="367"/>
                    </a:lnTo>
                    <a:lnTo>
                      <a:pt x="2529" y="399"/>
                    </a:lnTo>
                    <a:lnTo>
                      <a:pt x="2530" y="432"/>
                    </a:lnTo>
                    <a:lnTo>
                      <a:pt x="2532" y="467"/>
                    </a:lnTo>
                    <a:lnTo>
                      <a:pt x="2533" y="503"/>
                    </a:lnTo>
                    <a:lnTo>
                      <a:pt x="2536" y="578"/>
                    </a:lnTo>
                    <a:lnTo>
                      <a:pt x="2536" y="616"/>
                    </a:lnTo>
                    <a:lnTo>
                      <a:pt x="2537" y="655"/>
                    </a:lnTo>
                    <a:lnTo>
                      <a:pt x="2538" y="688"/>
                    </a:lnTo>
                    <a:lnTo>
                      <a:pt x="2539" y="691"/>
                    </a:lnTo>
                    <a:lnTo>
                      <a:pt x="2542" y="693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691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706"/>
                    </a:lnTo>
                    <a:lnTo>
                      <a:pt x="2551" y="744"/>
                    </a:lnTo>
                    <a:lnTo>
                      <a:pt x="2552" y="781"/>
                    </a:lnTo>
                    <a:lnTo>
                      <a:pt x="2554" y="816"/>
                    </a:lnTo>
                    <a:lnTo>
                      <a:pt x="2555" y="850"/>
                    </a:lnTo>
                    <a:lnTo>
                      <a:pt x="2556" y="882"/>
                    </a:lnTo>
                    <a:lnTo>
                      <a:pt x="2558" y="913"/>
                    </a:lnTo>
                    <a:lnTo>
                      <a:pt x="2558" y="943"/>
                    </a:lnTo>
                    <a:lnTo>
                      <a:pt x="2560" y="997"/>
                    </a:lnTo>
                    <a:lnTo>
                      <a:pt x="2563" y="1046"/>
                    </a:lnTo>
                    <a:lnTo>
                      <a:pt x="2564" y="1068"/>
                    </a:lnTo>
                    <a:lnTo>
                      <a:pt x="2565" y="1088"/>
                    </a:lnTo>
                    <a:lnTo>
                      <a:pt x="2565" y="1108"/>
                    </a:lnTo>
                    <a:lnTo>
                      <a:pt x="2568" y="1144"/>
                    </a:lnTo>
                    <a:lnTo>
                      <a:pt x="2569" y="1159"/>
                    </a:lnTo>
                    <a:lnTo>
                      <a:pt x="2569" y="1161"/>
                    </a:lnTo>
                    <a:lnTo>
                      <a:pt x="2572" y="1189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12"/>
                    </a:lnTo>
                    <a:lnTo>
                      <a:pt x="2576" y="1233"/>
                    </a:lnTo>
                    <a:lnTo>
                      <a:pt x="2578" y="1249"/>
                    </a:lnTo>
                    <a:lnTo>
                      <a:pt x="2580" y="1255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5"/>
                    </a:lnTo>
                    <a:lnTo>
                      <a:pt x="2582" y="1269"/>
                    </a:lnTo>
                    <a:lnTo>
                      <a:pt x="2582" y="1270"/>
                    </a:lnTo>
                    <a:lnTo>
                      <a:pt x="2585" y="1276"/>
                    </a:lnTo>
                    <a:lnTo>
                      <a:pt x="2590" y="1281"/>
                    </a:lnTo>
                    <a:lnTo>
                      <a:pt x="2590" y="1280"/>
                    </a:lnTo>
                    <a:lnTo>
                      <a:pt x="2592" y="1281"/>
                    </a:lnTo>
                    <a:lnTo>
                      <a:pt x="2595" y="1280"/>
                    </a:lnTo>
                    <a:lnTo>
                      <a:pt x="2598" y="1277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2" y="1280"/>
                    </a:lnTo>
                    <a:lnTo>
                      <a:pt x="2595" y="1278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4" y="1281"/>
                    </a:lnTo>
                    <a:lnTo>
                      <a:pt x="2594" y="1280"/>
                    </a:lnTo>
                    <a:lnTo>
                      <a:pt x="2598" y="1280"/>
                    </a:lnTo>
                    <a:lnTo>
                      <a:pt x="2600" y="1277"/>
                    </a:lnTo>
                    <a:lnTo>
                      <a:pt x="2600" y="1276"/>
                    </a:lnTo>
                    <a:lnTo>
                      <a:pt x="2604" y="1268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8" y="1251"/>
                    </a:lnTo>
                    <a:lnTo>
                      <a:pt x="2611" y="1241"/>
                    </a:lnTo>
                    <a:lnTo>
                      <a:pt x="2612" y="1240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0"/>
                    </a:lnTo>
                    <a:lnTo>
                      <a:pt x="2613" y="1230"/>
                    </a:lnTo>
                    <a:lnTo>
                      <a:pt x="2614" y="1223"/>
                    </a:lnTo>
                    <a:lnTo>
                      <a:pt x="2616" y="1212"/>
                    </a:lnTo>
                    <a:lnTo>
                      <a:pt x="2617" y="1198"/>
                    </a:lnTo>
                    <a:lnTo>
                      <a:pt x="2618" y="1181"/>
                    </a:lnTo>
                    <a:lnTo>
                      <a:pt x="2618" y="1180"/>
                    </a:lnTo>
                    <a:lnTo>
                      <a:pt x="2620" y="1159"/>
                    </a:lnTo>
                    <a:lnTo>
                      <a:pt x="2620" y="1137"/>
                    </a:lnTo>
                    <a:lnTo>
                      <a:pt x="2621" y="1113"/>
                    </a:lnTo>
                    <a:lnTo>
                      <a:pt x="2622" y="1086"/>
                    </a:lnTo>
                    <a:lnTo>
                      <a:pt x="2623" y="1057"/>
                    </a:lnTo>
                    <a:lnTo>
                      <a:pt x="2625" y="1026"/>
                    </a:lnTo>
                    <a:lnTo>
                      <a:pt x="2626" y="994"/>
                    </a:lnTo>
                    <a:lnTo>
                      <a:pt x="2627" y="961"/>
                    </a:lnTo>
                    <a:lnTo>
                      <a:pt x="2627" y="926"/>
                    </a:lnTo>
                    <a:lnTo>
                      <a:pt x="2631" y="813"/>
                    </a:lnTo>
                    <a:lnTo>
                      <a:pt x="2632" y="773"/>
                    </a:lnTo>
                    <a:lnTo>
                      <a:pt x="2634" y="735"/>
                    </a:lnTo>
                    <a:lnTo>
                      <a:pt x="2635" y="695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30" y="692"/>
                    </a:lnTo>
                    <a:lnTo>
                      <a:pt x="2632" y="691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40" y="693"/>
                    </a:lnTo>
                    <a:lnTo>
                      <a:pt x="2640" y="692"/>
                    </a:lnTo>
                    <a:lnTo>
                      <a:pt x="2643" y="691"/>
                    </a:lnTo>
                    <a:lnTo>
                      <a:pt x="2644" y="689"/>
                    </a:lnTo>
                    <a:lnTo>
                      <a:pt x="2645" y="684"/>
                    </a:lnTo>
                    <a:lnTo>
                      <a:pt x="2647" y="683"/>
                    </a:lnTo>
                    <a:lnTo>
                      <a:pt x="2648" y="643"/>
                    </a:lnTo>
                    <a:lnTo>
                      <a:pt x="2649" y="605"/>
                    </a:lnTo>
                    <a:lnTo>
                      <a:pt x="2649" y="569"/>
                    </a:lnTo>
                    <a:lnTo>
                      <a:pt x="2651" y="533"/>
                    </a:lnTo>
                    <a:lnTo>
                      <a:pt x="2652" y="500"/>
                    </a:lnTo>
                    <a:lnTo>
                      <a:pt x="2654" y="438"/>
                    </a:lnTo>
                    <a:lnTo>
                      <a:pt x="2657" y="381"/>
                    </a:lnTo>
                    <a:lnTo>
                      <a:pt x="2657" y="355"/>
                    </a:lnTo>
                    <a:lnTo>
                      <a:pt x="2658" y="330"/>
                    </a:lnTo>
                    <a:lnTo>
                      <a:pt x="2660" y="307"/>
                    </a:lnTo>
                    <a:lnTo>
                      <a:pt x="2661" y="285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4" y="247"/>
                    </a:lnTo>
                    <a:lnTo>
                      <a:pt x="2665" y="228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6" y="197"/>
                    </a:lnTo>
                    <a:lnTo>
                      <a:pt x="2669" y="169"/>
                    </a:lnTo>
                    <a:lnTo>
                      <a:pt x="2670" y="157"/>
                    </a:lnTo>
                    <a:lnTo>
                      <a:pt x="2671" y="14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3" y="128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6" y="102"/>
                    </a:lnTo>
                    <a:lnTo>
                      <a:pt x="2678" y="98"/>
                    </a:lnTo>
                    <a:lnTo>
                      <a:pt x="2679" y="97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8" y="89"/>
                    </a:lnTo>
                    <a:lnTo>
                      <a:pt x="2679" y="93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3" y="99"/>
                    </a:lnTo>
                    <a:lnTo>
                      <a:pt x="2683" y="101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10"/>
                    </a:lnTo>
                    <a:lnTo>
                      <a:pt x="2687" y="115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52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6" y="181"/>
                    </a:lnTo>
                    <a:lnTo>
                      <a:pt x="2697" y="200"/>
                    </a:lnTo>
                    <a:lnTo>
                      <a:pt x="2698" y="222"/>
                    </a:lnTo>
                    <a:lnTo>
                      <a:pt x="2700" y="247"/>
                    </a:lnTo>
                    <a:lnTo>
                      <a:pt x="2700" y="272"/>
                    </a:lnTo>
                    <a:lnTo>
                      <a:pt x="2701" y="302"/>
                    </a:lnTo>
                    <a:lnTo>
                      <a:pt x="2702" y="333"/>
                    </a:lnTo>
                    <a:lnTo>
                      <a:pt x="2704" y="365"/>
                    </a:lnTo>
                    <a:lnTo>
                      <a:pt x="2706" y="435"/>
                    </a:lnTo>
                    <a:lnTo>
                      <a:pt x="2707" y="472"/>
                    </a:lnTo>
                    <a:lnTo>
                      <a:pt x="2707" y="510"/>
                    </a:lnTo>
                    <a:lnTo>
                      <a:pt x="2709" y="550"/>
                    </a:lnTo>
                    <a:lnTo>
                      <a:pt x="2710" y="589"/>
                    </a:lnTo>
                    <a:lnTo>
                      <a:pt x="2711" y="629"/>
                    </a:lnTo>
                    <a:lnTo>
                      <a:pt x="2713" y="670"/>
                    </a:lnTo>
                    <a:lnTo>
                      <a:pt x="2714" y="688"/>
                    </a:lnTo>
                    <a:lnTo>
                      <a:pt x="2715" y="691"/>
                    </a:lnTo>
                    <a:lnTo>
                      <a:pt x="2718" y="693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691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722"/>
                    </a:lnTo>
                    <a:lnTo>
                      <a:pt x="2727" y="762"/>
                    </a:lnTo>
                    <a:lnTo>
                      <a:pt x="2728" y="799"/>
                    </a:lnTo>
                    <a:lnTo>
                      <a:pt x="2729" y="835"/>
                    </a:lnTo>
                    <a:lnTo>
                      <a:pt x="2731" y="870"/>
                    </a:lnTo>
                    <a:lnTo>
                      <a:pt x="2731" y="904"/>
                    </a:lnTo>
                    <a:lnTo>
                      <a:pt x="2732" y="936"/>
                    </a:lnTo>
                    <a:lnTo>
                      <a:pt x="2733" y="966"/>
                    </a:lnTo>
                    <a:lnTo>
                      <a:pt x="2735" y="994"/>
                    </a:lnTo>
                    <a:lnTo>
                      <a:pt x="2736" y="1021"/>
                    </a:lnTo>
                    <a:lnTo>
                      <a:pt x="2737" y="1047"/>
                    </a:lnTo>
                    <a:lnTo>
                      <a:pt x="2737" y="1072"/>
                    </a:lnTo>
                    <a:lnTo>
                      <a:pt x="2740" y="1116"/>
                    </a:lnTo>
                    <a:lnTo>
                      <a:pt x="2741" y="1136"/>
                    </a:lnTo>
                    <a:lnTo>
                      <a:pt x="2744" y="1172"/>
                    </a:lnTo>
                    <a:lnTo>
                      <a:pt x="2745" y="1188"/>
                    </a:lnTo>
                    <a:lnTo>
                      <a:pt x="2745" y="1205"/>
                    </a:lnTo>
                    <a:lnTo>
                      <a:pt x="2747" y="1230"/>
                    </a:lnTo>
                    <a:lnTo>
                      <a:pt x="2749" y="1242"/>
                    </a:lnTo>
                    <a:lnTo>
                      <a:pt x="2750" y="1252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7"/>
                    </a:lnTo>
                    <a:lnTo>
                      <a:pt x="2754" y="1283"/>
                    </a:lnTo>
                    <a:lnTo>
                      <a:pt x="2757" y="1294"/>
                    </a:lnTo>
                    <a:lnTo>
                      <a:pt x="2758" y="1298"/>
                    </a:lnTo>
                    <a:lnTo>
                      <a:pt x="2758" y="1299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3"/>
                    </a:lnTo>
                    <a:lnTo>
                      <a:pt x="2762" y="1307"/>
                    </a:lnTo>
                    <a:lnTo>
                      <a:pt x="2763" y="1308"/>
                    </a:lnTo>
                    <a:lnTo>
                      <a:pt x="2763" y="1307"/>
                    </a:lnTo>
                    <a:lnTo>
                      <a:pt x="2766" y="1309"/>
                    </a:lnTo>
                    <a:lnTo>
                      <a:pt x="2768" y="1309"/>
                    </a:lnTo>
                    <a:lnTo>
                      <a:pt x="2768" y="1308"/>
                    </a:lnTo>
                    <a:lnTo>
                      <a:pt x="2772" y="1308"/>
                    </a:lnTo>
                    <a:lnTo>
                      <a:pt x="2775" y="1305"/>
                    </a:lnTo>
                    <a:lnTo>
                      <a:pt x="2775" y="1304"/>
                    </a:lnTo>
                    <a:lnTo>
                      <a:pt x="2777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9" y="1294"/>
                    </a:lnTo>
                    <a:lnTo>
                      <a:pt x="2779" y="1292"/>
                    </a:lnTo>
                    <a:lnTo>
                      <a:pt x="2781" y="1285"/>
                    </a:lnTo>
                    <a:lnTo>
                      <a:pt x="2782" y="1280"/>
                    </a:lnTo>
                    <a:lnTo>
                      <a:pt x="2784" y="1278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6" y="1260"/>
                    </a:lnTo>
                    <a:lnTo>
                      <a:pt x="2788" y="1254"/>
                    </a:lnTo>
                    <a:lnTo>
                      <a:pt x="2789" y="1254"/>
                    </a:lnTo>
                    <a:lnTo>
                      <a:pt x="2790" y="1245"/>
                    </a:lnTo>
                    <a:lnTo>
                      <a:pt x="2791" y="1232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3" y="1197"/>
                    </a:lnTo>
                    <a:lnTo>
                      <a:pt x="2793" y="1196"/>
                    </a:lnTo>
                    <a:lnTo>
                      <a:pt x="2794" y="1174"/>
                    </a:lnTo>
                    <a:lnTo>
                      <a:pt x="2795" y="1149"/>
                    </a:lnTo>
                    <a:lnTo>
                      <a:pt x="2797" y="1123"/>
                    </a:lnTo>
                    <a:lnTo>
                      <a:pt x="2798" y="1094"/>
                    </a:lnTo>
                    <a:lnTo>
                      <a:pt x="2799" y="1063"/>
                    </a:lnTo>
                    <a:lnTo>
                      <a:pt x="2799" y="1030"/>
                    </a:lnTo>
                    <a:lnTo>
                      <a:pt x="2800" y="995"/>
                    </a:lnTo>
                    <a:lnTo>
                      <a:pt x="2802" y="959"/>
                    </a:lnTo>
                    <a:lnTo>
                      <a:pt x="2803" y="922"/>
                    </a:lnTo>
                    <a:lnTo>
                      <a:pt x="2806" y="844"/>
                    </a:lnTo>
                    <a:lnTo>
                      <a:pt x="2807" y="803"/>
                    </a:lnTo>
                    <a:lnTo>
                      <a:pt x="2807" y="763"/>
                    </a:lnTo>
                    <a:lnTo>
                      <a:pt x="2808" y="722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04" y="692"/>
                    </a:lnTo>
                    <a:lnTo>
                      <a:pt x="2807" y="691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16" y="693"/>
                    </a:lnTo>
                    <a:lnTo>
                      <a:pt x="2816" y="692"/>
                    </a:lnTo>
                    <a:lnTo>
                      <a:pt x="2819" y="691"/>
                    </a:lnTo>
                    <a:lnTo>
                      <a:pt x="2821" y="688"/>
                    </a:lnTo>
                    <a:lnTo>
                      <a:pt x="2821" y="667"/>
                    </a:lnTo>
                    <a:lnTo>
                      <a:pt x="2824" y="587"/>
                    </a:lnTo>
                    <a:lnTo>
                      <a:pt x="2825" y="550"/>
                    </a:lnTo>
                    <a:lnTo>
                      <a:pt x="2826" y="514"/>
                    </a:lnTo>
                    <a:lnTo>
                      <a:pt x="2828" y="479"/>
                    </a:lnTo>
                    <a:lnTo>
                      <a:pt x="2829" y="447"/>
                    </a:lnTo>
                    <a:lnTo>
                      <a:pt x="2829" y="416"/>
                    </a:lnTo>
                    <a:lnTo>
                      <a:pt x="2830" y="386"/>
                    </a:lnTo>
                    <a:lnTo>
                      <a:pt x="2831" y="358"/>
                    </a:lnTo>
                    <a:lnTo>
                      <a:pt x="2833" y="330"/>
                    </a:lnTo>
                    <a:lnTo>
                      <a:pt x="2834" y="305"/>
                    </a:lnTo>
                    <a:lnTo>
                      <a:pt x="2835" y="281"/>
                    </a:lnTo>
                    <a:lnTo>
                      <a:pt x="2837" y="25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8" y="219"/>
                    </a:lnTo>
                    <a:lnTo>
                      <a:pt x="2839" y="201"/>
                    </a:lnTo>
                    <a:lnTo>
                      <a:pt x="2841" y="185"/>
                    </a:lnTo>
                    <a:lnTo>
                      <a:pt x="2842" y="169"/>
                    </a:lnTo>
                    <a:lnTo>
                      <a:pt x="2844" y="141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6" y="117"/>
                    </a:lnTo>
                    <a:lnTo>
                      <a:pt x="2848" y="99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85"/>
                    </a:lnTo>
                    <a:lnTo>
                      <a:pt x="2851" y="84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3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3" y="64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5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1" y="85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106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68" y="12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70" y="146"/>
                    </a:lnTo>
                    <a:lnTo>
                      <a:pt x="2872" y="164"/>
                    </a:lnTo>
                    <a:lnTo>
                      <a:pt x="2873" y="185"/>
                    </a:lnTo>
                    <a:lnTo>
                      <a:pt x="2873" y="209"/>
                    </a:lnTo>
                    <a:lnTo>
                      <a:pt x="2874" y="235"/>
                    </a:lnTo>
                    <a:lnTo>
                      <a:pt x="2875" y="263"/>
                    </a:lnTo>
                    <a:lnTo>
                      <a:pt x="2877" y="294"/>
                    </a:lnTo>
                    <a:lnTo>
                      <a:pt x="2878" y="328"/>
                    </a:lnTo>
                    <a:lnTo>
                      <a:pt x="2879" y="363"/>
                    </a:lnTo>
                    <a:lnTo>
                      <a:pt x="2879" y="399"/>
                    </a:lnTo>
                    <a:lnTo>
                      <a:pt x="2881" y="436"/>
                    </a:lnTo>
                    <a:lnTo>
                      <a:pt x="2883" y="516"/>
                    </a:lnTo>
                    <a:lnTo>
                      <a:pt x="2887" y="640"/>
                    </a:lnTo>
                    <a:lnTo>
                      <a:pt x="2887" y="684"/>
                    </a:lnTo>
                    <a:lnTo>
                      <a:pt x="2888" y="689"/>
                    </a:lnTo>
                    <a:lnTo>
                      <a:pt x="2892" y="693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1" y="737"/>
                    </a:lnTo>
                    <a:lnTo>
                      <a:pt x="2903" y="779"/>
                    </a:lnTo>
                    <a:lnTo>
                      <a:pt x="2903" y="817"/>
                    </a:lnTo>
                    <a:lnTo>
                      <a:pt x="2904" y="855"/>
                    </a:lnTo>
                    <a:lnTo>
                      <a:pt x="2905" y="891"/>
                    </a:lnTo>
                    <a:lnTo>
                      <a:pt x="2906" y="924"/>
                    </a:lnTo>
                    <a:lnTo>
                      <a:pt x="2908" y="957"/>
                    </a:lnTo>
                    <a:lnTo>
                      <a:pt x="2909" y="988"/>
                    </a:lnTo>
                    <a:lnTo>
                      <a:pt x="2910" y="1017"/>
                    </a:lnTo>
                    <a:lnTo>
                      <a:pt x="2910" y="1046"/>
                    </a:lnTo>
                    <a:lnTo>
                      <a:pt x="2913" y="1097"/>
                    </a:lnTo>
                    <a:lnTo>
                      <a:pt x="2914" y="1121"/>
                    </a:lnTo>
                    <a:lnTo>
                      <a:pt x="2915" y="1143"/>
                    </a:lnTo>
                    <a:lnTo>
                      <a:pt x="2917" y="1162"/>
                    </a:lnTo>
                    <a:lnTo>
                      <a:pt x="2917" y="1181"/>
                    </a:lnTo>
                    <a:lnTo>
                      <a:pt x="2918" y="1199"/>
                    </a:lnTo>
                    <a:lnTo>
                      <a:pt x="2919" y="1216"/>
                    </a:lnTo>
                    <a:lnTo>
                      <a:pt x="2921" y="1232"/>
                    </a:lnTo>
                    <a:lnTo>
                      <a:pt x="2921" y="1233"/>
                    </a:lnTo>
                    <a:lnTo>
                      <a:pt x="2923" y="125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81"/>
                    </a:lnTo>
                    <a:lnTo>
                      <a:pt x="2926" y="1291"/>
                    </a:lnTo>
                    <a:lnTo>
                      <a:pt x="2928" y="1307"/>
                    </a:lnTo>
                    <a:lnTo>
                      <a:pt x="2930" y="1313"/>
                    </a:lnTo>
                    <a:lnTo>
                      <a:pt x="2931" y="1318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7"/>
                    </a:lnTo>
                    <a:lnTo>
                      <a:pt x="2935" y="1332"/>
                    </a:lnTo>
                    <a:lnTo>
                      <a:pt x="2939" y="1336"/>
                    </a:lnTo>
                    <a:lnTo>
                      <a:pt x="2939" y="1335"/>
                    </a:lnTo>
                    <a:lnTo>
                      <a:pt x="2941" y="1338"/>
                    </a:lnTo>
                    <a:lnTo>
                      <a:pt x="2943" y="1338"/>
                    </a:lnTo>
                    <a:lnTo>
                      <a:pt x="2943" y="1336"/>
                    </a:lnTo>
                    <a:lnTo>
                      <a:pt x="2946" y="1336"/>
                    </a:lnTo>
                    <a:lnTo>
                      <a:pt x="2948" y="1335"/>
                    </a:lnTo>
                    <a:lnTo>
                      <a:pt x="2946" y="1334"/>
                    </a:lnTo>
                    <a:lnTo>
                      <a:pt x="2949" y="1331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6" y="1332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9" y="1332"/>
                    </a:lnTo>
                    <a:lnTo>
                      <a:pt x="2949" y="1331"/>
                    </a:lnTo>
                    <a:lnTo>
                      <a:pt x="2953" y="1323"/>
                    </a:lnTo>
                    <a:lnTo>
                      <a:pt x="2953" y="1322"/>
                    </a:lnTo>
                    <a:lnTo>
                      <a:pt x="2956" y="1314"/>
                    </a:lnTo>
                    <a:lnTo>
                      <a:pt x="2957" y="1313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5"/>
                    </a:lnTo>
                    <a:lnTo>
                      <a:pt x="2961" y="1290"/>
                    </a:lnTo>
                    <a:lnTo>
                      <a:pt x="2962" y="1283"/>
                    </a:lnTo>
                    <a:lnTo>
                      <a:pt x="2963" y="1282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5" y="1265"/>
                    </a:lnTo>
                    <a:lnTo>
                      <a:pt x="2966" y="1250"/>
                    </a:lnTo>
                    <a:lnTo>
                      <a:pt x="2967" y="1233"/>
                    </a:lnTo>
                    <a:lnTo>
                      <a:pt x="2967" y="1232"/>
                    </a:lnTo>
                    <a:lnTo>
                      <a:pt x="2968" y="1211"/>
                    </a:lnTo>
                    <a:lnTo>
                      <a:pt x="2970" y="1188"/>
                    </a:lnTo>
                    <a:lnTo>
                      <a:pt x="2971" y="1162"/>
                    </a:lnTo>
                    <a:lnTo>
                      <a:pt x="2971" y="1132"/>
                    </a:lnTo>
                    <a:lnTo>
                      <a:pt x="2972" y="1101"/>
                    </a:lnTo>
                    <a:lnTo>
                      <a:pt x="2974" y="1069"/>
                    </a:lnTo>
                    <a:lnTo>
                      <a:pt x="2975" y="1034"/>
                    </a:lnTo>
                    <a:lnTo>
                      <a:pt x="2977" y="959"/>
                    </a:lnTo>
                    <a:lnTo>
                      <a:pt x="2979" y="919"/>
                    </a:lnTo>
                    <a:lnTo>
                      <a:pt x="2979" y="879"/>
                    </a:lnTo>
                    <a:lnTo>
                      <a:pt x="2980" y="837"/>
                    </a:lnTo>
                    <a:lnTo>
                      <a:pt x="2981" y="795"/>
                    </a:lnTo>
                    <a:lnTo>
                      <a:pt x="2983" y="751"/>
                    </a:lnTo>
                    <a:lnTo>
                      <a:pt x="2984" y="709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80" y="692"/>
                    </a:lnTo>
                    <a:lnTo>
                      <a:pt x="2983" y="691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90" y="693"/>
                    </a:lnTo>
                    <a:lnTo>
                      <a:pt x="2990" y="692"/>
                    </a:lnTo>
                    <a:lnTo>
                      <a:pt x="2993" y="691"/>
                    </a:lnTo>
                    <a:lnTo>
                      <a:pt x="2996" y="688"/>
                    </a:lnTo>
                    <a:lnTo>
                      <a:pt x="2997" y="653"/>
                    </a:lnTo>
                    <a:lnTo>
                      <a:pt x="2999" y="571"/>
                    </a:lnTo>
                    <a:lnTo>
                      <a:pt x="3001" y="532"/>
                    </a:lnTo>
                    <a:lnTo>
                      <a:pt x="3001" y="494"/>
                    </a:lnTo>
                    <a:lnTo>
                      <a:pt x="3002" y="460"/>
                    </a:lnTo>
                    <a:lnTo>
                      <a:pt x="3003" y="426"/>
                    </a:lnTo>
                    <a:lnTo>
                      <a:pt x="3005" y="394"/>
                    </a:lnTo>
                    <a:lnTo>
                      <a:pt x="3006" y="363"/>
                    </a:lnTo>
                    <a:lnTo>
                      <a:pt x="3007" y="333"/>
                    </a:lnTo>
                    <a:lnTo>
                      <a:pt x="3009" y="306"/>
                    </a:lnTo>
                    <a:lnTo>
                      <a:pt x="3009" y="280"/>
                    </a:lnTo>
                    <a:lnTo>
                      <a:pt x="3010" y="256"/>
                    </a:lnTo>
                    <a:lnTo>
                      <a:pt x="3011" y="23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6" y="156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9" y="112"/>
                    </a:lnTo>
                    <a:lnTo>
                      <a:pt x="3021" y="89"/>
                    </a:lnTo>
                    <a:lnTo>
                      <a:pt x="3024" y="71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7" y="45"/>
                    </a:lnTo>
                    <a:lnTo>
                      <a:pt x="3029" y="37"/>
                    </a:lnTo>
                    <a:lnTo>
                      <a:pt x="3030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28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29" y="39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2" y="44"/>
                    </a:lnTo>
                    <a:lnTo>
                      <a:pt x="3032" y="45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6" y="55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64"/>
                    </a:lnTo>
                    <a:lnTo>
                      <a:pt x="3040" y="75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3" y="98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26"/>
                    </a:lnTo>
                    <a:lnTo>
                      <a:pt x="3046" y="147"/>
                    </a:lnTo>
                    <a:lnTo>
                      <a:pt x="3047" y="170"/>
                    </a:lnTo>
                    <a:lnTo>
                      <a:pt x="3049" y="195"/>
                    </a:lnTo>
                    <a:lnTo>
                      <a:pt x="3050" y="223"/>
                    </a:lnTo>
                    <a:lnTo>
                      <a:pt x="3051" y="254"/>
                    </a:lnTo>
                    <a:lnTo>
                      <a:pt x="3052" y="288"/>
                    </a:lnTo>
                    <a:lnTo>
                      <a:pt x="3052" y="323"/>
                    </a:lnTo>
                    <a:lnTo>
                      <a:pt x="3054" y="359"/>
                    </a:lnTo>
                    <a:lnTo>
                      <a:pt x="3055" y="398"/>
                    </a:lnTo>
                    <a:lnTo>
                      <a:pt x="3056" y="438"/>
                    </a:lnTo>
                    <a:lnTo>
                      <a:pt x="3058" y="479"/>
                    </a:lnTo>
                    <a:lnTo>
                      <a:pt x="3059" y="522"/>
                    </a:lnTo>
                    <a:lnTo>
                      <a:pt x="3059" y="564"/>
                    </a:lnTo>
                    <a:lnTo>
                      <a:pt x="3061" y="652"/>
                    </a:lnTo>
                    <a:lnTo>
                      <a:pt x="3063" y="688"/>
                    </a:lnTo>
                    <a:lnTo>
                      <a:pt x="3064" y="691"/>
                    </a:lnTo>
                    <a:lnTo>
                      <a:pt x="3067" y="693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6" y="691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4" y="707"/>
                    </a:lnTo>
                    <a:lnTo>
                      <a:pt x="3076" y="751"/>
                    </a:lnTo>
                    <a:lnTo>
                      <a:pt x="3077" y="794"/>
                    </a:lnTo>
                    <a:lnTo>
                      <a:pt x="3078" y="834"/>
                    </a:lnTo>
                    <a:lnTo>
                      <a:pt x="3080" y="873"/>
                    </a:lnTo>
                    <a:lnTo>
                      <a:pt x="3082" y="945"/>
                    </a:lnTo>
                    <a:lnTo>
                      <a:pt x="3082" y="979"/>
                    </a:lnTo>
                    <a:lnTo>
                      <a:pt x="3085" y="1041"/>
                    </a:lnTo>
                    <a:lnTo>
                      <a:pt x="3086" y="1069"/>
                    </a:lnTo>
                    <a:lnTo>
                      <a:pt x="3087" y="1096"/>
                    </a:lnTo>
                    <a:lnTo>
                      <a:pt x="3089" y="1122"/>
                    </a:lnTo>
                    <a:lnTo>
                      <a:pt x="3090" y="1145"/>
                    </a:lnTo>
                    <a:lnTo>
                      <a:pt x="3090" y="1168"/>
                    </a:lnTo>
                    <a:lnTo>
                      <a:pt x="3091" y="1189"/>
                    </a:lnTo>
                    <a:lnTo>
                      <a:pt x="3092" y="1209"/>
                    </a:lnTo>
                    <a:lnTo>
                      <a:pt x="3094" y="1227"/>
                    </a:lnTo>
                    <a:lnTo>
                      <a:pt x="3095" y="1243"/>
                    </a:lnTo>
                    <a:lnTo>
                      <a:pt x="3096" y="1259"/>
                    </a:lnTo>
                    <a:lnTo>
                      <a:pt x="3096" y="1274"/>
                    </a:lnTo>
                    <a:lnTo>
                      <a:pt x="3098" y="1287"/>
                    </a:lnTo>
                    <a:lnTo>
                      <a:pt x="3099" y="1299"/>
                    </a:lnTo>
                    <a:lnTo>
                      <a:pt x="3102" y="1320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42"/>
                    </a:lnTo>
                    <a:lnTo>
                      <a:pt x="3105" y="1347"/>
                    </a:lnTo>
                    <a:lnTo>
                      <a:pt x="3108" y="1354"/>
                    </a:lnTo>
                    <a:lnTo>
                      <a:pt x="3108" y="1356"/>
                    </a:lnTo>
                    <a:lnTo>
                      <a:pt x="3111" y="1361"/>
                    </a:lnTo>
                    <a:lnTo>
                      <a:pt x="3113" y="1363"/>
                    </a:lnTo>
                    <a:lnTo>
                      <a:pt x="3113" y="1362"/>
                    </a:lnTo>
                    <a:lnTo>
                      <a:pt x="3116" y="1365"/>
                    </a:lnTo>
                    <a:lnTo>
                      <a:pt x="3117" y="1365"/>
                    </a:lnTo>
                    <a:lnTo>
                      <a:pt x="3117" y="1363"/>
                    </a:lnTo>
                    <a:lnTo>
                      <a:pt x="3121" y="1363"/>
                    </a:lnTo>
                    <a:lnTo>
                      <a:pt x="3125" y="1360"/>
                    </a:lnTo>
                    <a:lnTo>
                      <a:pt x="3125" y="1358"/>
                    </a:lnTo>
                    <a:lnTo>
                      <a:pt x="3129" y="1351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30" y="1340"/>
                    </a:lnTo>
                    <a:lnTo>
                      <a:pt x="3134" y="1325"/>
                    </a:lnTo>
                    <a:lnTo>
                      <a:pt x="3135" y="1323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6" y="1308"/>
                    </a:lnTo>
                    <a:lnTo>
                      <a:pt x="3138" y="1308"/>
                    </a:lnTo>
                    <a:lnTo>
                      <a:pt x="3139" y="1299"/>
                    </a:lnTo>
                    <a:lnTo>
                      <a:pt x="3140" y="1286"/>
                    </a:lnTo>
                    <a:lnTo>
                      <a:pt x="3142" y="1270"/>
                    </a:lnTo>
                    <a:lnTo>
                      <a:pt x="3143" y="1251"/>
                    </a:lnTo>
                    <a:lnTo>
                      <a:pt x="3143" y="1227"/>
                    </a:lnTo>
                    <a:lnTo>
                      <a:pt x="3144" y="1202"/>
                    </a:lnTo>
                    <a:lnTo>
                      <a:pt x="3145" y="1174"/>
                    </a:lnTo>
                    <a:lnTo>
                      <a:pt x="3147" y="1144"/>
                    </a:lnTo>
                    <a:lnTo>
                      <a:pt x="3148" y="1110"/>
                    </a:lnTo>
                    <a:lnTo>
                      <a:pt x="3149" y="1076"/>
                    </a:lnTo>
                    <a:lnTo>
                      <a:pt x="3151" y="1039"/>
                    </a:lnTo>
                    <a:lnTo>
                      <a:pt x="3151" y="1001"/>
                    </a:lnTo>
                    <a:lnTo>
                      <a:pt x="3153" y="918"/>
                    </a:lnTo>
                    <a:lnTo>
                      <a:pt x="3155" y="875"/>
                    </a:lnTo>
                    <a:lnTo>
                      <a:pt x="3157" y="788"/>
                    </a:lnTo>
                    <a:lnTo>
                      <a:pt x="3158" y="742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55" y="692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65" y="693"/>
                    </a:lnTo>
                    <a:lnTo>
                      <a:pt x="3165" y="692"/>
                    </a:lnTo>
                    <a:lnTo>
                      <a:pt x="3167" y="691"/>
                    </a:lnTo>
                    <a:lnTo>
                      <a:pt x="3169" y="691"/>
                    </a:lnTo>
                    <a:lnTo>
                      <a:pt x="3171" y="686"/>
                    </a:lnTo>
                    <a:lnTo>
                      <a:pt x="3173" y="640"/>
                    </a:lnTo>
                    <a:lnTo>
                      <a:pt x="3173" y="598"/>
                    </a:lnTo>
                    <a:lnTo>
                      <a:pt x="3174" y="555"/>
                    </a:lnTo>
                    <a:lnTo>
                      <a:pt x="3175" y="515"/>
                    </a:lnTo>
                    <a:lnTo>
                      <a:pt x="3176" y="476"/>
                    </a:lnTo>
                    <a:lnTo>
                      <a:pt x="3178" y="440"/>
                    </a:lnTo>
                    <a:lnTo>
                      <a:pt x="3179" y="405"/>
                    </a:lnTo>
                    <a:lnTo>
                      <a:pt x="3180" y="372"/>
                    </a:lnTo>
                    <a:lnTo>
                      <a:pt x="3180" y="341"/>
                    </a:lnTo>
                    <a:lnTo>
                      <a:pt x="3182" y="311"/>
                    </a:lnTo>
                    <a:lnTo>
                      <a:pt x="3183" y="283"/>
                    </a:lnTo>
                    <a:lnTo>
                      <a:pt x="3184" y="256"/>
                    </a:lnTo>
                    <a:lnTo>
                      <a:pt x="3186" y="231"/>
                    </a:lnTo>
                    <a:lnTo>
                      <a:pt x="3187" y="208"/>
                    </a:lnTo>
                    <a:lnTo>
                      <a:pt x="3188" y="18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9" y="147"/>
                    </a:lnTo>
                    <a:lnTo>
                      <a:pt x="3191" y="129"/>
                    </a:lnTo>
                    <a:lnTo>
                      <a:pt x="3193" y="98"/>
                    </a:lnTo>
                    <a:lnTo>
                      <a:pt x="3196" y="72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7" y="50"/>
                    </a:lnTo>
                    <a:lnTo>
                      <a:pt x="3198" y="42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202" y="17"/>
                    </a:lnTo>
                    <a:lnTo>
                      <a:pt x="3204" y="15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4"/>
                    </a:lnTo>
                    <a:lnTo>
                      <a:pt x="3214" y="45"/>
                    </a:lnTo>
                    <a:lnTo>
                      <a:pt x="3215" y="52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64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9" y="90"/>
                    </a:lnTo>
                    <a:lnTo>
                      <a:pt x="3220" y="108"/>
                    </a:lnTo>
                    <a:lnTo>
                      <a:pt x="3222" y="130"/>
                    </a:lnTo>
                    <a:lnTo>
                      <a:pt x="3223" y="155"/>
                    </a:lnTo>
                    <a:lnTo>
                      <a:pt x="3224" y="182"/>
                    </a:lnTo>
                    <a:lnTo>
                      <a:pt x="3224" y="212"/>
                    </a:lnTo>
                    <a:lnTo>
                      <a:pt x="3226" y="245"/>
                    </a:lnTo>
                    <a:lnTo>
                      <a:pt x="3227" y="280"/>
                    </a:lnTo>
                    <a:lnTo>
                      <a:pt x="3228" y="316"/>
                    </a:lnTo>
                    <a:lnTo>
                      <a:pt x="3229" y="355"/>
                    </a:lnTo>
                    <a:lnTo>
                      <a:pt x="3232" y="438"/>
                    </a:lnTo>
                    <a:lnTo>
                      <a:pt x="3232" y="482"/>
                    </a:lnTo>
                    <a:lnTo>
                      <a:pt x="3233" y="525"/>
                    </a:lnTo>
                    <a:lnTo>
                      <a:pt x="3236" y="616"/>
                    </a:lnTo>
                    <a:lnTo>
                      <a:pt x="3237" y="662"/>
                    </a:lnTo>
                    <a:lnTo>
                      <a:pt x="3238" y="688"/>
                    </a:lnTo>
                    <a:lnTo>
                      <a:pt x="3240" y="691"/>
                    </a:lnTo>
                    <a:lnTo>
                      <a:pt x="3242" y="693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691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719"/>
                    </a:lnTo>
                    <a:lnTo>
                      <a:pt x="3251" y="764"/>
                    </a:lnTo>
                    <a:lnTo>
                      <a:pt x="3253" y="808"/>
                    </a:lnTo>
                    <a:lnTo>
                      <a:pt x="3254" y="850"/>
                    </a:lnTo>
                    <a:lnTo>
                      <a:pt x="3254" y="890"/>
                    </a:lnTo>
                    <a:lnTo>
                      <a:pt x="3255" y="927"/>
                    </a:lnTo>
                    <a:lnTo>
                      <a:pt x="3257" y="963"/>
                    </a:lnTo>
                    <a:lnTo>
                      <a:pt x="3258" y="998"/>
                    </a:lnTo>
                    <a:lnTo>
                      <a:pt x="3260" y="1063"/>
                    </a:lnTo>
                    <a:lnTo>
                      <a:pt x="3262" y="1091"/>
                    </a:lnTo>
                    <a:lnTo>
                      <a:pt x="3262" y="1119"/>
                    </a:lnTo>
                    <a:lnTo>
                      <a:pt x="3263" y="1145"/>
                    </a:lnTo>
                    <a:lnTo>
                      <a:pt x="3264" y="1170"/>
                    </a:lnTo>
                    <a:lnTo>
                      <a:pt x="3266" y="1193"/>
                    </a:lnTo>
                    <a:lnTo>
                      <a:pt x="3267" y="1215"/>
                    </a:lnTo>
                    <a:lnTo>
                      <a:pt x="3268" y="1234"/>
                    </a:lnTo>
                    <a:lnTo>
                      <a:pt x="3268" y="1254"/>
                    </a:lnTo>
                    <a:lnTo>
                      <a:pt x="3270" y="1270"/>
                    </a:lnTo>
                    <a:lnTo>
                      <a:pt x="3271" y="1286"/>
                    </a:lnTo>
                    <a:lnTo>
                      <a:pt x="3271" y="1287"/>
                    </a:lnTo>
                    <a:lnTo>
                      <a:pt x="3273" y="1316"/>
                    </a:lnTo>
                    <a:lnTo>
                      <a:pt x="3275" y="1327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48"/>
                    </a:lnTo>
                    <a:lnTo>
                      <a:pt x="3279" y="1363"/>
                    </a:lnTo>
                    <a:lnTo>
                      <a:pt x="3280" y="1370"/>
                    </a:lnTo>
                    <a:lnTo>
                      <a:pt x="3281" y="1375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7"/>
                    </a:lnTo>
                    <a:lnTo>
                      <a:pt x="3285" y="1389"/>
                    </a:lnTo>
                    <a:lnTo>
                      <a:pt x="3288" y="1392"/>
                    </a:lnTo>
                    <a:lnTo>
                      <a:pt x="3288" y="1391"/>
                    </a:lnTo>
                    <a:lnTo>
                      <a:pt x="3290" y="1393"/>
                    </a:lnTo>
                    <a:lnTo>
                      <a:pt x="3293" y="1393"/>
                    </a:lnTo>
                    <a:lnTo>
                      <a:pt x="3293" y="1392"/>
                    </a:lnTo>
                    <a:lnTo>
                      <a:pt x="3297" y="1392"/>
                    </a:lnTo>
                    <a:lnTo>
                      <a:pt x="3299" y="1389"/>
                    </a:lnTo>
                    <a:lnTo>
                      <a:pt x="3298" y="1388"/>
                    </a:lnTo>
                    <a:lnTo>
                      <a:pt x="3301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301" y="1382"/>
                    </a:lnTo>
                    <a:lnTo>
                      <a:pt x="3306" y="1366"/>
                    </a:lnTo>
                    <a:lnTo>
                      <a:pt x="3307" y="1361"/>
                    </a:lnTo>
                    <a:lnTo>
                      <a:pt x="3308" y="1360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10" y="1344"/>
                    </a:lnTo>
                    <a:lnTo>
                      <a:pt x="3312" y="1331"/>
                    </a:lnTo>
                    <a:lnTo>
                      <a:pt x="3313" y="1331"/>
                    </a:lnTo>
                    <a:lnTo>
                      <a:pt x="3315" y="1321"/>
                    </a:lnTo>
                    <a:lnTo>
                      <a:pt x="3306" y="132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1" y="1347"/>
                    </a:lnTo>
                    <a:lnTo>
                      <a:pt x="3301" y="1348"/>
                    </a:lnTo>
                    <a:lnTo>
                      <a:pt x="3299" y="1354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8" y="1363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1" y="1382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3" y="1382"/>
                    </a:lnTo>
                    <a:lnTo>
                      <a:pt x="3291" y="1380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8" y="1369"/>
                    </a:lnTo>
                    <a:lnTo>
                      <a:pt x="3286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5" y="1336"/>
                    </a:lnTo>
                    <a:lnTo>
                      <a:pt x="3284" y="1326"/>
                    </a:lnTo>
                    <a:lnTo>
                      <a:pt x="3282" y="1314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9" y="1270"/>
                    </a:lnTo>
                    <a:lnTo>
                      <a:pt x="3277" y="1254"/>
                    </a:lnTo>
                    <a:lnTo>
                      <a:pt x="3277" y="1234"/>
                    </a:lnTo>
                    <a:lnTo>
                      <a:pt x="3276" y="1215"/>
                    </a:lnTo>
                    <a:lnTo>
                      <a:pt x="3275" y="1193"/>
                    </a:lnTo>
                    <a:lnTo>
                      <a:pt x="3273" y="1170"/>
                    </a:lnTo>
                    <a:lnTo>
                      <a:pt x="3272" y="1145"/>
                    </a:lnTo>
                    <a:lnTo>
                      <a:pt x="3271" y="1119"/>
                    </a:lnTo>
                    <a:lnTo>
                      <a:pt x="3271" y="1091"/>
                    </a:lnTo>
                    <a:lnTo>
                      <a:pt x="3270" y="1063"/>
                    </a:lnTo>
                    <a:lnTo>
                      <a:pt x="3267" y="998"/>
                    </a:lnTo>
                    <a:lnTo>
                      <a:pt x="3266" y="963"/>
                    </a:lnTo>
                    <a:lnTo>
                      <a:pt x="3264" y="927"/>
                    </a:lnTo>
                    <a:lnTo>
                      <a:pt x="3263" y="890"/>
                    </a:lnTo>
                    <a:lnTo>
                      <a:pt x="3263" y="850"/>
                    </a:lnTo>
                    <a:lnTo>
                      <a:pt x="3262" y="808"/>
                    </a:lnTo>
                    <a:lnTo>
                      <a:pt x="3260" y="764"/>
                    </a:lnTo>
                    <a:lnTo>
                      <a:pt x="3259" y="719"/>
                    </a:lnTo>
                    <a:lnTo>
                      <a:pt x="3258" y="688"/>
                    </a:lnTo>
                    <a:lnTo>
                      <a:pt x="3255" y="686"/>
                    </a:lnTo>
                    <a:lnTo>
                      <a:pt x="3253" y="684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5" y="686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6" y="662"/>
                    </a:lnTo>
                    <a:lnTo>
                      <a:pt x="3245" y="616"/>
                    </a:lnTo>
                    <a:lnTo>
                      <a:pt x="3242" y="525"/>
                    </a:lnTo>
                    <a:lnTo>
                      <a:pt x="3241" y="482"/>
                    </a:lnTo>
                    <a:lnTo>
                      <a:pt x="3241" y="438"/>
                    </a:lnTo>
                    <a:lnTo>
                      <a:pt x="3238" y="355"/>
                    </a:lnTo>
                    <a:lnTo>
                      <a:pt x="3237" y="316"/>
                    </a:lnTo>
                    <a:lnTo>
                      <a:pt x="3236" y="280"/>
                    </a:lnTo>
                    <a:lnTo>
                      <a:pt x="3235" y="245"/>
                    </a:lnTo>
                    <a:lnTo>
                      <a:pt x="3233" y="212"/>
                    </a:lnTo>
                    <a:lnTo>
                      <a:pt x="3233" y="182"/>
                    </a:lnTo>
                    <a:lnTo>
                      <a:pt x="3232" y="155"/>
                    </a:lnTo>
                    <a:lnTo>
                      <a:pt x="3231" y="130"/>
                    </a:lnTo>
                    <a:lnTo>
                      <a:pt x="3229" y="108"/>
                    </a:lnTo>
                    <a:lnTo>
                      <a:pt x="3228" y="90"/>
                    </a:lnTo>
                    <a:lnTo>
                      <a:pt x="3227" y="75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6" y="55"/>
                    </a:lnTo>
                    <a:lnTo>
                      <a:pt x="3224" y="55"/>
                    </a:lnTo>
                    <a:lnTo>
                      <a:pt x="3223" y="50"/>
                    </a:lnTo>
                    <a:lnTo>
                      <a:pt x="3222" y="44"/>
                    </a:lnTo>
                    <a:lnTo>
                      <a:pt x="3217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8" y="19"/>
                    </a:lnTo>
                    <a:lnTo>
                      <a:pt x="3217" y="18"/>
                    </a:lnTo>
                    <a:lnTo>
                      <a:pt x="3214" y="10"/>
                    </a:lnTo>
                    <a:lnTo>
                      <a:pt x="3211" y="5"/>
                    </a:lnTo>
                    <a:lnTo>
                      <a:pt x="3211" y="4"/>
                    </a:lnTo>
                    <a:lnTo>
                      <a:pt x="3209" y="1"/>
                    </a:lnTo>
                    <a:lnTo>
                      <a:pt x="3207" y="1"/>
                    </a:lnTo>
                    <a:lnTo>
                      <a:pt x="3205" y="0"/>
                    </a:lnTo>
                    <a:lnTo>
                      <a:pt x="3202" y="0"/>
                    </a:lnTo>
                    <a:lnTo>
                      <a:pt x="3200" y="1"/>
                    </a:lnTo>
                    <a:lnTo>
                      <a:pt x="3197" y="4"/>
                    </a:lnTo>
                    <a:lnTo>
                      <a:pt x="3196" y="6"/>
                    </a:lnTo>
                    <a:lnTo>
                      <a:pt x="3196" y="8"/>
                    </a:lnTo>
                    <a:lnTo>
                      <a:pt x="3196" y="6"/>
                    </a:lnTo>
                    <a:lnTo>
                      <a:pt x="3195" y="10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2" y="24"/>
                    </a:lnTo>
                    <a:lnTo>
                      <a:pt x="3192" y="26"/>
                    </a:lnTo>
                    <a:lnTo>
                      <a:pt x="3191" y="32"/>
                    </a:lnTo>
                    <a:lnTo>
                      <a:pt x="3189" y="41"/>
                    </a:lnTo>
                    <a:lnTo>
                      <a:pt x="3188" y="49"/>
                    </a:lnTo>
                    <a:lnTo>
                      <a:pt x="3187" y="59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84" y="97"/>
                    </a:lnTo>
                    <a:lnTo>
                      <a:pt x="3182" y="128"/>
                    </a:lnTo>
                    <a:lnTo>
                      <a:pt x="3180" y="146"/>
                    </a:lnTo>
                    <a:lnTo>
                      <a:pt x="3179" y="165"/>
                    </a:lnTo>
                    <a:lnTo>
                      <a:pt x="3179" y="186"/>
                    </a:lnTo>
                    <a:lnTo>
                      <a:pt x="3178" y="208"/>
                    </a:lnTo>
                    <a:lnTo>
                      <a:pt x="3176" y="231"/>
                    </a:lnTo>
                    <a:lnTo>
                      <a:pt x="3175" y="256"/>
                    </a:lnTo>
                    <a:lnTo>
                      <a:pt x="3174" y="283"/>
                    </a:lnTo>
                    <a:lnTo>
                      <a:pt x="3173" y="311"/>
                    </a:lnTo>
                    <a:lnTo>
                      <a:pt x="3171" y="341"/>
                    </a:lnTo>
                    <a:lnTo>
                      <a:pt x="3171" y="372"/>
                    </a:lnTo>
                    <a:lnTo>
                      <a:pt x="3170" y="405"/>
                    </a:lnTo>
                    <a:lnTo>
                      <a:pt x="3169" y="440"/>
                    </a:lnTo>
                    <a:lnTo>
                      <a:pt x="3167" y="476"/>
                    </a:lnTo>
                    <a:lnTo>
                      <a:pt x="3166" y="515"/>
                    </a:lnTo>
                    <a:lnTo>
                      <a:pt x="3165" y="555"/>
                    </a:lnTo>
                    <a:lnTo>
                      <a:pt x="3164" y="598"/>
                    </a:lnTo>
                    <a:lnTo>
                      <a:pt x="3164" y="640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55" y="684"/>
                    </a:lnTo>
                    <a:lnTo>
                      <a:pt x="3152" y="686"/>
                    </a:lnTo>
                    <a:lnTo>
                      <a:pt x="3151" y="688"/>
                    </a:lnTo>
                    <a:lnTo>
                      <a:pt x="3149" y="697"/>
                    </a:lnTo>
                    <a:lnTo>
                      <a:pt x="3149" y="742"/>
                    </a:lnTo>
                    <a:lnTo>
                      <a:pt x="3148" y="788"/>
                    </a:lnTo>
                    <a:lnTo>
                      <a:pt x="3145" y="875"/>
                    </a:lnTo>
                    <a:lnTo>
                      <a:pt x="3144" y="918"/>
                    </a:lnTo>
                    <a:lnTo>
                      <a:pt x="3142" y="1001"/>
                    </a:lnTo>
                    <a:lnTo>
                      <a:pt x="3142" y="1039"/>
                    </a:lnTo>
                    <a:lnTo>
                      <a:pt x="3140" y="1076"/>
                    </a:lnTo>
                    <a:lnTo>
                      <a:pt x="3139" y="1110"/>
                    </a:lnTo>
                    <a:lnTo>
                      <a:pt x="3138" y="1144"/>
                    </a:lnTo>
                    <a:lnTo>
                      <a:pt x="3136" y="1174"/>
                    </a:lnTo>
                    <a:lnTo>
                      <a:pt x="3135" y="1202"/>
                    </a:lnTo>
                    <a:lnTo>
                      <a:pt x="3134" y="1227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3" y="1269"/>
                    </a:lnTo>
                    <a:lnTo>
                      <a:pt x="3131" y="1285"/>
                    </a:lnTo>
                    <a:lnTo>
                      <a:pt x="3130" y="1298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7" y="1311"/>
                    </a:lnTo>
                    <a:lnTo>
                      <a:pt x="3127" y="1312"/>
                    </a:lnTo>
                    <a:lnTo>
                      <a:pt x="3126" y="1318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2" y="1338"/>
                    </a:lnTo>
                    <a:lnTo>
                      <a:pt x="3120" y="1345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2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13" y="1334"/>
                    </a:lnTo>
                    <a:lnTo>
                      <a:pt x="3111" y="1318"/>
                    </a:lnTo>
                    <a:lnTo>
                      <a:pt x="3108" y="1298"/>
                    </a:lnTo>
                    <a:lnTo>
                      <a:pt x="3107" y="1286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5" y="1259"/>
                    </a:lnTo>
                    <a:lnTo>
                      <a:pt x="3104" y="1243"/>
                    </a:lnTo>
                    <a:lnTo>
                      <a:pt x="3103" y="1227"/>
                    </a:lnTo>
                    <a:lnTo>
                      <a:pt x="3102" y="1209"/>
                    </a:lnTo>
                    <a:lnTo>
                      <a:pt x="3100" y="1189"/>
                    </a:lnTo>
                    <a:lnTo>
                      <a:pt x="3099" y="1168"/>
                    </a:lnTo>
                    <a:lnTo>
                      <a:pt x="3099" y="1145"/>
                    </a:lnTo>
                    <a:lnTo>
                      <a:pt x="3098" y="1122"/>
                    </a:lnTo>
                    <a:lnTo>
                      <a:pt x="3096" y="1096"/>
                    </a:lnTo>
                    <a:lnTo>
                      <a:pt x="3095" y="1069"/>
                    </a:lnTo>
                    <a:lnTo>
                      <a:pt x="3094" y="1041"/>
                    </a:lnTo>
                    <a:lnTo>
                      <a:pt x="3091" y="979"/>
                    </a:lnTo>
                    <a:lnTo>
                      <a:pt x="3091" y="945"/>
                    </a:lnTo>
                    <a:lnTo>
                      <a:pt x="3089" y="873"/>
                    </a:lnTo>
                    <a:lnTo>
                      <a:pt x="3087" y="834"/>
                    </a:lnTo>
                    <a:lnTo>
                      <a:pt x="3086" y="794"/>
                    </a:lnTo>
                    <a:lnTo>
                      <a:pt x="3085" y="751"/>
                    </a:lnTo>
                    <a:lnTo>
                      <a:pt x="3083" y="707"/>
                    </a:lnTo>
                    <a:lnTo>
                      <a:pt x="3083" y="688"/>
                    </a:lnTo>
                    <a:lnTo>
                      <a:pt x="3082" y="688"/>
                    </a:lnTo>
                    <a:lnTo>
                      <a:pt x="3081" y="686"/>
                    </a:lnTo>
                    <a:lnTo>
                      <a:pt x="3078" y="684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69" y="686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71" y="652"/>
                    </a:lnTo>
                    <a:lnTo>
                      <a:pt x="3068" y="564"/>
                    </a:lnTo>
                    <a:lnTo>
                      <a:pt x="3068" y="522"/>
                    </a:lnTo>
                    <a:lnTo>
                      <a:pt x="3067" y="479"/>
                    </a:lnTo>
                    <a:lnTo>
                      <a:pt x="3065" y="438"/>
                    </a:lnTo>
                    <a:lnTo>
                      <a:pt x="3064" y="398"/>
                    </a:lnTo>
                    <a:lnTo>
                      <a:pt x="3063" y="359"/>
                    </a:lnTo>
                    <a:lnTo>
                      <a:pt x="3061" y="323"/>
                    </a:lnTo>
                    <a:lnTo>
                      <a:pt x="3061" y="288"/>
                    </a:lnTo>
                    <a:lnTo>
                      <a:pt x="3060" y="254"/>
                    </a:lnTo>
                    <a:lnTo>
                      <a:pt x="3059" y="223"/>
                    </a:lnTo>
                    <a:lnTo>
                      <a:pt x="3058" y="195"/>
                    </a:lnTo>
                    <a:lnTo>
                      <a:pt x="3056" y="170"/>
                    </a:lnTo>
                    <a:lnTo>
                      <a:pt x="3055" y="147"/>
                    </a:lnTo>
                    <a:lnTo>
                      <a:pt x="3054" y="126"/>
                    </a:lnTo>
                    <a:lnTo>
                      <a:pt x="3054" y="110"/>
                    </a:lnTo>
                    <a:lnTo>
                      <a:pt x="3052" y="97"/>
                    </a:lnTo>
                    <a:lnTo>
                      <a:pt x="3051" y="86"/>
                    </a:lnTo>
                    <a:lnTo>
                      <a:pt x="3050" y="86"/>
                    </a:lnTo>
                    <a:lnTo>
                      <a:pt x="3047" y="73"/>
                    </a:lnTo>
                    <a:lnTo>
                      <a:pt x="3045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6" y="58"/>
                    </a:lnTo>
                    <a:lnTo>
                      <a:pt x="3045" y="57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2" y="49"/>
                    </a:lnTo>
                    <a:lnTo>
                      <a:pt x="3042" y="48"/>
                    </a:lnTo>
                    <a:lnTo>
                      <a:pt x="3041" y="44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8" y="37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8" y="33"/>
                    </a:lnTo>
                    <a:lnTo>
                      <a:pt x="3037" y="33"/>
                    </a:lnTo>
                    <a:lnTo>
                      <a:pt x="3037" y="31"/>
                    </a:lnTo>
                    <a:lnTo>
                      <a:pt x="3034" y="28"/>
                    </a:lnTo>
                    <a:lnTo>
                      <a:pt x="3033" y="28"/>
                    </a:lnTo>
                    <a:lnTo>
                      <a:pt x="3030" y="27"/>
                    </a:lnTo>
                    <a:lnTo>
                      <a:pt x="3028" y="27"/>
                    </a:lnTo>
                    <a:lnTo>
                      <a:pt x="3025" y="28"/>
                    </a:lnTo>
                    <a:lnTo>
                      <a:pt x="3023" y="31"/>
                    </a:lnTo>
                    <a:lnTo>
                      <a:pt x="3021" y="33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19" y="42"/>
                    </a:lnTo>
                    <a:lnTo>
                      <a:pt x="3016" y="53"/>
                    </a:lnTo>
                    <a:lnTo>
                      <a:pt x="3016" y="54"/>
                    </a:lnTo>
                    <a:lnTo>
                      <a:pt x="3015" y="62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2" y="88"/>
                    </a:lnTo>
                    <a:lnTo>
                      <a:pt x="3010" y="111"/>
                    </a:lnTo>
                    <a:lnTo>
                      <a:pt x="3007" y="139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05" y="191"/>
                    </a:lnTo>
                    <a:lnTo>
                      <a:pt x="3002" y="232"/>
                    </a:lnTo>
                    <a:lnTo>
                      <a:pt x="3001" y="256"/>
                    </a:lnTo>
                    <a:lnTo>
                      <a:pt x="2999" y="280"/>
                    </a:lnTo>
                    <a:lnTo>
                      <a:pt x="2999" y="306"/>
                    </a:lnTo>
                    <a:lnTo>
                      <a:pt x="2998" y="333"/>
                    </a:lnTo>
                    <a:lnTo>
                      <a:pt x="2997" y="363"/>
                    </a:lnTo>
                    <a:lnTo>
                      <a:pt x="2996" y="394"/>
                    </a:lnTo>
                    <a:lnTo>
                      <a:pt x="2994" y="426"/>
                    </a:lnTo>
                    <a:lnTo>
                      <a:pt x="2993" y="460"/>
                    </a:lnTo>
                    <a:lnTo>
                      <a:pt x="2992" y="494"/>
                    </a:lnTo>
                    <a:lnTo>
                      <a:pt x="2992" y="532"/>
                    </a:lnTo>
                    <a:lnTo>
                      <a:pt x="2990" y="571"/>
                    </a:lnTo>
                    <a:lnTo>
                      <a:pt x="2988" y="653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8" y="686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0" y="684"/>
                    </a:lnTo>
                    <a:lnTo>
                      <a:pt x="2977" y="686"/>
                    </a:lnTo>
                    <a:lnTo>
                      <a:pt x="2976" y="688"/>
                    </a:lnTo>
                    <a:lnTo>
                      <a:pt x="2975" y="709"/>
                    </a:lnTo>
                    <a:lnTo>
                      <a:pt x="2974" y="751"/>
                    </a:lnTo>
                    <a:lnTo>
                      <a:pt x="2972" y="795"/>
                    </a:lnTo>
                    <a:lnTo>
                      <a:pt x="2971" y="837"/>
                    </a:lnTo>
                    <a:lnTo>
                      <a:pt x="2970" y="879"/>
                    </a:lnTo>
                    <a:lnTo>
                      <a:pt x="2970" y="919"/>
                    </a:lnTo>
                    <a:lnTo>
                      <a:pt x="2968" y="959"/>
                    </a:lnTo>
                    <a:lnTo>
                      <a:pt x="2966" y="1034"/>
                    </a:lnTo>
                    <a:lnTo>
                      <a:pt x="2965" y="1069"/>
                    </a:lnTo>
                    <a:lnTo>
                      <a:pt x="2963" y="1101"/>
                    </a:lnTo>
                    <a:lnTo>
                      <a:pt x="2962" y="1132"/>
                    </a:lnTo>
                    <a:lnTo>
                      <a:pt x="2962" y="1162"/>
                    </a:lnTo>
                    <a:lnTo>
                      <a:pt x="2961" y="1188"/>
                    </a:lnTo>
                    <a:lnTo>
                      <a:pt x="2959" y="1211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57" y="1249"/>
                    </a:lnTo>
                    <a:lnTo>
                      <a:pt x="2956" y="1264"/>
                    </a:lnTo>
                    <a:lnTo>
                      <a:pt x="2954" y="1274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49" y="1303"/>
                    </a:lnTo>
                    <a:lnTo>
                      <a:pt x="2948" y="1307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0" y="1330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1" y="1321"/>
                    </a:lnTo>
                    <a:lnTo>
                      <a:pt x="2940" y="1320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7" y="1312"/>
                    </a:lnTo>
                    <a:lnTo>
                      <a:pt x="2936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5" y="129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34" y="1269"/>
                    </a:lnTo>
                    <a:lnTo>
                      <a:pt x="2932" y="1258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8" y="1216"/>
                    </a:lnTo>
                    <a:lnTo>
                      <a:pt x="2927" y="1199"/>
                    </a:lnTo>
                    <a:lnTo>
                      <a:pt x="2926" y="1181"/>
                    </a:lnTo>
                    <a:lnTo>
                      <a:pt x="2926" y="1162"/>
                    </a:lnTo>
                    <a:lnTo>
                      <a:pt x="2925" y="1143"/>
                    </a:lnTo>
                    <a:lnTo>
                      <a:pt x="2923" y="1121"/>
                    </a:lnTo>
                    <a:lnTo>
                      <a:pt x="2922" y="1097"/>
                    </a:lnTo>
                    <a:lnTo>
                      <a:pt x="2919" y="1046"/>
                    </a:lnTo>
                    <a:lnTo>
                      <a:pt x="2919" y="1017"/>
                    </a:lnTo>
                    <a:lnTo>
                      <a:pt x="2918" y="988"/>
                    </a:lnTo>
                    <a:lnTo>
                      <a:pt x="2917" y="957"/>
                    </a:lnTo>
                    <a:lnTo>
                      <a:pt x="2915" y="924"/>
                    </a:lnTo>
                    <a:lnTo>
                      <a:pt x="2914" y="891"/>
                    </a:lnTo>
                    <a:lnTo>
                      <a:pt x="2913" y="855"/>
                    </a:lnTo>
                    <a:lnTo>
                      <a:pt x="2912" y="817"/>
                    </a:lnTo>
                    <a:lnTo>
                      <a:pt x="2912" y="779"/>
                    </a:lnTo>
                    <a:lnTo>
                      <a:pt x="2910" y="737"/>
                    </a:lnTo>
                    <a:lnTo>
                      <a:pt x="2909" y="695"/>
                    </a:lnTo>
                    <a:lnTo>
                      <a:pt x="2908" y="695"/>
                    </a:lnTo>
                    <a:lnTo>
                      <a:pt x="2906" y="688"/>
                    </a:lnTo>
                    <a:lnTo>
                      <a:pt x="2905" y="686"/>
                    </a:lnTo>
                    <a:lnTo>
                      <a:pt x="2903" y="684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6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6" y="640"/>
                    </a:lnTo>
                    <a:lnTo>
                      <a:pt x="2892" y="516"/>
                    </a:lnTo>
                    <a:lnTo>
                      <a:pt x="2890" y="436"/>
                    </a:lnTo>
                    <a:lnTo>
                      <a:pt x="2888" y="399"/>
                    </a:lnTo>
                    <a:lnTo>
                      <a:pt x="2888" y="363"/>
                    </a:lnTo>
                    <a:lnTo>
                      <a:pt x="2887" y="328"/>
                    </a:lnTo>
                    <a:lnTo>
                      <a:pt x="2886" y="294"/>
                    </a:lnTo>
                    <a:lnTo>
                      <a:pt x="2884" y="263"/>
                    </a:lnTo>
                    <a:lnTo>
                      <a:pt x="2883" y="235"/>
                    </a:lnTo>
                    <a:lnTo>
                      <a:pt x="2882" y="209"/>
                    </a:lnTo>
                    <a:lnTo>
                      <a:pt x="2882" y="185"/>
                    </a:lnTo>
                    <a:lnTo>
                      <a:pt x="2881" y="164"/>
                    </a:lnTo>
                    <a:lnTo>
                      <a:pt x="2879" y="146"/>
                    </a:lnTo>
                    <a:lnTo>
                      <a:pt x="2878" y="130"/>
                    </a:lnTo>
                    <a:lnTo>
                      <a:pt x="2877" y="119"/>
                    </a:lnTo>
                    <a:lnTo>
                      <a:pt x="2875" y="110"/>
                    </a:lnTo>
                    <a:lnTo>
                      <a:pt x="2874" y="110"/>
                    </a:lnTo>
                    <a:lnTo>
                      <a:pt x="2873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74" y="98"/>
                    </a:lnTo>
                    <a:lnTo>
                      <a:pt x="2873" y="98"/>
                    </a:lnTo>
                    <a:lnTo>
                      <a:pt x="2870" y="88"/>
                    </a:lnTo>
                    <a:lnTo>
                      <a:pt x="2870" y="86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8" y="79"/>
                    </a:lnTo>
                    <a:lnTo>
                      <a:pt x="2868" y="77"/>
                    </a:lnTo>
                    <a:lnTo>
                      <a:pt x="2866" y="73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6" y="68"/>
                    </a:lnTo>
                    <a:lnTo>
                      <a:pt x="2865" y="68"/>
                    </a:lnTo>
                    <a:lnTo>
                      <a:pt x="2865" y="67"/>
                    </a:lnTo>
                    <a:lnTo>
                      <a:pt x="2862" y="62"/>
                    </a:lnTo>
                    <a:lnTo>
                      <a:pt x="2862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0" y="58"/>
                    </a:lnTo>
                    <a:lnTo>
                      <a:pt x="2859" y="57"/>
                    </a:lnTo>
                    <a:lnTo>
                      <a:pt x="2856" y="55"/>
                    </a:lnTo>
                    <a:lnTo>
                      <a:pt x="2853" y="55"/>
                    </a:lnTo>
                    <a:lnTo>
                      <a:pt x="2851" y="57"/>
                    </a:lnTo>
                    <a:lnTo>
                      <a:pt x="2847" y="61"/>
                    </a:lnTo>
                    <a:lnTo>
                      <a:pt x="2846" y="63"/>
                    </a:lnTo>
                    <a:lnTo>
                      <a:pt x="2846" y="64"/>
                    </a:lnTo>
                    <a:lnTo>
                      <a:pt x="2846" y="63"/>
                    </a:lnTo>
                    <a:lnTo>
                      <a:pt x="2843" y="71"/>
                    </a:lnTo>
                    <a:lnTo>
                      <a:pt x="2842" y="76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1" y="90"/>
                    </a:lnTo>
                    <a:lnTo>
                      <a:pt x="2839" y="98"/>
                    </a:lnTo>
                    <a:lnTo>
                      <a:pt x="2837" y="116"/>
                    </a:lnTo>
                    <a:lnTo>
                      <a:pt x="2835" y="128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3" y="168"/>
                    </a:lnTo>
                    <a:lnTo>
                      <a:pt x="2831" y="183"/>
                    </a:lnTo>
                    <a:lnTo>
                      <a:pt x="2830" y="200"/>
                    </a:lnTo>
                    <a:lnTo>
                      <a:pt x="2829" y="218"/>
                    </a:lnTo>
                    <a:lnTo>
                      <a:pt x="2828" y="237"/>
                    </a:lnTo>
                    <a:lnTo>
                      <a:pt x="2828" y="259"/>
                    </a:lnTo>
                    <a:lnTo>
                      <a:pt x="2826" y="281"/>
                    </a:lnTo>
                    <a:lnTo>
                      <a:pt x="2825" y="305"/>
                    </a:lnTo>
                    <a:lnTo>
                      <a:pt x="2824" y="330"/>
                    </a:lnTo>
                    <a:lnTo>
                      <a:pt x="2822" y="358"/>
                    </a:lnTo>
                    <a:lnTo>
                      <a:pt x="2821" y="386"/>
                    </a:lnTo>
                    <a:lnTo>
                      <a:pt x="2820" y="416"/>
                    </a:lnTo>
                    <a:lnTo>
                      <a:pt x="2820" y="447"/>
                    </a:lnTo>
                    <a:lnTo>
                      <a:pt x="2819" y="479"/>
                    </a:lnTo>
                    <a:lnTo>
                      <a:pt x="2817" y="514"/>
                    </a:lnTo>
                    <a:lnTo>
                      <a:pt x="2816" y="550"/>
                    </a:lnTo>
                    <a:lnTo>
                      <a:pt x="2815" y="587"/>
                    </a:lnTo>
                    <a:lnTo>
                      <a:pt x="2812" y="667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13" y="686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04" y="684"/>
                    </a:lnTo>
                    <a:lnTo>
                      <a:pt x="2802" y="686"/>
                    </a:lnTo>
                    <a:lnTo>
                      <a:pt x="2800" y="688"/>
                    </a:lnTo>
                    <a:lnTo>
                      <a:pt x="2799" y="722"/>
                    </a:lnTo>
                    <a:lnTo>
                      <a:pt x="2798" y="763"/>
                    </a:lnTo>
                    <a:lnTo>
                      <a:pt x="2798" y="803"/>
                    </a:lnTo>
                    <a:lnTo>
                      <a:pt x="2797" y="844"/>
                    </a:lnTo>
                    <a:lnTo>
                      <a:pt x="2794" y="922"/>
                    </a:lnTo>
                    <a:lnTo>
                      <a:pt x="2793" y="959"/>
                    </a:lnTo>
                    <a:lnTo>
                      <a:pt x="2791" y="995"/>
                    </a:lnTo>
                    <a:lnTo>
                      <a:pt x="2790" y="1030"/>
                    </a:lnTo>
                    <a:lnTo>
                      <a:pt x="2790" y="1063"/>
                    </a:lnTo>
                    <a:lnTo>
                      <a:pt x="2789" y="1094"/>
                    </a:lnTo>
                    <a:lnTo>
                      <a:pt x="2788" y="1123"/>
                    </a:lnTo>
                    <a:lnTo>
                      <a:pt x="2786" y="1149"/>
                    </a:lnTo>
                    <a:lnTo>
                      <a:pt x="2785" y="1174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2" y="1214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1" y="1243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5" y="1273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3" y="1282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69" y="1292"/>
                    </a:lnTo>
                    <a:lnTo>
                      <a:pt x="2769" y="1294"/>
                    </a:lnTo>
                    <a:lnTo>
                      <a:pt x="2769" y="1292"/>
                    </a:lnTo>
                    <a:lnTo>
                      <a:pt x="2768" y="1296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9" y="1301"/>
                    </a:lnTo>
                    <a:lnTo>
                      <a:pt x="2768" y="1301"/>
                    </a:lnTo>
                    <a:lnTo>
                      <a:pt x="2768" y="1300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2" y="1282"/>
                    </a:lnTo>
                    <a:lnTo>
                      <a:pt x="2760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62" y="1269"/>
                    </a:lnTo>
                    <a:lnTo>
                      <a:pt x="2759" y="1251"/>
                    </a:lnTo>
                    <a:lnTo>
                      <a:pt x="2758" y="1241"/>
                    </a:lnTo>
                    <a:lnTo>
                      <a:pt x="2757" y="1229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54" y="1188"/>
                    </a:lnTo>
                    <a:lnTo>
                      <a:pt x="2753" y="1172"/>
                    </a:lnTo>
                    <a:lnTo>
                      <a:pt x="2750" y="1136"/>
                    </a:lnTo>
                    <a:lnTo>
                      <a:pt x="2749" y="1116"/>
                    </a:lnTo>
                    <a:lnTo>
                      <a:pt x="2746" y="1072"/>
                    </a:lnTo>
                    <a:lnTo>
                      <a:pt x="2746" y="1047"/>
                    </a:lnTo>
                    <a:lnTo>
                      <a:pt x="2745" y="1021"/>
                    </a:lnTo>
                    <a:lnTo>
                      <a:pt x="2744" y="994"/>
                    </a:lnTo>
                    <a:lnTo>
                      <a:pt x="2742" y="966"/>
                    </a:lnTo>
                    <a:lnTo>
                      <a:pt x="2741" y="936"/>
                    </a:lnTo>
                    <a:lnTo>
                      <a:pt x="2740" y="904"/>
                    </a:lnTo>
                    <a:lnTo>
                      <a:pt x="2740" y="870"/>
                    </a:lnTo>
                    <a:lnTo>
                      <a:pt x="2738" y="835"/>
                    </a:lnTo>
                    <a:lnTo>
                      <a:pt x="2737" y="799"/>
                    </a:lnTo>
                    <a:lnTo>
                      <a:pt x="2736" y="762"/>
                    </a:lnTo>
                    <a:lnTo>
                      <a:pt x="2735" y="722"/>
                    </a:lnTo>
                    <a:lnTo>
                      <a:pt x="2733" y="688"/>
                    </a:lnTo>
                    <a:lnTo>
                      <a:pt x="2731" y="686"/>
                    </a:lnTo>
                    <a:lnTo>
                      <a:pt x="2728" y="684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0" y="686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2" y="670"/>
                    </a:lnTo>
                    <a:lnTo>
                      <a:pt x="2720" y="629"/>
                    </a:lnTo>
                    <a:lnTo>
                      <a:pt x="2719" y="589"/>
                    </a:lnTo>
                    <a:lnTo>
                      <a:pt x="2718" y="550"/>
                    </a:lnTo>
                    <a:lnTo>
                      <a:pt x="2716" y="510"/>
                    </a:lnTo>
                    <a:lnTo>
                      <a:pt x="2716" y="472"/>
                    </a:lnTo>
                    <a:lnTo>
                      <a:pt x="2715" y="435"/>
                    </a:lnTo>
                    <a:lnTo>
                      <a:pt x="2713" y="365"/>
                    </a:lnTo>
                    <a:lnTo>
                      <a:pt x="2711" y="333"/>
                    </a:lnTo>
                    <a:lnTo>
                      <a:pt x="2710" y="302"/>
                    </a:lnTo>
                    <a:lnTo>
                      <a:pt x="2709" y="272"/>
                    </a:lnTo>
                    <a:lnTo>
                      <a:pt x="2709" y="247"/>
                    </a:lnTo>
                    <a:lnTo>
                      <a:pt x="2707" y="222"/>
                    </a:lnTo>
                    <a:lnTo>
                      <a:pt x="2706" y="200"/>
                    </a:lnTo>
                    <a:lnTo>
                      <a:pt x="2705" y="181"/>
                    </a:lnTo>
                    <a:lnTo>
                      <a:pt x="2704" y="164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702" y="141"/>
                    </a:lnTo>
                    <a:lnTo>
                      <a:pt x="2701" y="133"/>
                    </a:lnTo>
                    <a:lnTo>
                      <a:pt x="2700" y="133"/>
                    </a:lnTo>
                    <a:lnTo>
                      <a:pt x="2696" y="117"/>
                    </a:lnTo>
                    <a:lnTo>
                      <a:pt x="2696" y="116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3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95" y="104"/>
                    </a:lnTo>
                    <a:lnTo>
                      <a:pt x="2693" y="103"/>
                    </a:lnTo>
                    <a:lnTo>
                      <a:pt x="2692" y="99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9" y="93"/>
                    </a:lnTo>
                    <a:lnTo>
                      <a:pt x="2688" y="90"/>
                    </a:lnTo>
                    <a:lnTo>
                      <a:pt x="2688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7" y="88"/>
                    </a:lnTo>
                    <a:lnTo>
                      <a:pt x="2685" y="88"/>
                    </a:lnTo>
                    <a:lnTo>
                      <a:pt x="2685" y="85"/>
                    </a:lnTo>
                    <a:lnTo>
                      <a:pt x="2684" y="84"/>
                    </a:lnTo>
                    <a:lnTo>
                      <a:pt x="2683" y="84"/>
                    </a:lnTo>
                    <a:lnTo>
                      <a:pt x="2680" y="83"/>
                    </a:lnTo>
                    <a:lnTo>
                      <a:pt x="2679" y="83"/>
                    </a:lnTo>
                    <a:lnTo>
                      <a:pt x="2676" y="84"/>
                    </a:lnTo>
                    <a:lnTo>
                      <a:pt x="2671" y="89"/>
                    </a:lnTo>
                    <a:lnTo>
                      <a:pt x="2670" y="92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69" y="99"/>
                    </a:lnTo>
                    <a:lnTo>
                      <a:pt x="2667" y="104"/>
                    </a:lnTo>
                    <a:lnTo>
                      <a:pt x="2667" y="106"/>
                    </a:lnTo>
                    <a:lnTo>
                      <a:pt x="2665" y="119"/>
                    </a:lnTo>
                    <a:lnTo>
                      <a:pt x="2664" y="126"/>
                    </a:lnTo>
                    <a:lnTo>
                      <a:pt x="2662" y="135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1" y="156"/>
                    </a:lnTo>
                    <a:lnTo>
                      <a:pt x="2660" y="168"/>
                    </a:lnTo>
                    <a:lnTo>
                      <a:pt x="2657" y="196"/>
                    </a:lnTo>
                    <a:lnTo>
                      <a:pt x="2656" y="212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54" y="245"/>
                    </a:lnTo>
                    <a:lnTo>
                      <a:pt x="2653" y="265"/>
                    </a:lnTo>
                    <a:lnTo>
                      <a:pt x="2652" y="285"/>
                    </a:lnTo>
                    <a:lnTo>
                      <a:pt x="2651" y="307"/>
                    </a:lnTo>
                    <a:lnTo>
                      <a:pt x="2649" y="330"/>
                    </a:lnTo>
                    <a:lnTo>
                      <a:pt x="2648" y="355"/>
                    </a:lnTo>
                    <a:lnTo>
                      <a:pt x="2648" y="381"/>
                    </a:lnTo>
                    <a:lnTo>
                      <a:pt x="2645" y="438"/>
                    </a:lnTo>
                    <a:lnTo>
                      <a:pt x="2643" y="500"/>
                    </a:lnTo>
                    <a:lnTo>
                      <a:pt x="2642" y="533"/>
                    </a:lnTo>
                    <a:lnTo>
                      <a:pt x="2640" y="569"/>
                    </a:lnTo>
                    <a:lnTo>
                      <a:pt x="2640" y="605"/>
                    </a:lnTo>
                    <a:lnTo>
                      <a:pt x="2639" y="643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8" y="686"/>
                    </a:lnTo>
                    <a:lnTo>
                      <a:pt x="2636" y="688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0" y="684"/>
                    </a:lnTo>
                    <a:lnTo>
                      <a:pt x="2627" y="686"/>
                    </a:lnTo>
                    <a:lnTo>
                      <a:pt x="2626" y="688"/>
                    </a:lnTo>
                    <a:lnTo>
                      <a:pt x="2626" y="695"/>
                    </a:lnTo>
                    <a:lnTo>
                      <a:pt x="2625" y="735"/>
                    </a:lnTo>
                    <a:lnTo>
                      <a:pt x="2623" y="773"/>
                    </a:lnTo>
                    <a:lnTo>
                      <a:pt x="2622" y="813"/>
                    </a:lnTo>
                    <a:lnTo>
                      <a:pt x="2618" y="926"/>
                    </a:lnTo>
                    <a:lnTo>
                      <a:pt x="2618" y="961"/>
                    </a:lnTo>
                    <a:lnTo>
                      <a:pt x="2617" y="994"/>
                    </a:lnTo>
                    <a:lnTo>
                      <a:pt x="2616" y="1026"/>
                    </a:lnTo>
                    <a:lnTo>
                      <a:pt x="2614" y="1057"/>
                    </a:lnTo>
                    <a:lnTo>
                      <a:pt x="2613" y="1086"/>
                    </a:lnTo>
                    <a:lnTo>
                      <a:pt x="2612" y="1113"/>
                    </a:lnTo>
                    <a:lnTo>
                      <a:pt x="2611" y="1137"/>
                    </a:lnTo>
                    <a:lnTo>
                      <a:pt x="2611" y="1159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08" y="1197"/>
                    </a:lnTo>
                    <a:lnTo>
                      <a:pt x="2607" y="1211"/>
                    </a:lnTo>
                    <a:lnTo>
                      <a:pt x="2605" y="1221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3" y="1233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0" y="1249"/>
                    </a:lnTo>
                    <a:lnTo>
                      <a:pt x="2595" y="1264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2" y="1272"/>
                    </a:lnTo>
                    <a:lnTo>
                      <a:pt x="2590" y="1273"/>
                    </a:lnTo>
                    <a:lnTo>
                      <a:pt x="2589" y="1276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5" y="1274"/>
                    </a:lnTo>
                    <a:lnTo>
                      <a:pt x="2592" y="1273"/>
                    </a:lnTo>
                    <a:lnTo>
                      <a:pt x="2590" y="1274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90" y="1259"/>
                    </a:lnTo>
                    <a:lnTo>
                      <a:pt x="2589" y="1259"/>
                    </a:lnTo>
                    <a:lnTo>
                      <a:pt x="2587" y="1254"/>
                    </a:lnTo>
                    <a:lnTo>
                      <a:pt x="2586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5" y="1232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82" y="1201"/>
                    </a:lnTo>
                    <a:lnTo>
                      <a:pt x="2581" y="1188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7" y="1144"/>
                    </a:lnTo>
                    <a:lnTo>
                      <a:pt x="2574" y="1108"/>
                    </a:lnTo>
                    <a:lnTo>
                      <a:pt x="2574" y="1088"/>
                    </a:lnTo>
                    <a:lnTo>
                      <a:pt x="2573" y="1068"/>
                    </a:lnTo>
                    <a:lnTo>
                      <a:pt x="2572" y="1046"/>
                    </a:lnTo>
                    <a:lnTo>
                      <a:pt x="2569" y="997"/>
                    </a:lnTo>
                    <a:lnTo>
                      <a:pt x="2567" y="943"/>
                    </a:lnTo>
                    <a:lnTo>
                      <a:pt x="2567" y="913"/>
                    </a:lnTo>
                    <a:lnTo>
                      <a:pt x="2565" y="882"/>
                    </a:lnTo>
                    <a:lnTo>
                      <a:pt x="2564" y="850"/>
                    </a:lnTo>
                    <a:lnTo>
                      <a:pt x="2563" y="816"/>
                    </a:lnTo>
                    <a:lnTo>
                      <a:pt x="2561" y="781"/>
                    </a:lnTo>
                    <a:lnTo>
                      <a:pt x="2560" y="744"/>
                    </a:lnTo>
                    <a:lnTo>
                      <a:pt x="2560" y="706"/>
                    </a:lnTo>
                    <a:lnTo>
                      <a:pt x="2559" y="688"/>
                    </a:lnTo>
                    <a:lnTo>
                      <a:pt x="2556" y="686"/>
                    </a:lnTo>
                    <a:lnTo>
                      <a:pt x="2554" y="684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5" y="686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6" y="655"/>
                    </a:lnTo>
                    <a:lnTo>
                      <a:pt x="2545" y="616"/>
                    </a:lnTo>
                    <a:lnTo>
                      <a:pt x="2545" y="578"/>
                    </a:lnTo>
                    <a:lnTo>
                      <a:pt x="2542" y="503"/>
                    </a:lnTo>
                    <a:lnTo>
                      <a:pt x="2541" y="467"/>
                    </a:lnTo>
                    <a:lnTo>
                      <a:pt x="2539" y="432"/>
                    </a:lnTo>
                    <a:lnTo>
                      <a:pt x="2538" y="399"/>
                    </a:lnTo>
                    <a:lnTo>
                      <a:pt x="2537" y="367"/>
                    </a:lnTo>
                    <a:lnTo>
                      <a:pt x="2537" y="337"/>
                    </a:lnTo>
                    <a:lnTo>
                      <a:pt x="2536" y="308"/>
                    </a:lnTo>
                    <a:lnTo>
                      <a:pt x="2534" y="281"/>
                    </a:lnTo>
                    <a:lnTo>
                      <a:pt x="2533" y="257"/>
                    </a:lnTo>
                    <a:lnTo>
                      <a:pt x="2532" y="235"/>
                    </a:lnTo>
                    <a:lnTo>
                      <a:pt x="2530" y="214"/>
                    </a:lnTo>
                    <a:lnTo>
                      <a:pt x="2529" y="197"/>
                    </a:lnTo>
                    <a:lnTo>
                      <a:pt x="2529" y="182"/>
                    </a:lnTo>
                    <a:lnTo>
                      <a:pt x="2528" y="170"/>
                    </a:lnTo>
                    <a:lnTo>
                      <a:pt x="2527" y="163"/>
                    </a:lnTo>
                    <a:lnTo>
                      <a:pt x="2525" y="163"/>
                    </a:lnTo>
                    <a:lnTo>
                      <a:pt x="2524" y="156"/>
                    </a:lnTo>
                    <a:lnTo>
                      <a:pt x="2523" y="151"/>
                    </a:lnTo>
                    <a:lnTo>
                      <a:pt x="2523" y="150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3" y="142"/>
                    </a:lnTo>
                    <a:lnTo>
                      <a:pt x="2521" y="141"/>
                    </a:lnTo>
                    <a:lnTo>
                      <a:pt x="2516" y="125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5" y="119"/>
                    </a:lnTo>
                    <a:lnTo>
                      <a:pt x="2514" y="119"/>
                    </a:lnTo>
                    <a:lnTo>
                      <a:pt x="2514" y="116"/>
                    </a:lnTo>
                    <a:lnTo>
                      <a:pt x="2510" y="112"/>
                    </a:lnTo>
                    <a:lnTo>
                      <a:pt x="2508" y="112"/>
                    </a:lnTo>
                    <a:lnTo>
                      <a:pt x="2506" y="111"/>
                    </a:lnTo>
                    <a:lnTo>
                      <a:pt x="2503" y="111"/>
                    </a:lnTo>
                    <a:lnTo>
                      <a:pt x="2501" y="112"/>
                    </a:lnTo>
                    <a:lnTo>
                      <a:pt x="2499" y="114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6" y="121"/>
                    </a:lnTo>
                    <a:lnTo>
                      <a:pt x="2496" y="123"/>
                    </a:lnTo>
                    <a:lnTo>
                      <a:pt x="2496" y="121"/>
                    </a:lnTo>
                    <a:lnTo>
                      <a:pt x="2493" y="129"/>
                    </a:lnTo>
                    <a:lnTo>
                      <a:pt x="2492" y="134"/>
                    </a:lnTo>
                    <a:lnTo>
                      <a:pt x="2492" y="135"/>
                    </a:lnTo>
                    <a:lnTo>
                      <a:pt x="2490" y="142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89" y="156"/>
                    </a:lnTo>
                    <a:lnTo>
                      <a:pt x="2488" y="165"/>
                    </a:lnTo>
                    <a:lnTo>
                      <a:pt x="2485" y="186"/>
                    </a:lnTo>
                    <a:lnTo>
                      <a:pt x="2484" y="197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3" y="225"/>
                    </a:lnTo>
                    <a:lnTo>
                      <a:pt x="2480" y="256"/>
                    </a:lnTo>
                    <a:lnTo>
                      <a:pt x="2479" y="274"/>
                    </a:lnTo>
                    <a:lnTo>
                      <a:pt x="2476" y="312"/>
                    </a:lnTo>
                    <a:lnTo>
                      <a:pt x="2476" y="334"/>
                    </a:lnTo>
                    <a:lnTo>
                      <a:pt x="2475" y="356"/>
                    </a:lnTo>
                    <a:lnTo>
                      <a:pt x="2474" y="381"/>
                    </a:lnTo>
                    <a:lnTo>
                      <a:pt x="2471" y="432"/>
                    </a:lnTo>
                    <a:lnTo>
                      <a:pt x="2470" y="461"/>
                    </a:lnTo>
                    <a:lnTo>
                      <a:pt x="2468" y="491"/>
                    </a:lnTo>
                    <a:lnTo>
                      <a:pt x="2468" y="522"/>
                    </a:lnTo>
                    <a:lnTo>
                      <a:pt x="2466" y="589"/>
                    </a:lnTo>
                    <a:lnTo>
                      <a:pt x="2465" y="624"/>
                    </a:lnTo>
                    <a:lnTo>
                      <a:pt x="2463" y="661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63" y="686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55" y="684"/>
                    </a:lnTo>
                    <a:lnTo>
                      <a:pt x="2453" y="686"/>
                    </a:lnTo>
                    <a:lnTo>
                      <a:pt x="2452" y="688"/>
                    </a:lnTo>
                    <a:lnTo>
                      <a:pt x="2450" y="711"/>
                    </a:lnTo>
                    <a:lnTo>
                      <a:pt x="2448" y="786"/>
                    </a:lnTo>
                    <a:lnTo>
                      <a:pt x="2446" y="822"/>
                    </a:lnTo>
                    <a:lnTo>
                      <a:pt x="2446" y="859"/>
                    </a:lnTo>
                    <a:lnTo>
                      <a:pt x="2445" y="895"/>
                    </a:lnTo>
                    <a:lnTo>
                      <a:pt x="2443" y="962"/>
                    </a:lnTo>
                    <a:lnTo>
                      <a:pt x="2440" y="1024"/>
                    </a:lnTo>
                    <a:lnTo>
                      <a:pt x="2439" y="1052"/>
                    </a:lnTo>
                    <a:lnTo>
                      <a:pt x="2439" y="1079"/>
                    </a:lnTo>
                    <a:lnTo>
                      <a:pt x="2437" y="1104"/>
                    </a:lnTo>
                    <a:lnTo>
                      <a:pt x="2436" y="1126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4" y="1163"/>
                    </a:lnTo>
                    <a:lnTo>
                      <a:pt x="2432" y="1179"/>
                    </a:lnTo>
                    <a:lnTo>
                      <a:pt x="2431" y="1190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27" y="1215"/>
                    </a:lnTo>
                    <a:lnTo>
                      <a:pt x="2426" y="1219"/>
                    </a:lnTo>
                    <a:lnTo>
                      <a:pt x="2424" y="1224"/>
                    </a:lnTo>
                    <a:lnTo>
                      <a:pt x="2423" y="1228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2" y="1234"/>
                    </a:lnTo>
                    <a:lnTo>
                      <a:pt x="2422" y="1236"/>
                    </a:lnTo>
                    <a:lnTo>
                      <a:pt x="2422" y="1234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8" y="1242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15" y="1247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6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8" y="1242"/>
                    </a:lnTo>
                    <a:lnTo>
                      <a:pt x="2417" y="1241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2" y="1224"/>
                    </a:lnTo>
                    <a:lnTo>
                      <a:pt x="2410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10" y="1202"/>
                    </a:lnTo>
                    <a:lnTo>
                      <a:pt x="2409" y="1193"/>
                    </a:lnTo>
                    <a:lnTo>
                      <a:pt x="2408" y="1183"/>
                    </a:lnTo>
                    <a:lnTo>
                      <a:pt x="2406" y="1171"/>
                    </a:lnTo>
                    <a:lnTo>
                      <a:pt x="2404" y="1145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402" y="1116"/>
                    </a:lnTo>
                    <a:lnTo>
                      <a:pt x="2401" y="1099"/>
                    </a:lnTo>
                    <a:lnTo>
                      <a:pt x="2400" y="1081"/>
                    </a:lnTo>
                    <a:lnTo>
                      <a:pt x="2399" y="1061"/>
                    </a:lnTo>
                    <a:lnTo>
                      <a:pt x="2397" y="1041"/>
                    </a:lnTo>
                    <a:lnTo>
                      <a:pt x="2396" y="1019"/>
                    </a:lnTo>
                    <a:lnTo>
                      <a:pt x="2395" y="995"/>
                    </a:lnTo>
                    <a:lnTo>
                      <a:pt x="2395" y="971"/>
                    </a:lnTo>
                    <a:lnTo>
                      <a:pt x="2393" y="945"/>
                    </a:lnTo>
                    <a:lnTo>
                      <a:pt x="2392" y="918"/>
                    </a:lnTo>
                    <a:lnTo>
                      <a:pt x="2391" y="890"/>
                    </a:lnTo>
                    <a:lnTo>
                      <a:pt x="2390" y="860"/>
                    </a:lnTo>
                    <a:lnTo>
                      <a:pt x="2387" y="795"/>
                    </a:lnTo>
                    <a:lnTo>
                      <a:pt x="2387" y="760"/>
                    </a:lnTo>
                    <a:lnTo>
                      <a:pt x="2386" y="726"/>
                    </a:lnTo>
                    <a:lnTo>
                      <a:pt x="2384" y="688"/>
                    </a:lnTo>
                    <a:lnTo>
                      <a:pt x="2382" y="686"/>
                    </a:lnTo>
                    <a:lnTo>
                      <a:pt x="2379" y="684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1" y="688"/>
                    </a:lnTo>
                    <a:lnTo>
                      <a:pt x="2370" y="686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3" y="677"/>
                    </a:lnTo>
                    <a:lnTo>
                      <a:pt x="2371" y="639"/>
                    </a:lnTo>
                    <a:lnTo>
                      <a:pt x="2369" y="567"/>
                    </a:lnTo>
                    <a:lnTo>
                      <a:pt x="2366" y="497"/>
                    </a:lnTo>
                    <a:lnTo>
                      <a:pt x="2365" y="463"/>
                    </a:lnTo>
                    <a:lnTo>
                      <a:pt x="2365" y="430"/>
                    </a:lnTo>
                    <a:lnTo>
                      <a:pt x="2364" y="399"/>
                    </a:lnTo>
                    <a:lnTo>
                      <a:pt x="2362" y="369"/>
                    </a:lnTo>
                    <a:lnTo>
                      <a:pt x="2361" y="341"/>
                    </a:lnTo>
                    <a:lnTo>
                      <a:pt x="2360" y="315"/>
                    </a:lnTo>
                    <a:lnTo>
                      <a:pt x="2359" y="290"/>
                    </a:lnTo>
                    <a:lnTo>
                      <a:pt x="2357" y="267"/>
                    </a:lnTo>
                    <a:lnTo>
                      <a:pt x="2357" y="248"/>
                    </a:lnTo>
                    <a:lnTo>
                      <a:pt x="2356" y="230"/>
                    </a:lnTo>
                    <a:lnTo>
                      <a:pt x="2355" y="214"/>
                    </a:lnTo>
                    <a:lnTo>
                      <a:pt x="2353" y="201"/>
                    </a:lnTo>
                    <a:lnTo>
                      <a:pt x="2352" y="191"/>
                    </a:lnTo>
                    <a:lnTo>
                      <a:pt x="2351" y="191"/>
                    </a:lnTo>
                    <a:lnTo>
                      <a:pt x="2350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51" y="179"/>
                    </a:lnTo>
                    <a:lnTo>
                      <a:pt x="2350" y="178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7" y="170"/>
                    </a:lnTo>
                    <a:lnTo>
                      <a:pt x="2347" y="169"/>
                    </a:lnTo>
                    <a:lnTo>
                      <a:pt x="2343" y="157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3" y="152"/>
                    </a:lnTo>
                    <a:lnTo>
                      <a:pt x="2342" y="152"/>
                    </a:lnTo>
                    <a:lnTo>
                      <a:pt x="2342" y="151"/>
                    </a:lnTo>
                    <a:lnTo>
                      <a:pt x="2339" y="146"/>
                    </a:lnTo>
                    <a:lnTo>
                      <a:pt x="2339" y="144"/>
                    </a:lnTo>
                    <a:lnTo>
                      <a:pt x="2334" y="139"/>
                    </a:lnTo>
                    <a:lnTo>
                      <a:pt x="2333" y="139"/>
                    </a:lnTo>
                    <a:lnTo>
                      <a:pt x="2330" y="138"/>
                    </a:lnTo>
                    <a:lnTo>
                      <a:pt x="2328" y="139"/>
                    </a:lnTo>
                    <a:lnTo>
                      <a:pt x="2322" y="144"/>
                    </a:lnTo>
                    <a:lnTo>
                      <a:pt x="2320" y="150"/>
                    </a:lnTo>
                    <a:lnTo>
                      <a:pt x="2320" y="151"/>
                    </a:lnTo>
                    <a:lnTo>
                      <a:pt x="2320" y="150"/>
                    </a:lnTo>
                    <a:lnTo>
                      <a:pt x="2319" y="154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7" y="164"/>
                    </a:lnTo>
                    <a:lnTo>
                      <a:pt x="2317" y="165"/>
                    </a:lnTo>
                    <a:lnTo>
                      <a:pt x="2315" y="178"/>
                    </a:lnTo>
                    <a:lnTo>
                      <a:pt x="2313" y="186"/>
                    </a:lnTo>
                    <a:lnTo>
                      <a:pt x="2312" y="195"/>
                    </a:lnTo>
                    <a:lnTo>
                      <a:pt x="2311" y="205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09" y="227"/>
                    </a:lnTo>
                    <a:lnTo>
                      <a:pt x="2308" y="240"/>
                    </a:lnTo>
                    <a:lnTo>
                      <a:pt x="2306" y="268"/>
                    </a:lnTo>
                    <a:lnTo>
                      <a:pt x="2304" y="285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3" y="320"/>
                    </a:lnTo>
                    <a:lnTo>
                      <a:pt x="2300" y="361"/>
                    </a:lnTo>
                    <a:lnTo>
                      <a:pt x="2299" y="383"/>
                    </a:lnTo>
                    <a:lnTo>
                      <a:pt x="2298" y="407"/>
                    </a:lnTo>
                    <a:lnTo>
                      <a:pt x="2297" y="431"/>
                    </a:lnTo>
                    <a:lnTo>
                      <a:pt x="2297" y="458"/>
                    </a:lnTo>
                    <a:lnTo>
                      <a:pt x="2295" y="485"/>
                    </a:lnTo>
                    <a:lnTo>
                      <a:pt x="2294" y="514"/>
                    </a:lnTo>
                    <a:lnTo>
                      <a:pt x="2291" y="576"/>
                    </a:lnTo>
                    <a:lnTo>
                      <a:pt x="2289" y="643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9" y="686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1" y="684"/>
                    </a:lnTo>
                    <a:lnTo>
                      <a:pt x="2278" y="686"/>
                    </a:lnTo>
                    <a:lnTo>
                      <a:pt x="2277" y="688"/>
                    </a:lnTo>
                    <a:lnTo>
                      <a:pt x="2277" y="687"/>
                    </a:lnTo>
                    <a:lnTo>
                      <a:pt x="2276" y="691"/>
                    </a:lnTo>
                    <a:lnTo>
                      <a:pt x="2276" y="692"/>
                    </a:lnTo>
                    <a:lnTo>
                      <a:pt x="2275" y="728"/>
                    </a:lnTo>
                    <a:lnTo>
                      <a:pt x="2273" y="763"/>
                    </a:lnTo>
                    <a:lnTo>
                      <a:pt x="2273" y="799"/>
                    </a:lnTo>
                    <a:lnTo>
                      <a:pt x="2272" y="834"/>
                    </a:lnTo>
                    <a:lnTo>
                      <a:pt x="2269" y="901"/>
                    </a:lnTo>
                    <a:lnTo>
                      <a:pt x="2267" y="963"/>
                    </a:lnTo>
                    <a:lnTo>
                      <a:pt x="2267" y="993"/>
                    </a:lnTo>
                    <a:lnTo>
                      <a:pt x="2266" y="1021"/>
                    </a:lnTo>
                    <a:lnTo>
                      <a:pt x="2264" y="1047"/>
                    </a:lnTo>
                    <a:lnTo>
                      <a:pt x="2263" y="1072"/>
                    </a:lnTo>
                    <a:lnTo>
                      <a:pt x="2262" y="109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59" y="1132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58" y="1161"/>
                    </a:lnTo>
                    <a:lnTo>
                      <a:pt x="2256" y="1171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4" y="1181"/>
                    </a:lnTo>
                    <a:lnTo>
                      <a:pt x="2253" y="1187"/>
                    </a:lnTo>
                    <a:lnTo>
                      <a:pt x="2251" y="1190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49" y="1202"/>
                    </a:lnTo>
                    <a:lnTo>
                      <a:pt x="2249" y="1203"/>
                    </a:lnTo>
                    <a:lnTo>
                      <a:pt x="2249" y="1202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46" y="1209"/>
                    </a:lnTo>
                    <a:lnTo>
                      <a:pt x="2246" y="1210"/>
                    </a:lnTo>
                    <a:lnTo>
                      <a:pt x="2246" y="1209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4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4" y="1216"/>
                    </a:lnTo>
                    <a:lnTo>
                      <a:pt x="2241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5" y="1219"/>
                    </a:lnTo>
                    <a:lnTo>
                      <a:pt x="2242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5" y="1218"/>
                    </a:lnTo>
                    <a:lnTo>
                      <a:pt x="2244" y="1218"/>
                    </a:lnTo>
                    <a:lnTo>
                      <a:pt x="2244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1" y="1211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37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8" y="1194"/>
                    </a:lnTo>
                    <a:lnTo>
                      <a:pt x="2237" y="1194"/>
                    </a:lnTo>
                    <a:lnTo>
                      <a:pt x="2236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5" y="1172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31" y="1128"/>
                    </a:lnTo>
                    <a:lnTo>
                      <a:pt x="2229" y="1116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7" y="1086"/>
                    </a:lnTo>
                    <a:lnTo>
                      <a:pt x="2225" y="1069"/>
                    </a:lnTo>
                    <a:lnTo>
                      <a:pt x="2223" y="1033"/>
                    </a:lnTo>
                    <a:lnTo>
                      <a:pt x="2223" y="1012"/>
                    </a:lnTo>
                    <a:lnTo>
                      <a:pt x="2220" y="968"/>
                    </a:lnTo>
                    <a:lnTo>
                      <a:pt x="2218" y="919"/>
                    </a:lnTo>
                    <a:lnTo>
                      <a:pt x="2215" y="865"/>
                    </a:lnTo>
                    <a:lnTo>
                      <a:pt x="2215" y="835"/>
                    </a:lnTo>
                    <a:lnTo>
                      <a:pt x="2214" y="806"/>
                    </a:lnTo>
                    <a:lnTo>
                      <a:pt x="2213" y="773"/>
                    </a:lnTo>
                    <a:lnTo>
                      <a:pt x="2210" y="706"/>
                    </a:lnTo>
                    <a:lnTo>
                      <a:pt x="2209" y="688"/>
                    </a:lnTo>
                    <a:lnTo>
                      <a:pt x="2206" y="686"/>
                    </a:lnTo>
                    <a:lnTo>
                      <a:pt x="2204" y="684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6" y="686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7" y="658"/>
                    </a:lnTo>
                    <a:lnTo>
                      <a:pt x="2194" y="589"/>
                    </a:lnTo>
                    <a:lnTo>
                      <a:pt x="2193" y="555"/>
                    </a:lnTo>
                    <a:lnTo>
                      <a:pt x="2193" y="522"/>
                    </a:lnTo>
                    <a:lnTo>
                      <a:pt x="2191" y="457"/>
                    </a:lnTo>
                    <a:lnTo>
                      <a:pt x="2189" y="427"/>
                    </a:lnTo>
                    <a:lnTo>
                      <a:pt x="2187" y="370"/>
                    </a:lnTo>
                    <a:lnTo>
                      <a:pt x="2185" y="345"/>
                    </a:lnTo>
                    <a:lnTo>
                      <a:pt x="2185" y="320"/>
                    </a:lnTo>
                    <a:lnTo>
                      <a:pt x="2184" y="298"/>
                    </a:lnTo>
                    <a:lnTo>
                      <a:pt x="2183" y="277"/>
                    </a:lnTo>
                    <a:lnTo>
                      <a:pt x="2180" y="244"/>
                    </a:lnTo>
                    <a:lnTo>
                      <a:pt x="2179" y="23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8" y="213"/>
                    </a:lnTo>
                    <a:lnTo>
                      <a:pt x="2176" y="213"/>
                    </a:lnTo>
                    <a:lnTo>
                      <a:pt x="2174" y="203"/>
                    </a:lnTo>
                    <a:lnTo>
                      <a:pt x="2174" y="20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1" y="187"/>
                    </a:lnTo>
                    <a:lnTo>
                      <a:pt x="2170" y="187"/>
                    </a:lnTo>
                    <a:lnTo>
                      <a:pt x="2170" y="186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7" y="179"/>
                    </a:lnTo>
                    <a:lnTo>
                      <a:pt x="2165" y="174"/>
                    </a:lnTo>
                    <a:lnTo>
                      <a:pt x="2165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2" y="170"/>
                    </a:lnTo>
                    <a:lnTo>
                      <a:pt x="2162" y="169"/>
                    </a:lnTo>
                    <a:lnTo>
                      <a:pt x="2161" y="168"/>
                    </a:lnTo>
                    <a:lnTo>
                      <a:pt x="2160" y="168"/>
                    </a:lnTo>
                    <a:lnTo>
                      <a:pt x="2157" y="166"/>
                    </a:lnTo>
                    <a:lnTo>
                      <a:pt x="2154" y="166"/>
                    </a:lnTo>
                    <a:lnTo>
                      <a:pt x="2152" y="168"/>
                    </a:lnTo>
                    <a:lnTo>
                      <a:pt x="2148" y="172"/>
                    </a:lnTo>
                    <a:lnTo>
                      <a:pt x="2147" y="174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4" y="183"/>
                    </a:lnTo>
                    <a:lnTo>
                      <a:pt x="2141" y="194"/>
                    </a:lnTo>
                    <a:lnTo>
                      <a:pt x="2141" y="195"/>
                    </a:lnTo>
                    <a:lnTo>
                      <a:pt x="2139" y="208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38" y="225"/>
                    </a:lnTo>
                    <a:lnTo>
                      <a:pt x="2135" y="245"/>
                    </a:lnTo>
                    <a:lnTo>
                      <a:pt x="2134" y="257"/>
                    </a:lnTo>
                    <a:lnTo>
                      <a:pt x="2132" y="270"/>
                    </a:lnTo>
                    <a:lnTo>
                      <a:pt x="2131" y="284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29" y="332"/>
                    </a:lnTo>
                    <a:lnTo>
                      <a:pt x="2127" y="350"/>
                    </a:lnTo>
                    <a:lnTo>
                      <a:pt x="2126" y="369"/>
                    </a:lnTo>
                    <a:lnTo>
                      <a:pt x="2125" y="390"/>
                    </a:lnTo>
                    <a:lnTo>
                      <a:pt x="2125" y="412"/>
                    </a:lnTo>
                    <a:lnTo>
                      <a:pt x="2123" y="434"/>
                    </a:lnTo>
                    <a:lnTo>
                      <a:pt x="2122" y="458"/>
                    </a:lnTo>
                    <a:lnTo>
                      <a:pt x="2121" y="484"/>
                    </a:lnTo>
                    <a:lnTo>
                      <a:pt x="2118" y="538"/>
                    </a:lnTo>
                    <a:lnTo>
                      <a:pt x="2117" y="568"/>
                    </a:lnTo>
                    <a:lnTo>
                      <a:pt x="2117" y="599"/>
                    </a:lnTo>
                    <a:lnTo>
                      <a:pt x="2116" y="631"/>
                    </a:lnTo>
                    <a:lnTo>
                      <a:pt x="2114" y="665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14" y="686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05" y="684"/>
                    </a:lnTo>
                    <a:lnTo>
                      <a:pt x="2103" y="686"/>
                    </a:lnTo>
                    <a:lnTo>
                      <a:pt x="2101" y="688"/>
                    </a:lnTo>
                    <a:lnTo>
                      <a:pt x="2101" y="711"/>
                    </a:lnTo>
                    <a:lnTo>
                      <a:pt x="2098" y="812"/>
                    </a:lnTo>
                    <a:lnTo>
                      <a:pt x="2095" y="877"/>
                    </a:lnTo>
                    <a:lnTo>
                      <a:pt x="2094" y="906"/>
                    </a:lnTo>
                    <a:lnTo>
                      <a:pt x="2094" y="937"/>
                    </a:lnTo>
                    <a:lnTo>
                      <a:pt x="2092" y="966"/>
                    </a:lnTo>
                    <a:lnTo>
                      <a:pt x="2091" y="993"/>
                    </a:lnTo>
                    <a:lnTo>
                      <a:pt x="2089" y="1042"/>
                    </a:lnTo>
                    <a:lnTo>
                      <a:pt x="2087" y="1064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86" y="1103"/>
                    </a:lnTo>
                    <a:lnTo>
                      <a:pt x="2085" y="1118"/>
                    </a:lnTo>
                    <a:lnTo>
                      <a:pt x="2083" y="1131"/>
                    </a:lnTo>
                    <a:lnTo>
                      <a:pt x="2082" y="1141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79" y="1154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2" y="1180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0" y="1185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5" y="1175"/>
                    </a:lnTo>
                    <a:lnTo>
                      <a:pt x="2064" y="1175"/>
                    </a:lnTo>
                    <a:lnTo>
                      <a:pt x="2061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61" y="1157"/>
                    </a:lnTo>
                    <a:lnTo>
                      <a:pt x="2060" y="1157"/>
                    </a:lnTo>
                    <a:lnTo>
                      <a:pt x="2059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9" y="1132"/>
                    </a:lnTo>
                    <a:lnTo>
                      <a:pt x="2058" y="1122"/>
                    </a:lnTo>
                    <a:lnTo>
                      <a:pt x="2055" y="1099"/>
                    </a:lnTo>
                    <a:lnTo>
                      <a:pt x="2054" y="1086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51" y="1056"/>
                    </a:lnTo>
                    <a:lnTo>
                      <a:pt x="2051" y="1039"/>
                    </a:lnTo>
                    <a:lnTo>
                      <a:pt x="2050" y="1023"/>
                    </a:lnTo>
                    <a:lnTo>
                      <a:pt x="2047" y="984"/>
                    </a:lnTo>
                    <a:lnTo>
                      <a:pt x="2046" y="963"/>
                    </a:lnTo>
                    <a:lnTo>
                      <a:pt x="2045" y="941"/>
                    </a:lnTo>
                    <a:lnTo>
                      <a:pt x="2043" y="917"/>
                    </a:lnTo>
                    <a:lnTo>
                      <a:pt x="2043" y="892"/>
                    </a:lnTo>
                    <a:lnTo>
                      <a:pt x="2042" y="866"/>
                    </a:lnTo>
                    <a:lnTo>
                      <a:pt x="2039" y="812"/>
                    </a:lnTo>
                    <a:lnTo>
                      <a:pt x="2038" y="782"/>
                    </a:lnTo>
                    <a:lnTo>
                      <a:pt x="2037" y="751"/>
                    </a:lnTo>
                    <a:lnTo>
                      <a:pt x="2036" y="719"/>
                    </a:lnTo>
                    <a:lnTo>
                      <a:pt x="2036" y="688"/>
                    </a:lnTo>
                    <a:lnTo>
                      <a:pt x="2034" y="688"/>
                    </a:lnTo>
                    <a:lnTo>
                      <a:pt x="2033" y="686"/>
                    </a:lnTo>
                    <a:lnTo>
                      <a:pt x="2030" y="684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1" y="686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3" y="673"/>
                    </a:lnTo>
                    <a:lnTo>
                      <a:pt x="2021" y="640"/>
                    </a:lnTo>
                    <a:lnTo>
                      <a:pt x="2021" y="607"/>
                    </a:lnTo>
                    <a:lnTo>
                      <a:pt x="2020" y="574"/>
                    </a:lnTo>
                    <a:lnTo>
                      <a:pt x="2016" y="482"/>
                    </a:lnTo>
                    <a:lnTo>
                      <a:pt x="2014" y="425"/>
                    </a:lnTo>
                    <a:lnTo>
                      <a:pt x="2014" y="398"/>
                    </a:lnTo>
                    <a:lnTo>
                      <a:pt x="2012" y="373"/>
                    </a:lnTo>
                    <a:lnTo>
                      <a:pt x="2011" y="350"/>
                    </a:lnTo>
                    <a:lnTo>
                      <a:pt x="2010" y="328"/>
                    </a:lnTo>
                    <a:lnTo>
                      <a:pt x="2008" y="307"/>
                    </a:lnTo>
                    <a:lnTo>
                      <a:pt x="2007" y="289"/>
                    </a:lnTo>
                    <a:lnTo>
                      <a:pt x="2006" y="274"/>
                    </a:lnTo>
                    <a:lnTo>
                      <a:pt x="2006" y="261"/>
                    </a:lnTo>
                    <a:lnTo>
                      <a:pt x="2005" y="249"/>
                    </a:lnTo>
                    <a:lnTo>
                      <a:pt x="2003" y="241"/>
                    </a:lnTo>
                    <a:lnTo>
                      <a:pt x="2002" y="241"/>
                    </a:lnTo>
                    <a:lnTo>
                      <a:pt x="2001" y="235"/>
                    </a:lnTo>
                    <a:lnTo>
                      <a:pt x="2001" y="234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8" y="226"/>
                    </a:lnTo>
                    <a:lnTo>
                      <a:pt x="1998" y="225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8" y="219"/>
                    </a:lnTo>
                    <a:lnTo>
                      <a:pt x="1997" y="218"/>
                    </a:lnTo>
                    <a:lnTo>
                      <a:pt x="1994" y="210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2" y="203"/>
                    </a:lnTo>
                    <a:lnTo>
                      <a:pt x="1990" y="203"/>
                    </a:lnTo>
                    <a:lnTo>
                      <a:pt x="1990" y="201"/>
                    </a:lnTo>
                    <a:lnTo>
                      <a:pt x="1989" y="199"/>
                    </a:lnTo>
                    <a:lnTo>
                      <a:pt x="1989" y="197"/>
                    </a:lnTo>
                    <a:lnTo>
                      <a:pt x="1988" y="196"/>
                    </a:lnTo>
                    <a:lnTo>
                      <a:pt x="1986" y="196"/>
                    </a:lnTo>
                    <a:lnTo>
                      <a:pt x="1984" y="195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5" y="195"/>
                    </a:lnTo>
                    <a:lnTo>
                      <a:pt x="1984" y="195"/>
                    </a:lnTo>
                    <a:lnTo>
                      <a:pt x="1981" y="194"/>
                    </a:lnTo>
                    <a:lnTo>
                      <a:pt x="1980" y="194"/>
                    </a:lnTo>
                    <a:lnTo>
                      <a:pt x="1977" y="195"/>
                    </a:lnTo>
                    <a:lnTo>
                      <a:pt x="1976" y="196"/>
                    </a:lnTo>
                    <a:lnTo>
                      <a:pt x="1975" y="199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4" y="200"/>
                    </a:lnTo>
                    <a:lnTo>
                      <a:pt x="1971" y="205"/>
                    </a:lnTo>
                    <a:lnTo>
                      <a:pt x="1971" y="206"/>
                    </a:lnTo>
                    <a:lnTo>
                      <a:pt x="1971" y="205"/>
                    </a:lnTo>
                    <a:lnTo>
                      <a:pt x="1968" y="213"/>
                    </a:lnTo>
                    <a:lnTo>
                      <a:pt x="1967" y="218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66" y="231"/>
                    </a:lnTo>
                    <a:lnTo>
                      <a:pt x="1963" y="247"/>
                    </a:lnTo>
                    <a:lnTo>
                      <a:pt x="1961" y="265"/>
                    </a:lnTo>
                    <a:lnTo>
                      <a:pt x="1959" y="276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57" y="314"/>
                    </a:lnTo>
                    <a:lnTo>
                      <a:pt x="1955" y="328"/>
                    </a:lnTo>
                    <a:lnTo>
                      <a:pt x="1952" y="378"/>
                    </a:lnTo>
                    <a:lnTo>
                      <a:pt x="1952" y="398"/>
                    </a:lnTo>
                    <a:lnTo>
                      <a:pt x="1949" y="439"/>
                    </a:lnTo>
                    <a:lnTo>
                      <a:pt x="1946" y="485"/>
                    </a:lnTo>
                    <a:lnTo>
                      <a:pt x="1945" y="510"/>
                    </a:lnTo>
                    <a:lnTo>
                      <a:pt x="1945" y="537"/>
                    </a:lnTo>
                    <a:lnTo>
                      <a:pt x="1944" y="564"/>
                    </a:lnTo>
                    <a:lnTo>
                      <a:pt x="1943" y="593"/>
                    </a:lnTo>
                    <a:lnTo>
                      <a:pt x="1941" y="622"/>
                    </a:lnTo>
                    <a:lnTo>
                      <a:pt x="1940" y="653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2" y="684"/>
                    </a:lnTo>
                    <a:lnTo>
                      <a:pt x="1930" y="686"/>
                    </a:lnTo>
                    <a:lnTo>
                      <a:pt x="1928" y="688"/>
                    </a:lnTo>
                    <a:lnTo>
                      <a:pt x="1927" y="698"/>
                    </a:lnTo>
                    <a:lnTo>
                      <a:pt x="1924" y="763"/>
                    </a:lnTo>
                    <a:lnTo>
                      <a:pt x="1922" y="825"/>
                    </a:lnTo>
                    <a:lnTo>
                      <a:pt x="1922" y="855"/>
                    </a:lnTo>
                    <a:lnTo>
                      <a:pt x="1921" y="884"/>
                    </a:lnTo>
                    <a:lnTo>
                      <a:pt x="1919" y="913"/>
                    </a:lnTo>
                    <a:lnTo>
                      <a:pt x="1917" y="967"/>
                    </a:lnTo>
                    <a:lnTo>
                      <a:pt x="1915" y="992"/>
                    </a:lnTo>
                    <a:lnTo>
                      <a:pt x="1914" y="1015"/>
                    </a:lnTo>
                    <a:lnTo>
                      <a:pt x="1914" y="1035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0" y="1090"/>
                    </a:lnTo>
                    <a:lnTo>
                      <a:pt x="1909" y="1103"/>
                    </a:lnTo>
                    <a:lnTo>
                      <a:pt x="1908" y="1114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5" y="1131"/>
                    </a:lnTo>
                    <a:lnTo>
                      <a:pt x="1904" y="1136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1" y="1143"/>
                    </a:lnTo>
                    <a:lnTo>
                      <a:pt x="1901" y="1144"/>
                    </a:lnTo>
                    <a:lnTo>
                      <a:pt x="1901" y="1143"/>
                    </a:lnTo>
                    <a:lnTo>
                      <a:pt x="1900" y="1147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3" y="1161"/>
                    </a:lnTo>
                    <a:lnTo>
                      <a:pt x="1892" y="1163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3" y="1162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3" y="1157"/>
                    </a:lnTo>
                    <a:lnTo>
                      <a:pt x="1892" y="1157"/>
                    </a:lnTo>
                    <a:lnTo>
                      <a:pt x="1892" y="1156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87" y="1140"/>
                    </a:lnTo>
                    <a:lnTo>
                      <a:pt x="1886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7" y="1127"/>
                    </a:lnTo>
                    <a:lnTo>
                      <a:pt x="1886" y="1119"/>
                    </a:lnTo>
                    <a:lnTo>
                      <a:pt x="1883" y="1101"/>
                    </a:lnTo>
                    <a:lnTo>
                      <a:pt x="1882" y="1091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9" y="1055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5" y="1010"/>
                    </a:lnTo>
                    <a:lnTo>
                      <a:pt x="1873" y="973"/>
                    </a:lnTo>
                    <a:lnTo>
                      <a:pt x="1871" y="954"/>
                    </a:lnTo>
                    <a:lnTo>
                      <a:pt x="1871" y="933"/>
                    </a:lnTo>
                    <a:lnTo>
                      <a:pt x="1870" y="913"/>
                    </a:lnTo>
                    <a:lnTo>
                      <a:pt x="1869" y="890"/>
                    </a:lnTo>
                    <a:lnTo>
                      <a:pt x="1866" y="840"/>
                    </a:lnTo>
                    <a:lnTo>
                      <a:pt x="1864" y="786"/>
                    </a:lnTo>
                    <a:lnTo>
                      <a:pt x="1864" y="758"/>
                    </a:lnTo>
                    <a:lnTo>
                      <a:pt x="1862" y="728"/>
                    </a:lnTo>
                    <a:lnTo>
                      <a:pt x="1861" y="696"/>
                    </a:lnTo>
                    <a:lnTo>
                      <a:pt x="1860" y="688"/>
                    </a:lnTo>
                    <a:lnTo>
                      <a:pt x="1857" y="686"/>
                    </a:lnTo>
                    <a:lnTo>
                      <a:pt x="1855" y="684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8" y="688"/>
                    </a:lnTo>
                    <a:lnTo>
                      <a:pt x="1847" y="686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9" y="683"/>
                    </a:lnTo>
                    <a:lnTo>
                      <a:pt x="1846" y="590"/>
                    </a:lnTo>
                    <a:lnTo>
                      <a:pt x="1843" y="531"/>
                    </a:lnTo>
                    <a:lnTo>
                      <a:pt x="1842" y="502"/>
                    </a:lnTo>
                    <a:lnTo>
                      <a:pt x="1842" y="474"/>
                    </a:lnTo>
                    <a:lnTo>
                      <a:pt x="1839" y="422"/>
                    </a:lnTo>
                    <a:lnTo>
                      <a:pt x="1838" y="398"/>
                    </a:lnTo>
                    <a:lnTo>
                      <a:pt x="1837" y="374"/>
                    </a:lnTo>
                    <a:lnTo>
                      <a:pt x="1835" y="354"/>
                    </a:lnTo>
                    <a:lnTo>
                      <a:pt x="1834" y="334"/>
                    </a:lnTo>
                    <a:lnTo>
                      <a:pt x="1834" y="318"/>
                    </a:lnTo>
                    <a:lnTo>
                      <a:pt x="1833" y="302"/>
                    </a:lnTo>
                    <a:lnTo>
                      <a:pt x="1831" y="288"/>
                    </a:lnTo>
                    <a:lnTo>
                      <a:pt x="1830" y="276"/>
                    </a:lnTo>
                    <a:lnTo>
                      <a:pt x="1829" y="268"/>
                    </a:lnTo>
                    <a:lnTo>
                      <a:pt x="1828" y="268"/>
                    </a:lnTo>
                    <a:lnTo>
                      <a:pt x="1826" y="262"/>
                    </a:lnTo>
                    <a:lnTo>
                      <a:pt x="1826" y="261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6" y="254"/>
                    </a:lnTo>
                    <a:lnTo>
                      <a:pt x="1825" y="253"/>
                    </a:lnTo>
                    <a:lnTo>
                      <a:pt x="1821" y="241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8" y="232"/>
                    </a:lnTo>
                    <a:lnTo>
                      <a:pt x="1817" y="232"/>
                    </a:lnTo>
                    <a:lnTo>
                      <a:pt x="1817" y="231"/>
                    </a:lnTo>
                    <a:lnTo>
                      <a:pt x="1816" y="228"/>
                    </a:lnTo>
                    <a:lnTo>
                      <a:pt x="1816" y="227"/>
                    </a:lnTo>
                    <a:lnTo>
                      <a:pt x="1812" y="223"/>
                    </a:lnTo>
                    <a:lnTo>
                      <a:pt x="1811" y="223"/>
                    </a:lnTo>
                    <a:lnTo>
                      <a:pt x="1808" y="222"/>
                    </a:lnTo>
                    <a:lnTo>
                      <a:pt x="1806" y="222"/>
                    </a:lnTo>
                    <a:lnTo>
                      <a:pt x="1803" y="223"/>
                    </a:lnTo>
                    <a:lnTo>
                      <a:pt x="1799" y="227"/>
                    </a:lnTo>
                    <a:lnTo>
                      <a:pt x="1795" y="235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4" y="243"/>
                    </a:lnTo>
                    <a:lnTo>
                      <a:pt x="1793" y="248"/>
                    </a:lnTo>
                    <a:lnTo>
                      <a:pt x="1793" y="249"/>
                    </a:lnTo>
                    <a:lnTo>
                      <a:pt x="1790" y="262"/>
                    </a:lnTo>
                    <a:lnTo>
                      <a:pt x="1787" y="27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85" y="307"/>
                    </a:lnTo>
                    <a:lnTo>
                      <a:pt x="1784" y="319"/>
                    </a:lnTo>
                    <a:lnTo>
                      <a:pt x="1781" y="345"/>
                    </a:lnTo>
                    <a:lnTo>
                      <a:pt x="1780" y="359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78" y="391"/>
                    </a:lnTo>
                    <a:lnTo>
                      <a:pt x="1776" y="427"/>
                    </a:lnTo>
                    <a:lnTo>
                      <a:pt x="1773" y="469"/>
                    </a:lnTo>
                    <a:lnTo>
                      <a:pt x="1772" y="491"/>
                    </a:lnTo>
                    <a:lnTo>
                      <a:pt x="1772" y="514"/>
                    </a:lnTo>
                    <a:lnTo>
                      <a:pt x="1769" y="563"/>
                    </a:lnTo>
                    <a:lnTo>
                      <a:pt x="1767" y="617"/>
                    </a:lnTo>
                    <a:lnTo>
                      <a:pt x="1765" y="64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65" y="686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58" y="684"/>
                    </a:lnTo>
                    <a:lnTo>
                      <a:pt x="1755" y="686"/>
                    </a:lnTo>
                    <a:lnTo>
                      <a:pt x="1754" y="687"/>
                    </a:lnTo>
                    <a:lnTo>
                      <a:pt x="1753" y="689"/>
                    </a:lnTo>
                    <a:lnTo>
                      <a:pt x="1753" y="691"/>
                    </a:lnTo>
                    <a:lnTo>
                      <a:pt x="1750" y="750"/>
                    </a:lnTo>
                    <a:lnTo>
                      <a:pt x="1750" y="780"/>
                    </a:lnTo>
                    <a:lnTo>
                      <a:pt x="1749" y="810"/>
                    </a:lnTo>
                    <a:lnTo>
                      <a:pt x="1746" y="866"/>
                    </a:lnTo>
                    <a:lnTo>
                      <a:pt x="1745" y="893"/>
                    </a:lnTo>
                    <a:lnTo>
                      <a:pt x="1742" y="945"/>
                    </a:lnTo>
                    <a:lnTo>
                      <a:pt x="1742" y="968"/>
                    </a:lnTo>
                    <a:lnTo>
                      <a:pt x="1741" y="990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38" y="1030"/>
                    </a:lnTo>
                    <a:lnTo>
                      <a:pt x="1737" y="1047"/>
                    </a:lnTo>
                    <a:lnTo>
                      <a:pt x="1736" y="1063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34" y="1087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28" y="1113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20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2" y="1135"/>
                    </a:lnTo>
                    <a:lnTo>
                      <a:pt x="1720" y="1135"/>
                    </a:lnTo>
                    <a:lnTo>
                      <a:pt x="1720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6" y="1126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3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14" y="1109"/>
                    </a:lnTo>
                    <a:lnTo>
                      <a:pt x="1713" y="1109"/>
                    </a:lnTo>
                    <a:lnTo>
                      <a:pt x="1710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10" y="1088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7" y="1060"/>
                    </a:lnTo>
                    <a:lnTo>
                      <a:pt x="1705" y="1037"/>
                    </a:lnTo>
                    <a:lnTo>
                      <a:pt x="1703" y="1024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700" y="979"/>
                    </a:lnTo>
                    <a:lnTo>
                      <a:pt x="1700" y="962"/>
                    </a:lnTo>
                    <a:lnTo>
                      <a:pt x="1698" y="944"/>
                    </a:lnTo>
                    <a:lnTo>
                      <a:pt x="1697" y="924"/>
                    </a:lnTo>
                    <a:lnTo>
                      <a:pt x="1694" y="883"/>
                    </a:lnTo>
                    <a:lnTo>
                      <a:pt x="1693" y="861"/>
                    </a:lnTo>
                    <a:lnTo>
                      <a:pt x="1692" y="837"/>
                    </a:lnTo>
                    <a:lnTo>
                      <a:pt x="1692" y="812"/>
                    </a:lnTo>
                    <a:lnTo>
                      <a:pt x="1691" y="788"/>
                    </a:lnTo>
                    <a:lnTo>
                      <a:pt x="1689" y="760"/>
                    </a:lnTo>
                    <a:lnTo>
                      <a:pt x="1687" y="704"/>
                    </a:lnTo>
                    <a:lnTo>
                      <a:pt x="1685" y="688"/>
                    </a:lnTo>
                    <a:lnTo>
                      <a:pt x="1683" y="686"/>
                    </a:lnTo>
                    <a:lnTo>
                      <a:pt x="1680" y="684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86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31"/>
                    </a:lnTo>
                    <a:lnTo>
                      <a:pt x="1671" y="602"/>
                    </a:lnTo>
                    <a:lnTo>
                      <a:pt x="1670" y="573"/>
                    </a:lnTo>
                    <a:lnTo>
                      <a:pt x="1670" y="546"/>
                    </a:lnTo>
                    <a:lnTo>
                      <a:pt x="1667" y="492"/>
                    </a:lnTo>
                    <a:lnTo>
                      <a:pt x="1665" y="443"/>
                    </a:lnTo>
                    <a:lnTo>
                      <a:pt x="1663" y="420"/>
                    </a:lnTo>
                    <a:lnTo>
                      <a:pt x="1662" y="398"/>
                    </a:lnTo>
                    <a:lnTo>
                      <a:pt x="1662" y="378"/>
                    </a:lnTo>
                    <a:lnTo>
                      <a:pt x="1661" y="359"/>
                    </a:lnTo>
                    <a:lnTo>
                      <a:pt x="1660" y="342"/>
                    </a:lnTo>
                    <a:lnTo>
                      <a:pt x="1658" y="327"/>
                    </a:lnTo>
                    <a:lnTo>
                      <a:pt x="1657" y="314"/>
                    </a:lnTo>
                    <a:lnTo>
                      <a:pt x="1656" y="303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54" y="288"/>
                    </a:lnTo>
                    <a:lnTo>
                      <a:pt x="1653" y="287"/>
                    </a:lnTo>
                    <a:lnTo>
                      <a:pt x="1649" y="275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7" y="268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7" y="265"/>
                    </a:lnTo>
                    <a:lnTo>
                      <a:pt x="1645" y="265"/>
                    </a:lnTo>
                    <a:lnTo>
                      <a:pt x="1645" y="263"/>
                    </a:lnTo>
                    <a:lnTo>
                      <a:pt x="1643" y="258"/>
                    </a:lnTo>
                    <a:lnTo>
                      <a:pt x="1643" y="257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9" y="253"/>
                    </a:lnTo>
                    <a:lnTo>
                      <a:pt x="1638" y="253"/>
                    </a:lnTo>
                    <a:lnTo>
                      <a:pt x="1636" y="250"/>
                    </a:lnTo>
                    <a:lnTo>
                      <a:pt x="1634" y="249"/>
                    </a:lnTo>
                    <a:lnTo>
                      <a:pt x="1632" y="249"/>
                    </a:lnTo>
                    <a:lnTo>
                      <a:pt x="1630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30" y="250"/>
                    </a:lnTo>
                    <a:lnTo>
                      <a:pt x="1627" y="252"/>
                    </a:lnTo>
                    <a:lnTo>
                      <a:pt x="1625" y="254"/>
                    </a:lnTo>
                    <a:lnTo>
                      <a:pt x="1623" y="257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1" y="265"/>
                    </a:lnTo>
                    <a:lnTo>
                      <a:pt x="1621" y="266"/>
                    </a:lnTo>
                    <a:lnTo>
                      <a:pt x="1621" y="265"/>
                    </a:lnTo>
                    <a:lnTo>
                      <a:pt x="1619" y="268"/>
                    </a:lnTo>
                    <a:lnTo>
                      <a:pt x="1617" y="279"/>
                    </a:lnTo>
                    <a:lnTo>
                      <a:pt x="1617" y="280"/>
                    </a:lnTo>
                    <a:lnTo>
                      <a:pt x="1616" y="287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3" y="308"/>
                    </a:lnTo>
                    <a:lnTo>
                      <a:pt x="1612" y="319"/>
                    </a:lnTo>
                    <a:lnTo>
                      <a:pt x="1610" y="328"/>
                    </a:lnTo>
                    <a:lnTo>
                      <a:pt x="1608" y="351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05" y="391"/>
                    </a:lnTo>
                    <a:lnTo>
                      <a:pt x="1604" y="407"/>
                    </a:lnTo>
                    <a:lnTo>
                      <a:pt x="1601" y="440"/>
                    </a:lnTo>
                    <a:lnTo>
                      <a:pt x="1600" y="458"/>
                    </a:lnTo>
                    <a:lnTo>
                      <a:pt x="1600" y="478"/>
                    </a:lnTo>
                    <a:lnTo>
                      <a:pt x="1599" y="498"/>
                    </a:lnTo>
                    <a:lnTo>
                      <a:pt x="1596" y="542"/>
                    </a:lnTo>
                    <a:lnTo>
                      <a:pt x="1594" y="591"/>
                    </a:lnTo>
                    <a:lnTo>
                      <a:pt x="1594" y="617"/>
                    </a:lnTo>
                    <a:lnTo>
                      <a:pt x="1592" y="644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91" y="686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82" y="684"/>
                    </a:lnTo>
                    <a:lnTo>
                      <a:pt x="1579" y="686"/>
                    </a:lnTo>
                    <a:lnTo>
                      <a:pt x="1578" y="688"/>
                    </a:lnTo>
                    <a:lnTo>
                      <a:pt x="1577" y="714"/>
                    </a:lnTo>
                    <a:lnTo>
                      <a:pt x="1577" y="742"/>
                    </a:lnTo>
                    <a:lnTo>
                      <a:pt x="1576" y="771"/>
                    </a:lnTo>
                    <a:lnTo>
                      <a:pt x="1572" y="852"/>
                    </a:lnTo>
                    <a:lnTo>
                      <a:pt x="1570" y="877"/>
                    </a:lnTo>
                    <a:lnTo>
                      <a:pt x="1570" y="901"/>
                    </a:lnTo>
                    <a:lnTo>
                      <a:pt x="1569" y="926"/>
                    </a:lnTo>
                    <a:lnTo>
                      <a:pt x="1568" y="948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4" y="1007"/>
                    </a:lnTo>
                    <a:lnTo>
                      <a:pt x="1563" y="1023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0" y="1061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6" y="1079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48" y="1100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6" y="1105"/>
                    </a:lnTo>
                    <a:lnTo>
                      <a:pt x="1543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48" y="1110"/>
                    </a:lnTo>
                    <a:lnTo>
                      <a:pt x="1547" y="1108"/>
                    </a:lnTo>
                    <a:lnTo>
                      <a:pt x="1545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50" y="1109"/>
                    </a:lnTo>
                    <a:lnTo>
                      <a:pt x="1548" y="1109"/>
                    </a:lnTo>
                    <a:lnTo>
                      <a:pt x="1547" y="1106"/>
                    </a:lnTo>
                    <a:lnTo>
                      <a:pt x="1545" y="1105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2" y="1094"/>
                    </a:lnTo>
                    <a:lnTo>
                      <a:pt x="1541" y="1092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8" y="1085"/>
                    </a:lnTo>
                    <a:lnTo>
                      <a:pt x="1535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34" y="1047"/>
                    </a:lnTo>
                    <a:lnTo>
                      <a:pt x="1533" y="1038"/>
                    </a:lnTo>
                    <a:lnTo>
                      <a:pt x="1532" y="1028"/>
                    </a:lnTo>
                    <a:lnTo>
                      <a:pt x="1529" y="1004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8" y="977"/>
                    </a:lnTo>
                    <a:lnTo>
                      <a:pt x="1525" y="946"/>
                    </a:lnTo>
                    <a:lnTo>
                      <a:pt x="1524" y="930"/>
                    </a:lnTo>
                    <a:lnTo>
                      <a:pt x="1521" y="893"/>
                    </a:lnTo>
                    <a:lnTo>
                      <a:pt x="1520" y="874"/>
                    </a:lnTo>
                    <a:lnTo>
                      <a:pt x="1520" y="852"/>
                    </a:lnTo>
                    <a:lnTo>
                      <a:pt x="1519" y="831"/>
                    </a:lnTo>
                    <a:lnTo>
                      <a:pt x="1517" y="808"/>
                    </a:lnTo>
                    <a:lnTo>
                      <a:pt x="1515" y="759"/>
                    </a:lnTo>
                    <a:lnTo>
                      <a:pt x="1514" y="733"/>
                    </a:lnTo>
                    <a:lnTo>
                      <a:pt x="1512" y="706"/>
                    </a:lnTo>
                    <a:lnTo>
                      <a:pt x="1512" y="688"/>
                    </a:lnTo>
                    <a:lnTo>
                      <a:pt x="1511" y="688"/>
                    </a:lnTo>
                    <a:lnTo>
                      <a:pt x="1510" y="686"/>
                    </a:lnTo>
                    <a:lnTo>
                      <a:pt x="1507" y="684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8" y="686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9" y="665"/>
                    </a:lnTo>
                    <a:lnTo>
                      <a:pt x="1497" y="611"/>
                    </a:lnTo>
                    <a:lnTo>
                      <a:pt x="1497" y="584"/>
                    </a:lnTo>
                    <a:lnTo>
                      <a:pt x="1494" y="532"/>
                    </a:lnTo>
                    <a:lnTo>
                      <a:pt x="1492" y="483"/>
                    </a:lnTo>
                    <a:lnTo>
                      <a:pt x="1490" y="461"/>
                    </a:lnTo>
                    <a:lnTo>
                      <a:pt x="1490" y="439"/>
                    </a:lnTo>
                    <a:lnTo>
                      <a:pt x="1489" y="418"/>
                    </a:lnTo>
                    <a:lnTo>
                      <a:pt x="1488" y="399"/>
                    </a:lnTo>
                    <a:lnTo>
                      <a:pt x="1485" y="365"/>
                    </a:lnTo>
                    <a:lnTo>
                      <a:pt x="1484" y="351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83" y="329"/>
                    </a:lnTo>
                    <a:lnTo>
                      <a:pt x="1481" y="320"/>
                    </a:lnTo>
                    <a:lnTo>
                      <a:pt x="1480" y="320"/>
                    </a:lnTo>
                    <a:lnTo>
                      <a:pt x="1479" y="314"/>
                    </a:lnTo>
                    <a:lnTo>
                      <a:pt x="1479" y="312"/>
                    </a:lnTo>
                    <a:lnTo>
                      <a:pt x="1476" y="305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5" y="297"/>
                    </a:lnTo>
                    <a:lnTo>
                      <a:pt x="1473" y="297"/>
                    </a:lnTo>
                    <a:lnTo>
                      <a:pt x="1473" y="296"/>
                    </a:lnTo>
                    <a:lnTo>
                      <a:pt x="1468" y="285"/>
                    </a:lnTo>
                    <a:lnTo>
                      <a:pt x="1468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7" y="283"/>
                    </a:lnTo>
                    <a:lnTo>
                      <a:pt x="1466" y="283"/>
                    </a:lnTo>
                    <a:lnTo>
                      <a:pt x="1466" y="280"/>
                    </a:lnTo>
                    <a:lnTo>
                      <a:pt x="1464" y="279"/>
                    </a:lnTo>
                    <a:lnTo>
                      <a:pt x="1463" y="279"/>
                    </a:lnTo>
                    <a:lnTo>
                      <a:pt x="1461" y="277"/>
                    </a:lnTo>
                    <a:lnTo>
                      <a:pt x="1457" y="277"/>
                    </a:lnTo>
                    <a:lnTo>
                      <a:pt x="1454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4" y="279"/>
                    </a:lnTo>
                    <a:lnTo>
                      <a:pt x="1451" y="280"/>
                    </a:lnTo>
                    <a:lnTo>
                      <a:pt x="1450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49" y="285"/>
                    </a:lnTo>
                    <a:lnTo>
                      <a:pt x="1448" y="288"/>
                    </a:lnTo>
                    <a:lnTo>
                      <a:pt x="1448" y="289"/>
                    </a:lnTo>
                    <a:lnTo>
                      <a:pt x="1448" y="288"/>
                    </a:lnTo>
                    <a:lnTo>
                      <a:pt x="1444" y="299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2" y="310"/>
                    </a:lnTo>
                    <a:lnTo>
                      <a:pt x="1442" y="311"/>
                    </a:lnTo>
                    <a:lnTo>
                      <a:pt x="1441" y="318"/>
                    </a:lnTo>
                    <a:lnTo>
                      <a:pt x="1437" y="341"/>
                    </a:lnTo>
                    <a:lnTo>
                      <a:pt x="1436" y="351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32" y="395"/>
                    </a:lnTo>
                    <a:lnTo>
                      <a:pt x="1430" y="423"/>
                    </a:lnTo>
                    <a:lnTo>
                      <a:pt x="1428" y="439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24" y="509"/>
                    </a:lnTo>
                    <a:lnTo>
                      <a:pt x="1422" y="550"/>
                    </a:lnTo>
                    <a:lnTo>
                      <a:pt x="1420" y="572"/>
                    </a:lnTo>
                    <a:lnTo>
                      <a:pt x="1420" y="595"/>
                    </a:lnTo>
                    <a:lnTo>
                      <a:pt x="1419" y="620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17" y="686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09" y="684"/>
                    </a:lnTo>
                    <a:lnTo>
                      <a:pt x="1406" y="686"/>
                    </a:lnTo>
                    <a:lnTo>
                      <a:pt x="1405" y="688"/>
                    </a:lnTo>
                    <a:lnTo>
                      <a:pt x="1404" y="711"/>
                    </a:lnTo>
                    <a:lnTo>
                      <a:pt x="1402" y="738"/>
                    </a:lnTo>
                    <a:lnTo>
                      <a:pt x="1400" y="790"/>
                    </a:lnTo>
                    <a:lnTo>
                      <a:pt x="1399" y="815"/>
                    </a:lnTo>
                    <a:lnTo>
                      <a:pt x="1399" y="840"/>
                    </a:lnTo>
                    <a:lnTo>
                      <a:pt x="1396" y="887"/>
                    </a:lnTo>
                    <a:lnTo>
                      <a:pt x="1395" y="909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1" y="968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89" y="1001"/>
                    </a:lnTo>
                    <a:lnTo>
                      <a:pt x="1388" y="1015"/>
                    </a:lnTo>
                    <a:lnTo>
                      <a:pt x="1387" y="1026"/>
                    </a:lnTo>
                    <a:lnTo>
                      <a:pt x="1386" y="1037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3" y="1051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2" y="1056"/>
                    </a:lnTo>
                    <a:lnTo>
                      <a:pt x="1382" y="1057"/>
                    </a:lnTo>
                    <a:lnTo>
                      <a:pt x="1382" y="1056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77" y="1068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70" y="1074"/>
                    </a:lnTo>
                    <a:lnTo>
                      <a:pt x="1369" y="107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2" y="1052"/>
                    </a:lnTo>
                    <a:lnTo>
                      <a:pt x="1361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62" y="1039"/>
                    </a:lnTo>
                    <a:lnTo>
                      <a:pt x="1360" y="1024"/>
                    </a:lnTo>
                    <a:lnTo>
                      <a:pt x="1357" y="1006"/>
                    </a:lnTo>
                    <a:lnTo>
                      <a:pt x="1356" y="99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55" y="971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9" y="914"/>
                    </a:lnTo>
                    <a:lnTo>
                      <a:pt x="1348" y="897"/>
                    </a:lnTo>
                    <a:lnTo>
                      <a:pt x="1348" y="881"/>
                    </a:lnTo>
                    <a:lnTo>
                      <a:pt x="1344" y="822"/>
                    </a:lnTo>
                    <a:lnTo>
                      <a:pt x="1342" y="779"/>
                    </a:lnTo>
                    <a:lnTo>
                      <a:pt x="1340" y="755"/>
                    </a:lnTo>
                    <a:lnTo>
                      <a:pt x="1340" y="731"/>
                    </a:lnTo>
                    <a:lnTo>
                      <a:pt x="1339" y="705"/>
                    </a:lnTo>
                    <a:lnTo>
                      <a:pt x="1338" y="688"/>
                    </a:lnTo>
                    <a:lnTo>
                      <a:pt x="1335" y="686"/>
                    </a:lnTo>
                    <a:lnTo>
                      <a:pt x="1333" y="684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4" y="686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5" y="666"/>
                    </a:lnTo>
                    <a:lnTo>
                      <a:pt x="1325" y="640"/>
                    </a:lnTo>
                    <a:lnTo>
                      <a:pt x="1324" y="615"/>
                    </a:lnTo>
                    <a:lnTo>
                      <a:pt x="1321" y="565"/>
                    </a:lnTo>
                    <a:lnTo>
                      <a:pt x="1318" y="519"/>
                    </a:lnTo>
                    <a:lnTo>
                      <a:pt x="1317" y="497"/>
                    </a:lnTo>
                    <a:lnTo>
                      <a:pt x="1317" y="475"/>
                    </a:lnTo>
                    <a:lnTo>
                      <a:pt x="1316" y="454"/>
                    </a:lnTo>
                    <a:lnTo>
                      <a:pt x="1313" y="418"/>
                    </a:lnTo>
                    <a:lnTo>
                      <a:pt x="1312" y="401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11" y="374"/>
                    </a:lnTo>
                    <a:lnTo>
                      <a:pt x="1309" y="363"/>
                    </a:lnTo>
                    <a:lnTo>
                      <a:pt x="1308" y="352"/>
                    </a:lnTo>
                    <a:lnTo>
                      <a:pt x="1307" y="345"/>
                    </a:lnTo>
                    <a:lnTo>
                      <a:pt x="1305" y="345"/>
                    </a:lnTo>
                    <a:lnTo>
                      <a:pt x="1304" y="339"/>
                    </a:lnTo>
                    <a:lnTo>
                      <a:pt x="1304" y="338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3" y="329"/>
                    </a:lnTo>
                    <a:lnTo>
                      <a:pt x="1302" y="329"/>
                    </a:lnTo>
                    <a:lnTo>
                      <a:pt x="1302" y="328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9" y="321"/>
                    </a:lnTo>
                    <a:lnTo>
                      <a:pt x="1298" y="319"/>
                    </a:lnTo>
                    <a:lnTo>
                      <a:pt x="1298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5" y="312"/>
                    </a:lnTo>
                    <a:lnTo>
                      <a:pt x="1294" y="312"/>
                    </a:lnTo>
                    <a:lnTo>
                      <a:pt x="1294" y="310"/>
                    </a:lnTo>
                    <a:lnTo>
                      <a:pt x="1291" y="307"/>
                    </a:lnTo>
                    <a:lnTo>
                      <a:pt x="1290" y="307"/>
                    </a:lnTo>
                    <a:lnTo>
                      <a:pt x="1287" y="306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9" y="306"/>
                    </a:lnTo>
                    <a:lnTo>
                      <a:pt x="1287" y="306"/>
                    </a:lnTo>
                    <a:lnTo>
                      <a:pt x="1285" y="305"/>
                    </a:lnTo>
                    <a:lnTo>
                      <a:pt x="1282" y="305"/>
                    </a:lnTo>
                    <a:lnTo>
                      <a:pt x="1280" y="306"/>
                    </a:lnTo>
                    <a:lnTo>
                      <a:pt x="1278" y="308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6" y="311"/>
                    </a:lnTo>
                    <a:lnTo>
                      <a:pt x="1272" y="319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1" y="327"/>
                    </a:lnTo>
                    <a:lnTo>
                      <a:pt x="1267" y="342"/>
                    </a:lnTo>
                    <a:lnTo>
                      <a:pt x="1267" y="343"/>
                    </a:lnTo>
                    <a:lnTo>
                      <a:pt x="1265" y="350"/>
                    </a:lnTo>
                    <a:lnTo>
                      <a:pt x="1264" y="358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2" y="383"/>
                    </a:lnTo>
                    <a:lnTo>
                      <a:pt x="1259" y="404"/>
                    </a:lnTo>
                    <a:lnTo>
                      <a:pt x="1258" y="416"/>
                    </a:lnTo>
                    <a:lnTo>
                      <a:pt x="1256" y="429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54" y="471"/>
                    </a:lnTo>
                    <a:lnTo>
                      <a:pt x="1251" y="505"/>
                    </a:lnTo>
                    <a:lnTo>
                      <a:pt x="1249" y="541"/>
                    </a:lnTo>
                    <a:lnTo>
                      <a:pt x="1249" y="560"/>
                    </a:lnTo>
                    <a:lnTo>
                      <a:pt x="1247" y="581"/>
                    </a:lnTo>
                    <a:lnTo>
                      <a:pt x="1246" y="603"/>
                    </a:lnTo>
                    <a:lnTo>
                      <a:pt x="1243" y="649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42" y="686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34" y="684"/>
                    </a:lnTo>
                    <a:lnTo>
                      <a:pt x="1232" y="686"/>
                    </a:lnTo>
                    <a:lnTo>
                      <a:pt x="1231" y="688"/>
                    </a:lnTo>
                    <a:lnTo>
                      <a:pt x="1227" y="762"/>
                    </a:lnTo>
                    <a:lnTo>
                      <a:pt x="1227" y="785"/>
                    </a:lnTo>
                    <a:lnTo>
                      <a:pt x="1224" y="831"/>
                    </a:lnTo>
                    <a:lnTo>
                      <a:pt x="1221" y="875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19" y="915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18" y="950"/>
                    </a:lnTo>
                    <a:lnTo>
                      <a:pt x="1216" y="966"/>
                    </a:lnTo>
                    <a:lnTo>
                      <a:pt x="1215" y="980"/>
                    </a:lnTo>
                    <a:lnTo>
                      <a:pt x="1214" y="993"/>
                    </a:lnTo>
                    <a:lnTo>
                      <a:pt x="1211" y="1014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09" y="1028"/>
                    </a:lnTo>
                    <a:lnTo>
                      <a:pt x="1209" y="1029"/>
                    </a:lnTo>
                    <a:lnTo>
                      <a:pt x="1209" y="1028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03" y="1039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1" y="1046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198" y="1050"/>
                    </a:lnTo>
                    <a:lnTo>
                      <a:pt x="1197" y="1052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198" y="1051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200" y="1050"/>
                    </a:lnTo>
                    <a:lnTo>
                      <a:pt x="1197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200" y="1051"/>
                    </a:lnTo>
                    <a:lnTo>
                      <a:pt x="1198" y="1051"/>
                    </a:lnTo>
                    <a:lnTo>
                      <a:pt x="1196" y="1050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0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90" y="1026"/>
                    </a:lnTo>
                    <a:lnTo>
                      <a:pt x="1189" y="1026"/>
                    </a:lnTo>
                    <a:lnTo>
                      <a:pt x="1185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5" y="999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83" y="972"/>
                    </a:lnTo>
                    <a:lnTo>
                      <a:pt x="1181" y="962"/>
                    </a:lnTo>
                    <a:lnTo>
                      <a:pt x="1180" y="950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5" y="896"/>
                    </a:lnTo>
                    <a:lnTo>
                      <a:pt x="1175" y="881"/>
                    </a:lnTo>
                    <a:lnTo>
                      <a:pt x="1174" y="865"/>
                    </a:lnTo>
                    <a:lnTo>
                      <a:pt x="1171" y="829"/>
                    </a:lnTo>
                    <a:lnTo>
                      <a:pt x="1169" y="790"/>
                    </a:lnTo>
                    <a:lnTo>
                      <a:pt x="1169" y="769"/>
                    </a:lnTo>
                    <a:lnTo>
                      <a:pt x="1167" y="748"/>
                    </a:lnTo>
                    <a:lnTo>
                      <a:pt x="1165" y="701"/>
                    </a:lnTo>
                    <a:lnTo>
                      <a:pt x="1163" y="688"/>
                    </a:lnTo>
                    <a:lnTo>
                      <a:pt x="1161" y="686"/>
                    </a:lnTo>
                    <a:lnTo>
                      <a:pt x="1158" y="684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2" y="688"/>
                    </a:lnTo>
                    <a:lnTo>
                      <a:pt x="1150" y="686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3" y="687"/>
                    </a:lnTo>
                    <a:lnTo>
                      <a:pt x="1150" y="640"/>
                    </a:lnTo>
                    <a:lnTo>
                      <a:pt x="1149" y="616"/>
                    </a:lnTo>
                    <a:lnTo>
                      <a:pt x="1148" y="594"/>
                    </a:lnTo>
                    <a:lnTo>
                      <a:pt x="1147" y="571"/>
                    </a:lnTo>
                    <a:lnTo>
                      <a:pt x="1145" y="549"/>
                    </a:lnTo>
                    <a:lnTo>
                      <a:pt x="1145" y="528"/>
                    </a:lnTo>
                    <a:lnTo>
                      <a:pt x="1144" y="507"/>
                    </a:lnTo>
                    <a:lnTo>
                      <a:pt x="1141" y="469"/>
                    </a:lnTo>
                    <a:lnTo>
                      <a:pt x="1139" y="435"/>
                    </a:lnTo>
                    <a:lnTo>
                      <a:pt x="1139" y="420"/>
                    </a:lnTo>
                    <a:lnTo>
                      <a:pt x="1138" y="407"/>
                    </a:lnTo>
                    <a:lnTo>
                      <a:pt x="1136" y="395"/>
                    </a:lnTo>
                    <a:lnTo>
                      <a:pt x="1135" y="385"/>
                    </a:lnTo>
                    <a:lnTo>
                      <a:pt x="1134" y="376"/>
                    </a:lnTo>
                    <a:lnTo>
                      <a:pt x="1132" y="368"/>
                    </a:lnTo>
                    <a:lnTo>
                      <a:pt x="1131" y="367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1" y="360"/>
                    </a:lnTo>
                    <a:lnTo>
                      <a:pt x="1130" y="360"/>
                    </a:lnTo>
                    <a:lnTo>
                      <a:pt x="1130" y="359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3" y="343"/>
                    </a:lnTo>
                    <a:lnTo>
                      <a:pt x="1122" y="343"/>
                    </a:lnTo>
                    <a:lnTo>
                      <a:pt x="1122" y="342"/>
                    </a:lnTo>
                    <a:lnTo>
                      <a:pt x="1121" y="339"/>
                    </a:lnTo>
                    <a:lnTo>
                      <a:pt x="1121" y="338"/>
                    </a:lnTo>
                    <a:lnTo>
                      <a:pt x="1117" y="334"/>
                    </a:lnTo>
                    <a:lnTo>
                      <a:pt x="1116" y="334"/>
                    </a:lnTo>
                    <a:lnTo>
                      <a:pt x="1113" y="333"/>
                    </a:lnTo>
                    <a:lnTo>
                      <a:pt x="1109" y="333"/>
                    </a:lnTo>
                    <a:lnTo>
                      <a:pt x="1106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6" y="334"/>
                    </a:lnTo>
                    <a:lnTo>
                      <a:pt x="1104" y="336"/>
                    </a:lnTo>
                    <a:lnTo>
                      <a:pt x="1103" y="337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0" y="341"/>
                    </a:lnTo>
                    <a:lnTo>
                      <a:pt x="1099" y="343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5" y="358"/>
                    </a:lnTo>
                    <a:lnTo>
                      <a:pt x="1094" y="363"/>
                    </a:lnTo>
                    <a:lnTo>
                      <a:pt x="1094" y="364"/>
                    </a:lnTo>
                    <a:lnTo>
                      <a:pt x="1092" y="370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0" y="390"/>
                    </a:lnTo>
                    <a:lnTo>
                      <a:pt x="1086" y="417"/>
                    </a:lnTo>
                    <a:lnTo>
                      <a:pt x="1085" y="427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2" y="462"/>
                    </a:lnTo>
                    <a:lnTo>
                      <a:pt x="1078" y="505"/>
                    </a:lnTo>
                    <a:lnTo>
                      <a:pt x="1077" y="522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75" y="555"/>
                    </a:lnTo>
                    <a:lnTo>
                      <a:pt x="1074" y="573"/>
                    </a:lnTo>
                    <a:lnTo>
                      <a:pt x="1073" y="593"/>
                    </a:lnTo>
                    <a:lnTo>
                      <a:pt x="1070" y="634"/>
                    </a:lnTo>
                    <a:lnTo>
                      <a:pt x="1069" y="656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9" y="686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1" y="684"/>
                    </a:lnTo>
                    <a:lnTo>
                      <a:pt x="1059" y="686"/>
                    </a:lnTo>
                    <a:lnTo>
                      <a:pt x="1057" y="688"/>
                    </a:lnTo>
                    <a:lnTo>
                      <a:pt x="1057" y="687"/>
                    </a:lnTo>
                    <a:lnTo>
                      <a:pt x="1056" y="692"/>
                    </a:lnTo>
                    <a:lnTo>
                      <a:pt x="1056" y="693"/>
                    </a:lnTo>
                    <a:lnTo>
                      <a:pt x="1055" y="715"/>
                    </a:lnTo>
                    <a:lnTo>
                      <a:pt x="1055" y="738"/>
                    </a:lnTo>
                    <a:lnTo>
                      <a:pt x="1051" y="804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47" y="865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46" y="902"/>
                    </a:lnTo>
                    <a:lnTo>
                      <a:pt x="1043" y="933"/>
                    </a:lnTo>
                    <a:lnTo>
                      <a:pt x="1042" y="948"/>
                    </a:lnTo>
                    <a:lnTo>
                      <a:pt x="1041" y="961"/>
                    </a:lnTo>
                    <a:lnTo>
                      <a:pt x="1039" y="972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2" y="1008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8" y="1017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5" y="1021"/>
                    </a:lnTo>
                    <a:lnTo>
                      <a:pt x="1024" y="1024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5" y="1026"/>
                    </a:lnTo>
                    <a:lnTo>
                      <a:pt x="1024" y="1024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6" y="1025"/>
                    </a:lnTo>
                    <a:lnTo>
                      <a:pt x="1025" y="1025"/>
                    </a:lnTo>
                    <a:lnTo>
                      <a:pt x="1025" y="1023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9" y="1008"/>
                    </a:lnTo>
                    <a:lnTo>
                      <a:pt x="1017" y="1007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3" y="994"/>
                    </a:lnTo>
                    <a:lnTo>
                      <a:pt x="1011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11" y="966"/>
                    </a:lnTo>
                    <a:lnTo>
                      <a:pt x="1008" y="948"/>
                    </a:lnTo>
                    <a:lnTo>
                      <a:pt x="1006" y="927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1003" y="891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8" y="831"/>
                    </a:lnTo>
                    <a:lnTo>
                      <a:pt x="997" y="815"/>
                    </a:lnTo>
                    <a:lnTo>
                      <a:pt x="997" y="797"/>
                    </a:lnTo>
                    <a:lnTo>
                      <a:pt x="994" y="758"/>
                    </a:lnTo>
                    <a:lnTo>
                      <a:pt x="992" y="717"/>
                    </a:lnTo>
                    <a:lnTo>
                      <a:pt x="990" y="695"/>
                    </a:lnTo>
                    <a:lnTo>
                      <a:pt x="989" y="695"/>
                    </a:lnTo>
                    <a:lnTo>
                      <a:pt x="988" y="688"/>
                    </a:lnTo>
                    <a:lnTo>
                      <a:pt x="986" y="686"/>
                    </a:lnTo>
                    <a:lnTo>
                      <a:pt x="984" y="684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7" y="686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6" y="636"/>
                    </a:lnTo>
                    <a:lnTo>
                      <a:pt x="975" y="616"/>
                    </a:lnTo>
                    <a:lnTo>
                      <a:pt x="973" y="594"/>
                    </a:lnTo>
                    <a:lnTo>
                      <a:pt x="973" y="573"/>
                    </a:lnTo>
                    <a:lnTo>
                      <a:pt x="970" y="515"/>
                    </a:lnTo>
                    <a:lnTo>
                      <a:pt x="966" y="465"/>
                    </a:lnTo>
                    <a:lnTo>
                      <a:pt x="966" y="451"/>
                    </a:lnTo>
                    <a:lnTo>
                      <a:pt x="963" y="425"/>
                    </a:lnTo>
                    <a:lnTo>
                      <a:pt x="962" y="414"/>
                    </a:lnTo>
                    <a:lnTo>
                      <a:pt x="960" y="405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9" y="392"/>
                    </a:lnTo>
                    <a:lnTo>
                      <a:pt x="958" y="392"/>
                    </a:lnTo>
                    <a:lnTo>
                      <a:pt x="957" y="387"/>
                    </a:lnTo>
                    <a:lnTo>
                      <a:pt x="957" y="386"/>
                    </a:lnTo>
                    <a:lnTo>
                      <a:pt x="951" y="376"/>
                    </a:lnTo>
                    <a:lnTo>
                      <a:pt x="951" y="374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1" y="373"/>
                    </a:lnTo>
                    <a:lnTo>
                      <a:pt x="950" y="373"/>
                    </a:lnTo>
                    <a:lnTo>
                      <a:pt x="950" y="372"/>
                    </a:lnTo>
                    <a:lnTo>
                      <a:pt x="949" y="369"/>
                    </a:lnTo>
                    <a:lnTo>
                      <a:pt x="949" y="368"/>
                    </a:lnTo>
                    <a:lnTo>
                      <a:pt x="944" y="363"/>
                    </a:lnTo>
                    <a:lnTo>
                      <a:pt x="942" y="363"/>
                    </a:lnTo>
                    <a:lnTo>
                      <a:pt x="940" y="361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2" y="365"/>
                    </a:lnTo>
                    <a:lnTo>
                      <a:pt x="941" y="363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4" y="364"/>
                    </a:lnTo>
                    <a:lnTo>
                      <a:pt x="942" y="364"/>
                    </a:lnTo>
                    <a:lnTo>
                      <a:pt x="941" y="361"/>
                    </a:lnTo>
                    <a:lnTo>
                      <a:pt x="939" y="360"/>
                    </a:lnTo>
                    <a:lnTo>
                      <a:pt x="935" y="360"/>
                    </a:lnTo>
                    <a:lnTo>
                      <a:pt x="932" y="361"/>
                    </a:lnTo>
                    <a:lnTo>
                      <a:pt x="928" y="365"/>
                    </a:lnTo>
                    <a:lnTo>
                      <a:pt x="927" y="368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3" y="377"/>
                    </a:lnTo>
                    <a:lnTo>
                      <a:pt x="923" y="378"/>
                    </a:lnTo>
                    <a:lnTo>
                      <a:pt x="923" y="377"/>
                    </a:lnTo>
                    <a:lnTo>
                      <a:pt x="922" y="381"/>
                    </a:lnTo>
                    <a:lnTo>
                      <a:pt x="920" y="386"/>
                    </a:lnTo>
                    <a:lnTo>
                      <a:pt x="919" y="390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17" y="409"/>
                    </a:lnTo>
                    <a:lnTo>
                      <a:pt x="913" y="432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09" y="472"/>
                    </a:lnTo>
                    <a:lnTo>
                      <a:pt x="908" y="484"/>
                    </a:lnTo>
                    <a:lnTo>
                      <a:pt x="905" y="510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2" y="555"/>
                    </a:lnTo>
                    <a:lnTo>
                      <a:pt x="900" y="589"/>
                    </a:lnTo>
                    <a:lnTo>
                      <a:pt x="898" y="607"/>
                    </a:lnTo>
                    <a:lnTo>
                      <a:pt x="897" y="626"/>
                    </a:lnTo>
                    <a:lnTo>
                      <a:pt x="897" y="646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87" y="684"/>
                    </a:lnTo>
                    <a:lnTo>
                      <a:pt x="884" y="686"/>
                    </a:lnTo>
                    <a:lnTo>
                      <a:pt x="883" y="688"/>
                    </a:lnTo>
                    <a:lnTo>
                      <a:pt x="882" y="701"/>
                    </a:lnTo>
                    <a:lnTo>
                      <a:pt x="882" y="722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75" y="822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4" y="859"/>
                    </a:lnTo>
                    <a:lnTo>
                      <a:pt x="873" y="875"/>
                    </a:lnTo>
                    <a:lnTo>
                      <a:pt x="871" y="891"/>
                    </a:lnTo>
                    <a:lnTo>
                      <a:pt x="869" y="919"/>
                    </a:lnTo>
                    <a:lnTo>
                      <a:pt x="867" y="932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66" y="953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2" y="972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0" y="979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6" y="988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3" y="992"/>
                    </a:lnTo>
                    <a:lnTo>
                      <a:pt x="852" y="994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2" y="994"/>
                    </a:lnTo>
                    <a:lnTo>
                      <a:pt x="849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52" y="995"/>
                    </a:lnTo>
                    <a:lnTo>
                      <a:pt x="851" y="995"/>
                    </a:lnTo>
                    <a:lnTo>
                      <a:pt x="848" y="994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8" y="993"/>
                    </a:lnTo>
                    <a:lnTo>
                      <a:pt x="848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7" y="988"/>
                    </a:lnTo>
                    <a:lnTo>
                      <a:pt x="845" y="986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39" y="966"/>
                    </a:lnTo>
                    <a:lnTo>
                      <a:pt x="838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9" y="954"/>
                    </a:lnTo>
                    <a:lnTo>
                      <a:pt x="838" y="954"/>
                    </a:lnTo>
                    <a:lnTo>
                      <a:pt x="836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6" y="940"/>
                    </a:lnTo>
                    <a:lnTo>
                      <a:pt x="835" y="931"/>
                    </a:lnTo>
                    <a:lnTo>
                      <a:pt x="834" y="923"/>
                    </a:lnTo>
                    <a:lnTo>
                      <a:pt x="833" y="913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31" y="892"/>
                    </a:lnTo>
                    <a:lnTo>
                      <a:pt x="829" y="869"/>
                    </a:lnTo>
                    <a:lnTo>
                      <a:pt x="827" y="856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4" y="812"/>
                    </a:lnTo>
                    <a:lnTo>
                      <a:pt x="824" y="797"/>
                    </a:lnTo>
                    <a:lnTo>
                      <a:pt x="821" y="763"/>
                    </a:lnTo>
                    <a:lnTo>
                      <a:pt x="820" y="745"/>
                    </a:lnTo>
                    <a:lnTo>
                      <a:pt x="817" y="706"/>
                    </a:lnTo>
                    <a:lnTo>
                      <a:pt x="817" y="688"/>
                    </a:lnTo>
                    <a:lnTo>
                      <a:pt x="816" y="688"/>
                    </a:lnTo>
                    <a:lnTo>
                      <a:pt x="814" y="686"/>
                    </a:lnTo>
                    <a:lnTo>
                      <a:pt x="812" y="684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3" y="686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4" y="671"/>
                    </a:lnTo>
                    <a:lnTo>
                      <a:pt x="803" y="651"/>
                    </a:lnTo>
                    <a:lnTo>
                      <a:pt x="802" y="631"/>
                    </a:lnTo>
                    <a:lnTo>
                      <a:pt x="802" y="612"/>
                    </a:lnTo>
                    <a:lnTo>
                      <a:pt x="800" y="593"/>
                    </a:lnTo>
                    <a:lnTo>
                      <a:pt x="796" y="538"/>
                    </a:lnTo>
                    <a:lnTo>
                      <a:pt x="795" y="522"/>
                    </a:lnTo>
                    <a:lnTo>
                      <a:pt x="794" y="506"/>
                    </a:lnTo>
                    <a:lnTo>
                      <a:pt x="794" y="492"/>
                    </a:lnTo>
                    <a:lnTo>
                      <a:pt x="793" y="478"/>
                    </a:lnTo>
                    <a:lnTo>
                      <a:pt x="791" y="465"/>
                    </a:lnTo>
                    <a:lnTo>
                      <a:pt x="790" y="453"/>
                    </a:lnTo>
                    <a:lnTo>
                      <a:pt x="789" y="443"/>
                    </a:lnTo>
                    <a:lnTo>
                      <a:pt x="787" y="434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6" y="420"/>
                    </a:lnTo>
                    <a:lnTo>
                      <a:pt x="785" y="420"/>
                    </a:lnTo>
                    <a:lnTo>
                      <a:pt x="783" y="414"/>
                    </a:lnTo>
                    <a:lnTo>
                      <a:pt x="783" y="413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80" y="403"/>
                    </a:lnTo>
                    <a:lnTo>
                      <a:pt x="778" y="403"/>
                    </a:lnTo>
                    <a:lnTo>
                      <a:pt x="778" y="401"/>
                    </a:lnTo>
                    <a:lnTo>
                      <a:pt x="777" y="399"/>
                    </a:lnTo>
                    <a:lnTo>
                      <a:pt x="777" y="398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3" y="394"/>
                    </a:lnTo>
                    <a:lnTo>
                      <a:pt x="772" y="392"/>
                    </a:lnTo>
                    <a:lnTo>
                      <a:pt x="769" y="391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2" y="392"/>
                    </a:lnTo>
                    <a:lnTo>
                      <a:pt x="771" y="392"/>
                    </a:lnTo>
                    <a:lnTo>
                      <a:pt x="769" y="390"/>
                    </a:lnTo>
                    <a:lnTo>
                      <a:pt x="767" y="389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8" y="389"/>
                    </a:lnTo>
                    <a:lnTo>
                      <a:pt x="767" y="389"/>
                    </a:lnTo>
                    <a:lnTo>
                      <a:pt x="764" y="387"/>
                    </a:lnTo>
                    <a:lnTo>
                      <a:pt x="763" y="387"/>
                    </a:lnTo>
                    <a:lnTo>
                      <a:pt x="760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60" y="389"/>
                    </a:lnTo>
                    <a:lnTo>
                      <a:pt x="758" y="390"/>
                    </a:lnTo>
                    <a:lnTo>
                      <a:pt x="756" y="391"/>
                    </a:lnTo>
                    <a:lnTo>
                      <a:pt x="755" y="394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4" y="395"/>
                    </a:lnTo>
                    <a:lnTo>
                      <a:pt x="749" y="405"/>
                    </a:lnTo>
                    <a:lnTo>
                      <a:pt x="749" y="407"/>
                    </a:lnTo>
                    <a:lnTo>
                      <a:pt x="749" y="405"/>
                    </a:lnTo>
                    <a:lnTo>
                      <a:pt x="747" y="409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3" y="429"/>
                    </a:lnTo>
                    <a:lnTo>
                      <a:pt x="743" y="430"/>
                    </a:lnTo>
                    <a:lnTo>
                      <a:pt x="742" y="436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0" y="451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37" y="476"/>
                    </a:lnTo>
                    <a:lnTo>
                      <a:pt x="734" y="497"/>
                    </a:lnTo>
                    <a:lnTo>
                      <a:pt x="733" y="509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0" y="546"/>
                    </a:lnTo>
                    <a:lnTo>
                      <a:pt x="728" y="574"/>
                    </a:lnTo>
                    <a:lnTo>
                      <a:pt x="727" y="590"/>
                    </a:lnTo>
                    <a:lnTo>
                      <a:pt x="725" y="607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4" y="640"/>
                    </a:lnTo>
                    <a:lnTo>
                      <a:pt x="723" y="660"/>
                    </a:lnTo>
                    <a:lnTo>
                      <a:pt x="721" y="678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21" y="686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14" y="684"/>
                    </a:lnTo>
                    <a:lnTo>
                      <a:pt x="711" y="686"/>
                    </a:lnTo>
                    <a:lnTo>
                      <a:pt x="710" y="688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09" y="711"/>
                    </a:lnTo>
                    <a:lnTo>
                      <a:pt x="706" y="750"/>
                    </a:lnTo>
                    <a:lnTo>
                      <a:pt x="703" y="786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2" y="821"/>
                    </a:lnTo>
                    <a:lnTo>
                      <a:pt x="701" y="837"/>
                    </a:lnTo>
                    <a:lnTo>
                      <a:pt x="699" y="853"/>
                    </a:lnTo>
                    <a:lnTo>
                      <a:pt x="697" y="882"/>
                    </a:lnTo>
                    <a:lnTo>
                      <a:pt x="696" y="895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3" y="927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89" y="945"/>
                    </a:lnTo>
                    <a:lnTo>
                      <a:pt x="688" y="949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5" y="955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1" y="962"/>
                    </a:lnTo>
                    <a:lnTo>
                      <a:pt x="680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80" y="966"/>
                    </a:lnTo>
                    <a:lnTo>
                      <a:pt x="678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8" y="967"/>
                    </a:lnTo>
                    <a:lnTo>
                      <a:pt x="676" y="967"/>
                    </a:lnTo>
                    <a:lnTo>
                      <a:pt x="674" y="966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5" y="964"/>
                    </a:lnTo>
                    <a:lnTo>
                      <a:pt x="674" y="964"/>
                    </a:lnTo>
                    <a:lnTo>
                      <a:pt x="674" y="963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7" y="939"/>
                    </a:lnTo>
                    <a:lnTo>
                      <a:pt x="666" y="939"/>
                    </a:lnTo>
                    <a:lnTo>
                      <a:pt x="665" y="932"/>
                    </a:lnTo>
                    <a:lnTo>
                      <a:pt x="663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63" y="919"/>
                    </a:lnTo>
                    <a:lnTo>
                      <a:pt x="662" y="919"/>
                    </a:lnTo>
                    <a:lnTo>
                      <a:pt x="661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61" y="905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9" y="887"/>
                    </a:lnTo>
                    <a:lnTo>
                      <a:pt x="658" y="878"/>
                    </a:lnTo>
                    <a:lnTo>
                      <a:pt x="656" y="857"/>
                    </a:lnTo>
                    <a:lnTo>
                      <a:pt x="654" y="846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52" y="807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7" y="746"/>
                    </a:lnTo>
                    <a:lnTo>
                      <a:pt x="645" y="729"/>
                    </a:lnTo>
                    <a:lnTo>
                      <a:pt x="644" y="711"/>
                    </a:lnTo>
                    <a:lnTo>
                      <a:pt x="644" y="693"/>
                    </a:lnTo>
                    <a:lnTo>
                      <a:pt x="643" y="693"/>
                    </a:lnTo>
                    <a:lnTo>
                      <a:pt x="641" y="688"/>
                    </a:lnTo>
                    <a:lnTo>
                      <a:pt x="640" y="686"/>
                    </a:lnTo>
                    <a:lnTo>
                      <a:pt x="637" y="684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0" y="686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30" y="661"/>
                    </a:lnTo>
                    <a:lnTo>
                      <a:pt x="630" y="643"/>
                    </a:lnTo>
                    <a:lnTo>
                      <a:pt x="627" y="607"/>
                    </a:lnTo>
                    <a:lnTo>
                      <a:pt x="625" y="573"/>
                    </a:lnTo>
                    <a:lnTo>
                      <a:pt x="622" y="542"/>
                    </a:lnTo>
                    <a:lnTo>
                      <a:pt x="622" y="527"/>
                    </a:lnTo>
                    <a:lnTo>
                      <a:pt x="618" y="488"/>
                    </a:lnTo>
                    <a:lnTo>
                      <a:pt x="615" y="467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14" y="452"/>
                    </a:lnTo>
                    <a:lnTo>
                      <a:pt x="613" y="452"/>
                    </a:lnTo>
                    <a:lnTo>
                      <a:pt x="612" y="445"/>
                    </a:lnTo>
                    <a:lnTo>
                      <a:pt x="610" y="440"/>
                    </a:lnTo>
                    <a:lnTo>
                      <a:pt x="610" y="439"/>
                    </a:lnTo>
                    <a:lnTo>
                      <a:pt x="606" y="431"/>
                    </a:lnTo>
                    <a:lnTo>
                      <a:pt x="606" y="430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6" y="429"/>
                    </a:lnTo>
                    <a:lnTo>
                      <a:pt x="605" y="429"/>
                    </a:lnTo>
                    <a:lnTo>
                      <a:pt x="605" y="426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1" y="422"/>
                    </a:lnTo>
                    <a:lnTo>
                      <a:pt x="601" y="421"/>
                    </a:lnTo>
                    <a:lnTo>
                      <a:pt x="600" y="420"/>
                    </a:lnTo>
                    <a:lnTo>
                      <a:pt x="599" y="420"/>
                    </a:lnTo>
                    <a:lnTo>
                      <a:pt x="596" y="418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599" y="422"/>
                    </a:lnTo>
                    <a:lnTo>
                      <a:pt x="597" y="420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600" y="421"/>
                    </a:lnTo>
                    <a:lnTo>
                      <a:pt x="599" y="421"/>
                    </a:lnTo>
                    <a:lnTo>
                      <a:pt x="599" y="418"/>
                    </a:lnTo>
                    <a:lnTo>
                      <a:pt x="597" y="417"/>
                    </a:lnTo>
                    <a:lnTo>
                      <a:pt x="596" y="417"/>
                    </a:lnTo>
                    <a:lnTo>
                      <a:pt x="594" y="416"/>
                    </a:lnTo>
                    <a:lnTo>
                      <a:pt x="587" y="416"/>
                    </a:lnTo>
                    <a:lnTo>
                      <a:pt x="584" y="417"/>
                    </a:lnTo>
                    <a:lnTo>
                      <a:pt x="583" y="420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79" y="423"/>
                    </a:lnTo>
                    <a:lnTo>
                      <a:pt x="575" y="431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4" y="438"/>
                    </a:lnTo>
                    <a:lnTo>
                      <a:pt x="574" y="439"/>
                    </a:lnTo>
                    <a:lnTo>
                      <a:pt x="574" y="438"/>
                    </a:lnTo>
                    <a:lnTo>
                      <a:pt x="573" y="443"/>
                    </a:lnTo>
                    <a:lnTo>
                      <a:pt x="572" y="447"/>
                    </a:lnTo>
                    <a:lnTo>
                      <a:pt x="570" y="452"/>
                    </a:lnTo>
                    <a:lnTo>
                      <a:pt x="570" y="453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8" y="463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64" y="494"/>
                    </a:lnTo>
                    <a:lnTo>
                      <a:pt x="563" y="503"/>
                    </a:lnTo>
                    <a:lnTo>
                      <a:pt x="561" y="514"/>
                    </a:lnTo>
                    <a:lnTo>
                      <a:pt x="560" y="523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59" y="545"/>
                    </a:lnTo>
                    <a:lnTo>
                      <a:pt x="557" y="558"/>
                    </a:lnTo>
                    <a:lnTo>
                      <a:pt x="556" y="569"/>
                    </a:lnTo>
                    <a:lnTo>
                      <a:pt x="555" y="584"/>
                    </a:lnTo>
                    <a:lnTo>
                      <a:pt x="553" y="596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2" y="626"/>
                    </a:lnTo>
                    <a:lnTo>
                      <a:pt x="548" y="677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8" y="686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2" y="684"/>
                    </a:lnTo>
                    <a:lnTo>
                      <a:pt x="539" y="686"/>
                    </a:lnTo>
                    <a:lnTo>
                      <a:pt x="538" y="688"/>
                    </a:lnTo>
                    <a:lnTo>
                      <a:pt x="538" y="687"/>
                    </a:lnTo>
                    <a:lnTo>
                      <a:pt x="537" y="691"/>
                    </a:lnTo>
                    <a:lnTo>
                      <a:pt x="537" y="692"/>
                    </a:lnTo>
                    <a:lnTo>
                      <a:pt x="535" y="709"/>
                    </a:lnTo>
                    <a:lnTo>
                      <a:pt x="534" y="727"/>
                    </a:lnTo>
                    <a:lnTo>
                      <a:pt x="533" y="744"/>
                    </a:lnTo>
                    <a:lnTo>
                      <a:pt x="532" y="759"/>
                    </a:lnTo>
                    <a:lnTo>
                      <a:pt x="530" y="776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28" y="822"/>
                    </a:lnTo>
                    <a:lnTo>
                      <a:pt x="526" y="835"/>
                    </a:lnTo>
                    <a:lnTo>
                      <a:pt x="525" y="850"/>
                    </a:lnTo>
                    <a:lnTo>
                      <a:pt x="524" y="862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2" y="884"/>
                    </a:lnTo>
                    <a:lnTo>
                      <a:pt x="520" y="902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6" y="919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3" y="927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1" y="931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08" y="936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7" y="937"/>
                    </a:lnTo>
                    <a:lnTo>
                      <a:pt x="504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2" y="937"/>
                    </a:lnTo>
                    <a:lnTo>
                      <a:pt x="500" y="937"/>
                    </a:lnTo>
                    <a:lnTo>
                      <a:pt x="500" y="936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5" y="919"/>
                    </a:lnTo>
                    <a:lnTo>
                      <a:pt x="494" y="919"/>
                    </a:lnTo>
                    <a:lnTo>
                      <a:pt x="489" y="899"/>
                    </a:lnTo>
                    <a:lnTo>
                      <a:pt x="488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8" y="878"/>
                    </a:lnTo>
                    <a:lnTo>
                      <a:pt x="486" y="870"/>
                    </a:lnTo>
                    <a:lnTo>
                      <a:pt x="482" y="843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80" y="811"/>
                    </a:lnTo>
                    <a:lnTo>
                      <a:pt x="479" y="799"/>
                    </a:lnTo>
                    <a:lnTo>
                      <a:pt x="476" y="773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72" y="729"/>
                    </a:lnTo>
                    <a:lnTo>
                      <a:pt x="472" y="714"/>
                    </a:lnTo>
                    <a:lnTo>
                      <a:pt x="471" y="697"/>
                    </a:lnTo>
                    <a:lnTo>
                      <a:pt x="469" y="688"/>
                    </a:lnTo>
                    <a:lnTo>
                      <a:pt x="467" y="686"/>
                    </a:lnTo>
                    <a:lnTo>
                      <a:pt x="464" y="684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6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8" y="667"/>
                    </a:lnTo>
                    <a:lnTo>
                      <a:pt x="457" y="652"/>
                    </a:lnTo>
                    <a:lnTo>
                      <a:pt x="455" y="635"/>
                    </a:lnTo>
                    <a:lnTo>
                      <a:pt x="450" y="573"/>
                    </a:lnTo>
                    <a:lnTo>
                      <a:pt x="450" y="559"/>
                    </a:lnTo>
                    <a:lnTo>
                      <a:pt x="446" y="520"/>
                    </a:lnTo>
                    <a:lnTo>
                      <a:pt x="444" y="500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42" y="482"/>
                    </a:lnTo>
                    <a:lnTo>
                      <a:pt x="441" y="482"/>
                    </a:lnTo>
                    <a:lnTo>
                      <a:pt x="438" y="469"/>
                    </a:lnTo>
                    <a:lnTo>
                      <a:pt x="437" y="463"/>
                    </a:lnTo>
                    <a:lnTo>
                      <a:pt x="437" y="462"/>
                    </a:lnTo>
                    <a:lnTo>
                      <a:pt x="435" y="457"/>
                    </a:lnTo>
                    <a:lnTo>
                      <a:pt x="435" y="456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5" y="454"/>
                    </a:lnTo>
                    <a:lnTo>
                      <a:pt x="433" y="454"/>
                    </a:lnTo>
                    <a:lnTo>
                      <a:pt x="433" y="452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7" y="445"/>
                    </a:lnTo>
                    <a:lnTo>
                      <a:pt x="426" y="445"/>
                    </a:lnTo>
                    <a:lnTo>
                      <a:pt x="424" y="443"/>
                    </a:lnTo>
                    <a:lnTo>
                      <a:pt x="422" y="441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22" y="441"/>
                    </a:lnTo>
                    <a:lnTo>
                      <a:pt x="420" y="441"/>
                    </a:lnTo>
                    <a:lnTo>
                      <a:pt x="418" y="440"/>
                    </a:lnTo>
                    <a:lnTo>
                      <a:pt x="415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5" y="441"/>
                    </a:lnTo>
                    <a:lnTo>
                      <a:pt x="413" y="443"/>
                    </a:lnTo>
                    <a:lnTo>
                      <a:pt x="406" y="449"/>
                    </a:lnTo>
                    <a:lnTo>
                      <a:pt x="404" y="454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1" y="463"/>
                    </a:lnTo>
                    <a:lnTo>
                      <a:pt x="401" y="465"/>
                    </a:lnTo>
                    <a:lnTo>
                      <a:pt x="401" y="463"/>
                    </a:lnTo>
                    <a:lnTo>
                      <a:pt x="400" y="467"/>
                    </a:lnTo>
                    <a:lnTo>
                      <a:pt x="396" y="483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393" y="502"/>
                    </a:lnTo>
                    <a:lnTo>
                      <a:pt x="391" y="518"/>
                    </a:lnTo>
                    <a:lnTo>
                      <a:pt x="389" y="527"/>
                    </a:lnTo>
                    <a:lnTo>
                      <a:pt x="388" y="534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87" y="554"/>
                    </a:lnTo>
                    <a:lnTo>
                      <a:pt x="385" y="565"/>
                    </a:lnTo>
                    <a:lnTo>
                      <a:pt x="384" y="576"/>
                    </a:lnTo>
                    <a:lnTo>
                      <a:pt x="383" y="587"/>
                    </a:lnTo>
                    <a:lnTo>
                      <a:pt x="382" y="600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0" y="626"/>
                    </a:lnTo>
                    <a:lnTo>
                      <a:pt x="379" y="640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0" y="684"/>
                    </a:lnTo>
                    <a:lnTo>
                      <a:pt x="367" y="686"/>
                    </a:lnTo>
                    <a:lnTo>
                      <a:pt x="366" y="688"/>
                    </a:lnTo>
                    <a:lnTo>
                      <a:pt x="366" y="687"/>
                    </a:lnTo>
                    <a:lnTo>
                      <a:pt x="365" y="691"/>
                    </a:lnTo>
                    <a:lnTo>
                      <a:pt x="365" y="692"/>
                    </a:lnTo>
                    <a:lnTo>
                      <a:pt x="364" y="707"/>
                    </a:lnTo>
                    <a:lnTo>
                      <a:pt x="361" y="736"/>
                    </a:lnTo>
                    <a:lnTo>
                      <a:pt x="360" y="751"/>
                    </a:lnTo>
                    <a:lnTo>
                      <a:pt x="358" y="764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54" y="817"/>
                    </a:lnTo>
                    <a:lnTo>
                      <a:pt x="353" y="828"/>
                    </a:lnTo>
                    <a:lnTo>
                      <a:pt x="352" y="839"/>
                    </a:lnTo>
                    <a:lnTo>
                      <a:pt x="351" y="850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5" y="884"/>
                    </a:lnTo>
                    <a:lnTo>
                      <a:pt x="344" y="888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2" y="895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38" y="900"/>
                    </a:lnTo>
                    <a:lnTo>
                      <a:pt x="336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8" y="902"/>
                    </a:lnTo>
                    <a:lnTo>
                      <a:pt x="335" y="904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3" y="906"/>
                    </a:lnTo>
                    <a:lnTo>
                      <a:pt x="330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31" y="908"/>
                    </a:lnTo>
                    <a:lnTo>
                      <a:pt x="330" y="908"/>
                    </a:lnTo>
                    <a:lnTo>
                      <a:pt x="327" y="906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30" y="908"/>
                    </a:lnTo>
                    <a:lnTo>
                      <a:pt x="329" y="908"/>
                    </a:lnTo>
                    <a:lnTo>
                      <a:pt x="329" y="905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2" y="892"/>
                    </a:lnTo>
                    <a:lnTo>
                      <a:pt x="321" y="89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4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6" y="865"/>
                    </a:lnTo>
                    <a:lnTo>
                      <a:pt x="314" y="865"/>
                    </a:lnTo>
                    <a:lnTo>
                      <a:pt x="311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8" y="813"/>
                    </a:lnTo>
                    <a:lnTo>
                      <a:pt x="307" y="804"/>
                    </a:lnTo>
                    <a:lnTo>
                      <a:pt x="303" y="773"/>
                    </a:lnTo>
                    <a:lnTo>
                      <a:pt x="302" y="762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300" y="737"/>
                    </a:lnTo>
                    <a:lnTo>
                      <a:pt x="299" y="724"/>
                    </a:lnTo>
                    <a:lnTo>
                      <a:pt x="296" y="696"/>
                    </a:lnTo>
                    <a:lnTo>
                      <a:pt x="295" y="688"/>
                    </a:lnTo>
                    <a:lnTo>
                      <a:pt x="292" y="686"/>
                    </a:lnTo>
                    <a:lnTo>
                      <a:pt x="290" y="684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3" y="688"/>
                    </a:lnTo>
                    <a:lnTo>
                      <a:pt x="282" y="686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5" y="684"/>
                    </a:lnTo>
                    <a:lnTo>
                      <a:pt x="281" y="638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8" y="608"/>
                    </a:lnTo>
                    <a:lnTo>
                      <a:pt x="278" y="594"/>
                    </a:lnTo>
                    <a:lnTo>
                      <a:pt x="277" y="580"/>
                    </a:lnTo>
                    <a:lnTo>
                      <a:pt x="273" y="541"/>
                    </a:lnTo>
                    <a:lnTo>
                      <a:pt x="272" y="52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70" y="509"/>
                    </a:lnTo>
                    <a:lnTo>
                      <a:pt x="269" y="500"/>
                    </a:lnTo>
                    <a:lnTo>
                      <a:pt x="268" y="492"/>
                    </a:lnTo>
                    <a:lnTo>
                      <a:pt x="267" y="492"/>
                    </a:lnTo>
                    <a:lnTo>
                      <a:pt x="264" y="479"/>
                    </a:lnTo>
                    <a:lnTo>
                      <a:pt x="264" y="478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3" y="469"/>
                    </a:lnTo>
                    <a:lnTo>
                      <a:pt x="261" y="469"/>
                    </a:lnTo>
                    <a:lnTo>
                      <a:pt x="261" y="466"/>
                    </a:lnTo>
                    <a:lnTo>
                      <a:pt x="256" y="461"/>
                    </a:lnTo>
                    <a:lnTo>
                      <a:pt x="255" y="461"/>
                    </a:lnTo>
                    <a:lnTo>
                      <a:pt x="252" y="460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4" y="460"/>
                    </a:lnTo>
                    <a:lnTo>
                      <a:pt x="252" y="460"/>
                    </a:lnTo>
                    <a:lnTo>
                      <a:pt x="250" y="458"/>
                    </a:lnTo>
                    <a:lnTo>
                      <a:pt x="247" y="458"/>
                    </a:lnTo>
                    <a:lnTo>
                      <a:pt x="245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5" y="460"/>
                    </a:lnTo>
                    <a:lnTo>
                      <a:pt x="242" y="461"/>
                    </a:lnTo>
                    <a:lnTo>
                      <a:pt x="241" y="462"/>
                    </a:lnTo>
                    <a:lnTo>
                      <a:pt x="239" y="465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7" y="467"/>
                    </a:lnTo>
                    <a:lnTo>
                      <a:pt x="233" y="475"/>
                    </a:lnTo>
                    <a:lnTo>
                      <a:pt x="233" y="476"/>
                    </a:lnTo>
                    <a:lnTo>
                      <a:pt x="233" y="475"/>
                    </a:lnTo>
                    <a:lnTo>
                      <a:pt x="232" y="479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0" y="485"/>
                    </a:lnTo>
                    <a:lnTo>
                      <a:pt x="225" y="506"/>
                    </a:lnTo>
                    <a:lnTo>
                      <a:pt x="225" y="507"/>
                    </a:lnTo>
                    <a:lnTo>
                      <a:pt x="224" y="514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0" y="543"/>
                    </a:lnTo>
                    <a:lnTo>
                      <a:pt x="218" y="562"/>
                    </a:lnTo>
                    <a:lnTo>
                      <a:pt x="216" y="57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15" y="593"/>
                    </a:lnTo>
                    <a:lnTo>
                      <a:pt x="214" y="604"/>
                    </a:lnTo>
                    <a:lnTo>
                      <a:pt x="210" y="643"/>
                    </a:lnTo>
                    <a:lnTo>
                      <a:pt x="208" y="657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4"/>
                    </a:lnTo>
                    <a:lnTo>
                      <a:pt x="205" y="686"/>
                    </a:lnTo>
                    <a:lnTo>
                      <a:pt x="203" y="687"/>
                    </a:lnTo>
                    <a:lnTo>
                      <a:pt x="202" y="689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1" y="710"/>
                    </a:lnTo>
                    <a:lnTo>
                      <a:pt x="198" y="731"/>
                    </a:lnTo>
                    <a:lnTo>
                      <a:pt x="197" y="740"/>
                    </a:lnTo>
                    <a:lnTo>
                      <a:pt x="196" y="750"/>
                    </a:lnTo>
                    <a:lnTo>
                      <a:pt x="194" y="759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3" y="777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89" y="799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7" y="811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5" y="821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1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3" y="830"/>
                    </a:lnTo>
                    <a:lnTo>
                      <a:pt x="180" y="831"/>
                    </a:lnTo>
                    <a:lnTo>
                      <a:pt x="179" y="834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0" y="833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1" y="831"/>
                    </a:lnTo>
                    <a:lnTo>
                      <a:pt x="179" y="833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7" y="834"/>
                    </a:lnTo>
                    <a:lnTo>
                      <a:pt x="175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5" y="835"/>
                    </a:lnTo>
                    <a:lnTo>
                      <a:pt x="172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7"/>
                    </a:lnTo>
                    <a:lnTo>
                      <a:pt x="168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3" y="838"/>
                    </a:lnTo>
                    <a:lnTo>
                      <a:pt x="162" y="838"/>
                    </a:lnTo>
                    <a:lnTo>
                      <a:pt x="159" y="837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61" y="837"/>
                    </a:lnTo>
                    <a:lnTo>
                      <a:pt x="159" y="837"/>
                    </a:lnTo>
                    <a:lnTo>
                      <a:pt x="157" y="835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8" y="835"/>
                    </a:lnTo>
                    <a:lnTo>
                      <a:pt x="157" y="835"/>
                    </a:lnTo>
                    <a:lnTo>
                      <a:pt x="157" y="833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0" y="826"/>
                    </a:lnTo>
                    <a:lnTo>
                      <a:pt x="150" y="825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50" y="824"/>
                    </a:lnTo>
                    <a:lnTo>
                      <a:pt x="149" y="824"/>
                    </a:lnTo>
                    <a:lnTo>
                      <a:pt x="149" y="822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3" y="803"/>
                    </a:lnTo>
                    <a:lnTo>
                      <a:pt x="141" y="802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7" y="790"/>
                    </a:lnTo>
                    <a:lnTo>
                      <a:pt x="137" y="789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6" y="777"/>
                    </a:lnTo>
                    <a:lnTo>
                      <a:pt x="135" y="777"/>
                    </a:lnTo>
                    <a:lnTo>
                      <a:pt x="131" y="762"/>
                    </a:lnTo>
                    <a:lnTo>
                      <a:pt x="130" y="755"/>
                    </a:lnTo>
                    <a:lnTo>
                      <a:pt x="128" y="750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8" y="737"/>
                    </a:lnTo>
                    <a:lnTo>
                      <a:pt x="127" y="737"/>
                    </a:lnTo>
                    <a:lnTo>
                      <a:pt x="126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6" y="723"/>
                    </a:lnTo>
                    <a:lnTo>
                      <a:pt x="124" y="723"/>
                    </a:lnTo>
                    <a:lnTo>
                      <a:pt x="123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23" y="709"/>
                    </a:lnTo>
                    <a:lnTo>
                      <a:pt x="122" y="709"/>
                    </a:lnTo>
                    <a:lnTo>
                      <a:pt x="121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21" y="688"/>
                    </a:lnTo>
                    <a:lnTo>
                      <a:pt x="119" y="688"/>
                    </a:lnTo>
                    <a:lnTo>
                      <a:pt x="118" y="686"/>
                    </a:lnTo>
                    <a:lnTo>
                      <a:pt x="115" y="684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2" y="686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83" y="664"/>
                    </a:lnTo>
                    <a:lnTo>
                      <a:pt x="82" y="651"/>
                    </a:lnTo>
                    <a:lnTo>
                      <a:pt x="81" y="636"/>
                    </a:lnTo>
                    <a:lnTo>
                      <a:pt x="77" y="598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5" y="574"/>
                    </a:lnTo>
                    <a:lnTo>
                      <a:pt x="74" y="563"/>
                    </a:lnTo>
                    <a:lnTo>
                      <a:pt x="72" y="542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9" y="516"/>
                    </a:lnTo>
                    <a:lnTo>
                      <a:pt x="68" y="516"/>
                    </a:lnTo>
                    <a:lnTo>
                      <a:pt x="65" y="503"/>
                    </a:lnTo>
                    <a:lnTo>
                      <a:pt x="62" y="493"/>
                    </a:lnTo>
                    <a:lnTo>
                      <a:pt x="62" y="492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1" y="487"/>
                    </a:lnTo>
                    <a:lnTo>
                      <a:pt x="60" y="487"/>
                    </a:lnTo>
                    <a:lnTo>
                      <a:pt x="60" y="484"/>
                    </a:lnTo>
                    <a:lnTo>
                      <a:pt x="59" y="483"/>
                    </a:lnTo>
                    <a:lnTo>
                      <a:pt x="57" y="483"/>
                    </a:lnTo>
                    <a:lnTo>
                      <a:pt x="55" y="482"/>
                    </a:lnTo>
                    <a:lnTo>
                      <a:pt x="52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2" y="483"/>
                    </a:lnTo>
                    <a:lnTo>
                      <a:pt x="50" y="484"/>
                    </a:lnTo>
                    <a:lnTo>
                      <a:pt x="46" y="488"/>
                    </a:lnTo>
                    <a:lnTo>
                      <a:pt x="44" y="491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0" y="500"/>
                    </a:lnTo>
                    <a:lnTo>
                      <a:pt x="40" y="501"/>
                    </a:lnTo>
                    <a:lnTo>
                      <a:pt x="40" y="500"/>
                    </a:lnTo>
                    <a:lnTo>
                      <a:pt x="37" y="511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3" y="532"/>
                    </a:lnTo>
                    <a:lnTo>
                      <a:pt x="33" y="533"/>
                    </a:lnTo>
                    <a:lnTo>
                      <a:pt x="30" y="546"/>
                    </a:lnTo>
                    <a:lnTo>
                      <a:pt x="29" y="554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28" y="569"/>
                    </a:lnTo>
                    <a:lnTo>
                      <a:pt x="25" y="587"/>
                    </a:lnTo>
                    <a:lnTo>
                      <a:pt x="22" y="608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1" y="630"/>
                    </a:lnTo>
                    <a:lnTo>
                      <a:pt x="20" y="643"/>
                    </a:lnTo>
                    <a:lnTo>
                      <a:pt x="19" y="655"/>
                    </a:lnTo>
                    <a:lnTo>
                      <a:pt x="17" y="669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15" y="688"/>
                    </a:lnTo>
                    <a:lnTo>
                      <a:pt x="15" y="692"/>
                    </a:lnTo>
                    <a:lnTo>
                      <a:pt x="12" y="738"/>
                    </a:lnTo>
                    <a:lnTo>
                      <a:pt x="8" y="816"/>
                    </a:lnTo>
                    <a:lnTo>
                      <a:pt x="7" y="844"/>
                    </a:lnTo>
                    <a:lnTo>
                      <a:pt x="7" y="873"/>
                    </a:lnTo>
                    <a:lnTo>
                      <a:pt x="6" y="902"/>
                    </a:lnTo>
                    <a:lnTo>
                      <a:pt x="3" y="964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2" y="1029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3" y="102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Tonic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800" dirty="0"/>
                    <a:t>varied from 1.0 to 4.0</a:t>
                  </a: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blipFill>
                  <a:blip r:embed="rId4"/>
                  <a:stretch>
                    <a:fillRect l="-2009" t="-5505" b="-1467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7" name="18 CGV Walk Cy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024"/>
                </p14:media>
              </p:ext>
            </p:extLst>
          </p:nvPr>
        </p:nvPicPr>
        <p:blipFill rotWithShape="1">
          <a:blip r:embed="rId7"/>
          <a:srcRect l="29272" r="35127"/>
          <a:stretch>
            <a:fillRect/>
          </a:stretch>
        </p:blipFill>
        <p:spPr>
          <a:xfrm flipH="1">
            <a:off x="6919403" y="985711"/>
            <a:ext cx="1947657" cy="2672495"/>
          </a:xfrm>
          <a:prstGeom prst="rect">
            <a:avLst/>
          </a:prstGeom>
        </p:spPr>
      </p:pic>
      <p:pic>
        <p:nvPicPr>
          <p:cNvPr id="9" name="All-New ASIMO Running and Wal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4">
                  <p14:trim st="20594" end="14920"/>
                </p14:media>
              </p:ext>
            </p:extLst>
          </p:nvPr>
        </p:nvPicPr>
        <p:blipFill rotWithShape="1">
          <a:blip r:embed="rId8"/>
          <a:srcRect l="13654" t="20264" b="17090"/>
          <a:stretch/>
        </p:blipFill>
        <p:spPr>
          <a:xfrm>
            <a:off x="258398" y="985712"/>
            <a:ext cx="6548555" cy="2672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15091" y="922006"/>
            <a:ext cx="1838965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The big picture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66302" y="3658206"/>
            <a:ext cx="1668057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[https://vimeo.com/59197431]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43412" y="3658206"/>
            <a:ext cx="1737474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[https://youtu.be/_kzgk4Rnpqc]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215091" y="3960735"/>
            <a:ext cx="8651971" cy="2382009"/>
            <a:chOff x="215091" y="3960735"/>
            <a:chExt cx="8651971" cy="2382009"/>
          </a:xfrm>
        </p:grpSpPr>
        <p:sp>
          <p:nvSpPr>
            <p:cNvPr id="17" name="Rectangle: Rounded Corners 16"/>
            <p:cNvSpPr/>
            <p:nvPr/>
          </p:nvSpPr>
          <p:spPr bwMode="auto">
            <a:xfrm>
              <a:off x="886634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cs typeface="Arial" pitchFamily="34" charset="0"/>
                </a:rPr>
                <a:t>Matsuoka oscillator</a:t>
              </a:r>
            </a:p>
          </p:txBody>
        </p:sp>
        <p:sp>
          <p:nvSpPr>
            <p:cNvPr id="46" name="Rectangle: Rounded Corners 45"/>
            <p:cNvSpPr/>
            <p:nvPr/>
          </p:nvSpPr>
          <p:spPr bwMode="auto">
            <a:xfrm>
              <a:off x="3615870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output</a:t>
              </a:r>
            </a:p>
          </p:txBody>
        </p:sp>
        <p:sp>
          <p:nvSpPr>
            <p:cNvPr id="47" name="Rectangle: Rounded Corners 46"/>
            <p:cNvSpPr/>
            <p:nvPr/>
          </p:nvSpPr>
          <p:spPr bwMode="auto">
            <a:xfrm>
              <a:off x="6268278" y="4165716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controlled robot</a:t>
              </a:r>
            </a:p>
          </p:txBody>
        </p:sp>
        <p:sp>
          <p:nvSpPr>
            <p:cNvPr id="48" name="Rectangle: Rounded Corners 47"/>
            <p:cNvSpPr/>
            <p:nvPr/>
          </p:nvSpPr>
          <p:spPr bwMode="auto">
            <a:xfrm>
              <a:off x="6268278" y="5266211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Simulation</a:t>
              </a:r>
            </a:p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model</a:t>
              </a:r>
            </a:p>
          </p:txBody>
        </p:sp>
        <p:sp>
          <p:nvSpPr>
            <p:cNvPr id="2048" name="Arrow: Right 2047"/>
            <p:cNvSpPr/>
            <p:nvPr/>
          </p:nvSpPr>
          <p:spPr bwMode="auto">
            <a:xfrm>
              <a:off x="2888343" y="4987589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Arrow: Right 49"/>
            <p:cNvSpPr/>
            <p:nvPr/>
          </p:nvSpPr>
          <p:spPr bwMode="auto">
            <a:xfrm>
              <a:off x="5626374" y="4936762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dirty="0">
                <a:cs typeface="Arial" pitchFamily="34" charset="0"/>
              </a:endParaRPr>
            </a:p>
          </p:txBody>
        </p:sp>
        <p:sp>
          <p:nvSpPr>
            <p:cNvPr id="2051" name="Rectangle 2050"/>
            <p:cNvSpPr/>
            <p:nvPr/>
          </p:nvSpPr>
          <p:spPr bwMode="auto">
            <a:xfrm>
              <a:off x="258398" y="3978527"/>
              <a:ext cx="8608664" cy="2364217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15091" y="3960735"/>
              <a:ext cx="249299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The specific problem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715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510">
        <p:fade/>
      </p:transition>
    </mc:Choice>
    <mc:Fallback>
      <p:transition spd="med" advTm="60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/>
      <p:bldP spid="13" grpId="0"/>
      <p:bldP spid="14" grpId="0"/>
    </p:bldLst>
  </p:timing>
  <p:extLst mod="1">
    <p:ext uri="{E180D4A7-C9FB-4DFB-919C-405C955672EB}">
      <p14:showEvtLst xmlns:p14="http://schemas.microsoft.com/office/powerpoint/2010/main">
        <p14:playEvt time="698" objId="9"/>
        <p14:playEvt time="698" objId="7"/>
        <p14:playEvt time="7200" objId="9"/>
        <p14:playEvt time="13563" objId="9"/>
        <p14:playEvt time="19905" objId="9"/>
        <p14:playEvt time="26259" objId="9"/>
        <p14:playEvt time="32608" objId="9"/>
        <p14:playEvt time="38942" objId="9"/>
        <p14:playEvt time="45286" objId="9"/>
        <p14:playEvt time="51625" objId="9"/>
        <p14:playEvt time="57967" objId="9"/>
        <p14:stopEvt time="60510" objId="9"/>
        <p14:stopEvt time="60510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Helpful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271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5955921" cy="4894205"/>
          </a:xfrm>
        </p:spPr>
        <p:txBody>
          <a:bodyPr anchor="ctr"/>
          <a:lstStyle/>
          <a:p>
            <a:r>
              <a:rPr lang="en-US" dirty="0"/>
              <a:t>Stable limit cycle properties</a:t>
            </a:r>
          </a:p>
          <a:p>
            <a:endParaRPr lang="en-US" sz="1000" dirty="0"/>
          </a:p>
          <a:p>
            <a:r>
              <a:rPr lang="en-US" dirty="0"/>
              <a:t>Entrainment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Easy to modulate waveforms</a:t>
            </a:r>
          </a:p>
          <a:p>
            <a:endParaRPr lang="en-US" sz="1000" dirty="0"/>
          </a:p>
          <a:p>
            <a:r>
              <a:rPr lang="en-US" dirty="0"/>
              <a:t>Any number of oscillators can be coupled together</a:t>
            </a:r>
          </a:p>
          <a:p>
            <a:pPr marL="0" indent="0">
              <a:buNone/>
            </a:pPr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2270706" y="2282864"/>
            <a:ext cx="6492294" cy="2857316"/>
            <a:chOff x="2288284" y="2415868"/>
            <a:chExt cx="6492294" cy="2857316"/>
          </a:xfrm>
        </p:grpSpPr>
        <p:grpSp>
          <p:nvGrpSpPr>
            <p:cNvPr id="7" name="Group 6"/>
            <p:cNvGrpSpPr/>
            <p:nvPr/>
          </p:nvGrpSpPr>
          <p:grpSpPr>
            <a:xfrm>
              <a:off x="5574118" y="2415868"/>
              <a:ext cx="2886600" cy="369332"/>
              <a:chOff x="3837740" y="4018448"/>
              <a:chExt cx="2886600" cy="369332"/>
            </a:xfrm>
          </p:grpSpPr>
          <p:sp>
            <p:nvSpPr>
              <p:cNvPr id="273" name="TextBox 272"/>
              <p:cNvSpPr txBox="1"/>
              <p:nvPr/>
            </p:nvSpPr>
            <p:spPr bwMode="auto">
              <a:xfrm>
                <a:off x="5321543" y="4058328"/>
                <a:ext cx="1402797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000" dirty="0">
                    <a:solidFill>
                      <a:srgbClr val="0000FF"/>
                    </a:solidFill>
                    <a:latin typeface="+mj-lt"/>
                  </a:rPr>
                  <a:t>--</a:t>
                </a:r>
                <a:r>
                  <a:rPr lang="en-US" sz="1000" b="1" dirty="0">
                    <a:latin typeface="+mj-lt"/>
                  </a:rPr>
                  <a:t> </a:t>
                </a:r>
                <a:r>
                  <a:rPr lang="en-US" sz="1000" b="1" dirty="0">
                    <a:cs typeface="Arial" panose="020B0604020202020204" pitchFamily="34" charset="0"/>
                  </a:rPr>
                  <a:t>joint angle</a:t>
                </a:r>
              </a:p>
              <a:p>
                <a:pPr algn="l"/>
                <a:r>
                  <a:rPr lang="en-US" sz="1000" dirty="0">
                    <a:solidFill>
                      <a:srgbClr val="FF0000"/>
                    </a:solidFill>
                    <a:latin typeface="+mj-lt"/>
                  </a:rPr>
                  <a:t>--</a:t>
                </a:r>
                <a:r>
                  <a:rPr lang="en-US" sz="1000" b="1" dirty="0">
                    <a:latin typeface="+mj-lt"/>
                  </a:rPr>
                  <a:t> </a:t>
                </a:r>
                <a:r>
                  <a:rPr lang="en-US" sz="1000" b="1" dirty="0">
                    <a:cs typeface="Arial" panose="020B0604020202020204" pitchFamily="34" charset="0"/>
                  </a:rPr>
                  <a:t>reference position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 bwMode="auto">
              <a:xfrm>
                <a:off x="3837740" y="4018448"/>
                <a:ext cx="1531188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1" dirty="0"/>
                  <a:t>Joint angles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288284" y="2807762"/>
              <a:ext cx="6171768" cy="1789112"/>
              <a:chOff x="152400" y="4497387"/>
              <a:chExt cx="6171768" cy="1789112"/>
            </a:xfrm>
          </p:grpSpPr>
          <p:sp>
            <p:nvSpPr>
              <p:cNvPr id="27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52400" y="4497387"/>
                <a:ext cx="3384550" cy="178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Line 94"/>
              <p:cNvSpPr>
                <a:spLocks noChangeShapeType="1"/>
              </p:cNvSpPr>
              <p:nvPr/>
            </p:nvSpPr>
            <p:spPr bwMode="auto">
              <a:xfrm>
                <a:off x="3660609" y="5982613"/>
                <a:ext cx="2620752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Line 95"/>
              <p:cNvSpPr>
                <a:spLocks noChangeShapeType="1"/>
              </p:cNvSpPr>
              <p:nvPr/>
            </p:nvSpPr>
            <p:spPr bwMode="auto">
              <a:xfrm flipV="1">
                <a:off x="3660609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Line 96"/>
              <p:cNvSpPr>
                <a:spLocks noChangeShapeType="1"/>
              </p:cNvSpPr>
              <p:nvPr/>
            </p:nvSpPr>
            <p:spPr bwMode="auto">
              <a:xfrm flipV="1">
                <a:off x="4098193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Line 97"/>
              <p:cNvSpPr>
                <a:spLocks noChangeShapeType="1"/>
              </p:cNvSpPr>
              <p:nvPr/>
            </p:nvSpPr>
            <p:spPr bwMode="auto">
              <a:xfrm flipV="1">
                <a:off x="4534193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Line 98"/>
              <p:cNvSpPr>
                <a:spLocks noChangeShapeType="1"/>
              </p:cNvSpPr>
              <p:nvPr/>
            </p:nvSpPr>
            <p:spPr bwMode="auto">
              <a:xfrm flipV="1">
                <a:off x="4971777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Line 99"/>
              <p:cNvSpPr>
                <a:spLocks noChangeShapeType="1"/>
              </p:cNvSpPr>
              <p:nvPr/>
            </p:nvSpPr>
            <p:spPr bwMode="auto">
              <a:xfrm flipV="1">
                <a:off x="5407777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Line 100"/>
              <p:cNvSpPr>
                <a:spLocks noChangeShapeType="1"/>
              </p:cNvSpPr>
              <p:nvPr/>
            </p:nvSpPr>
            <p:spPr bwMode="auto">
              <a:xfrm flipV="1">
                <a:off x="5843776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101"/>
              <p:cNvSpPr>
                <a:spLocks noChangeShapeType="1"/>
              </p:cNvSpPr>
              <p:nvPr/>
            </p:nvSpPr>
            <p:spPr bwMode="auto">
              <a:xfrm flipV="1">
                <a:off x="6281361" y="5955626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02"/>
              <p:cNvSpPr>
                <a:spLocks noEditPoints="1"/>
              </p:cNvSpPr>
              <p:nvPr/>
            </p:nvSpPr>
            <p:spPr bwMode="auto">
              <a:xfrm>
                <a:off x="3632071" y="6033413"/>
                <a:ext cx="49149" cy="74612"/>
              </a:xfrm>
              <a:custGeom>
                <a:avLst/>
                <a:gdLst>
                  <a:gd name="T0" fmla="*/ 0 w 60"/>
                  <a:gd name="T1" fmla="*/ 48 h 95"/>
                  <a:gd name="T2" fmla="*/ 1 w 60"/>
                  <a:gd name="T3" fmla="*/ 32 h 95"/>
                  <a:gd name="T4" fmla="*/ 3 w 60"/>
                  <a:gd name="T5" fmla="*/ 21 h 95"/>
                  <a:gd name="T6" fmla="*/ 6 w 60"/>
                  <a:gd name="T7" fmla="*/ 14 h 95"/>
                  <a:gd name="T8" fmla="*/ 9 w 60"/>
                  <a:gd name="T9" fmla="*/ 9 h 95"/>
                  <a:gd name="T10" fmla="*/ 13 w 60"/>
                  <a:gd name="T11" fmla="*/ 5 h 95"/>
                  <a:gd name="T12" fmla="*/ 18 w 60"/>
                  <a:gd name="T13" fmla="*/ 3 h 95"/>
                  <a:gd name="T14" fmla="*/ 24 w 60"/>
                  <a:gd name="T15" fmla="*/ 0 h 95"/>
                  <a:gd name="T16" fmla="*/ 31 w 60"/>
                  <a:gd name="T17" fmla="*/ 0 h 95"/>
                  <a:gd name="T18" fmla="*/ 37 w 60"/>
                  <a:gd name="T19" fmla="*/ 1 h 95"/>
                  <a:gd name="T20" fmla="*/ 44 w 60"/>
                  <a:gd name="T21" fmla="*/ 3 h 95"/>
                  <a:gd name="T22" fmla="*/ 47 w 60"/>
                  <a:gd name="T23" fmla="*/ 5 h 95"/>
                  <a:gd name="T24" fmla="*/ 50 w 60"/>
                  <a:gd name="T25" fmla="*/ 8 h 95"/>
                  <a:gd name="T26" fmla="*/ 53 w 60"/>
                  <a:gd name="T27" fmla="*/ 12 h 95"/>
                  <a:gd name="T28" fmla="*/ 56 w 60"/>
                  <a:gd name="T29" fmla="*/ 18 h 95"/>
                  <a:gd name="T30" fmla="*/ 59 w 60"/>
                  <a:gd name="T31" fmla="*/ 26 h 95"/>
                  <a:gd name="T32" fmla="*/ 60 w 60"/>
                  <a:gd name="T33" fmla="*/ 35 h 95"/>
                  <a:gd name="T34" fmla="*/ 60 w 60"/>
                  <a:gd name="T35" fmla="*/ 48 h 95"/>
                  <a:gd name="T36" fmla="*/ 60 w 60"/>
                  <a:gd name="T37" fmla="*/ 62 h 95"/>
                  <a:gd name="T38" fmla="*/ 58 w 60"/>
                  <a:gd name="T39" fmla="*/ 74 h 95"/>
                  <a:gd name="T40" fmla="*/ 55 w 60"/>
                  <a:gd name="T41" fmla="*/ 80 h 95"/>
                  <a:gd name="T42" fmla="*/ 51 w 60"/>
                  <a:gd name="T43" fmla="*/ 85 h 95"/>
                  <a:gd name="T44" fmla="*/ 47 w 60"/>
                  <a:gd name="T45" fmla="*/ 89 h 95"/>
                  <a:gd name="T46" fmla="*/ 42 w 60"/>
                  <a:gd name="T47" fmla="*/ 93 h 95"/>
                  <a:gd name="T48" fmla="*/ 37 w 60"/>
                  <a:gd name="T49" fmla="*/ 95 h 95"/>
                  <a:gd name="T50" fmla="*/ 31 w 60"/>
                  <a:gd name="T51" fmla="*/ 95 h 95"/>
                  <a:gd name="T52" fmla="*/ 18 w 60"/>
                  <a:gd name="T53" fmla="*/ 93 h 95"/>
                  <a:gd name="T54" fmla="*/ 9 w 60"/>
                  <a:gd name="T55" fmla="*/ 87 h 95"/>
                  <a:gd name="T56" fmla="*/ 3 w 60"/>
                  <a:gd name="T57" fmla="*/ 76 h 95"/>
                  <a:gd name="T58" fmla="*/ 1 w 60"/>
                  <a:gd name="T59" fmla="*/ 63 h 95"/>
                  <a:gd name="T60" fmla="*/ 0 w 60"/>
                  <a:gd name="T61" fmla="*/ 48 h 95"/>
                  <a:gd name="T62" fmla="*/ 11 w 60"/>
                  <a:gd name="T63" fmla="*/ 48 h 95"/>
                  <a:gd name="T64" fmla="*/ 13 w 60"/>
                  <a:gd name="T65" fmla="*/ 61 h 95"/>
                  <a:gd name="T66" fmla="*/ 14 w 60"/>
                  <a:gd name="T67" fmla="*/ 71 h 95"/>
                  <a:gd name="T68" fmla="*/ 16 w 60"/>
                  <a:gd name="T69" fmla="*/ 78 h 95"/>
                  <a:gd name="T70" fmla="*/ 20 w 60"/>
                  <a:gd name="T71" fmla="*/ 82 h 95"/>
                  <a:gd name="T72" fmla="*/ 25 w 60"/>
                  <a:gd name="T73" fmla="*/ 83 h 95"/>
                  <a:gd name="T74" fmla="*/ 31 w 60"/>
                  <a:gd name="T75" fmla="*/ 84 h 95"/>
                  <a:gd name="T76" fmla="*/ 34 w 60"/>
                  <a:gd name="T77" fmla="*/ 83 h 95"/>
                  <a:gd name="T78" fmla="*/ 40 w 60"/>
                  <a:gd name="T79" fmla="*/ 82 h 95"/>
                  <a:gd name="T80" fmla="*/ 44 w 60"/>
                  <a:gd name="T81" fmla="*/ 78 h 95"/>
                  <a:gd name="T82" fmla="*/ 46 w 60"/>
                  <a:gd name="T83" fmla="*/ 71 h 95"/>
                  <a:gd name="T84" fmla="*/ 47 w 60"/>
                  <a:gd name="T85" fmla="*/ 61 h 95"/>
                  <a:gd name="T86" fmla="*/ 49 w 60"/>
                  <a:gd name="T87" fmla="*/ 48 h 95"/>
                  <a:gd name="T88" fmla="*/ 47 w 60"/>
                  <a:gd name="T89" fmla="*/ 29 h 95"/>
                  <a:gd name="T90" fmla="*/ 44 w 60"/>
                  <a:gd name="T91" fmla="*/ 18 h 95"/>
                  <a:gd name="T92" fmla="*/ 40 w 60"/>
                  <a:gd name="T93" fmla="*/ 14 h 95"/>
                  <a:gd name="T94" fmla="*/ 34 w 60"/>
                  <a:gd name="T95" fmla="*/ 12 h 95"/>
                  <a:gd name="T96" fmla="*/ 29 w 60"/>
                  <a:gd name="T97" fmla="*/ 10 h 95"/>
                  <a:gd name="T98" fmla="*/ 25 w 60"/>
                  <a:gd name="T99" fmla="*/ 12 h 95"/>
                  <a:gd name="T100" fmla="*/ 20 w 60"/>
                  <a:gd name="T101" fmla="*/ 14 h 95"/>
                  <a:gd name="T102" fmla="*/ 18 w 60"/>
                  <a:gd name="T103" fmla="*/ 17 h 95"/>
                  <a:gd name="T104" fmla="*/ 13 w 60"/>
                  <a:gd name="T105" fmla="*/ 29 h 95"/>
                  <a:gd name="T106" fmla="*/ 11 w 60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5">
                    <a:moveTo>
                      <a:pt x="0" y="48"/>
                    </a:moveTo>
                    <a:lnTo>
                      <a:pt x="1" y="32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4" y="3"/>
                    </a:lnTo>
                    <a:lnTo>
                      <a:pt x="47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0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3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6" y="78"/>
                    </a:lnTo>
                    <a:lnTo>
                      <a:pt x="20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4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7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4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0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03"/>
              <p:cNvSpPr>
                <a:spLocks/>
              </p:cNvSpPr>
              <p:nvPr/>
            </p:nvSpPr>
            <p:spPr bwMode="auto">
              <a:xfrm>
                <a:off x="4068070" y="6035001"/>
                <a:ext cx="49149" cy="73025"/>
              </a:xfrm>
              <a:custGeom>
                <a:avLst/>
                <a:gdLst>
                  <a:gd name="T0" fmla="*/ 0 w 62"/>
                  <a:gd name="T1" fmla="*/ 69 h 94"/>
                  <a:gd name="T2" fmla="*/ 13 w 62"/>
                  <a:gd name="T3" fmla="*/ 66 h 94"/>
                  <a:gd name="T4" fmla="*/ 14 w 62"/>
                  <a:gd name="T5" fmla="*/ 72 h 94"/>
                  <a:gd name="T6" fmla="*/ 15 w 62"/>
                  <a:gd name="T7" fmla="*/ 75 h 94"/>
                  <a:gd name="T8" fmla="*/ 18 w 62"/>
                  <a:gd name="T9" fmla="*/ 79 h 94"/>
                  <a:gd name="T10" fmla="*/ 22 w 62"/>
                  <a:gd name="T11" fmla="*/ 82 h 94"/>
                  <a:gd name="T12" fmla="*/ 26 w 62"/>
                  <a:gd name="T13" fmla="*/ 83 h 94"/>
                  <a:gd name="T14" fmla="*/ 29 w 62"/>
                  <a:gd name="T15" fmla="*/ 83 h 94"/>
                  <a:gd name="T16" fmla="*/ 36 w 62"/>
                  <a:gd name="T17" fmla="*/ 83 h 94"/>
                  <a:gd name="T18" fmla="*/ 40 w 62"/>
                  <a:gd name="T19" fmla="*/ 81 h 94"/>
                  <a:gd name="T20" fmla="*/ 44 w 62"/>
                  <a:gd name="T21" fmla="*/ 77 h 94"/>
                  <a:gd name="T22" fmla="*/ 46 w 62"/>
                  <a:gd name="T23" fmla="*/ 73 h 94"/>
                  <a:gd name="T24" fmla="*/ 49 w 62"/>
                  <a:gd name="T25" fmla="*/ 68 h 94"/>
                  <a:gd name="T26" fmla="*/ 49 w 62"/>
                  <a:gd name="T27" fmla="*/ 61 h 94"/>
                  <a:gd name="T28" fmla="*/ 49 w 62"/>
                  <a:gd name="T29" fmla="*/ 56 h 94"/>
                  <a:gd name="T30" fmla="*/ 46 w 62"/>
                  <a:gd name="T31" fmla="*/ 51 h 94"/>
                  <a:gd name="T32" fmla="*/ 44 w 62"/>
                  <a:gd name="T33" fmla="*/ 47 h 94"/>
                  <a:gd name="T34" fmla="*/ 41 w 62"/>
                  <a:gd name="T35" fmla="*/ 43 h 94"/>
                  <a:gd name="T36" fmla="*/ 36 w 62"/>
                  <a:gd name="T37" fmla="*/ 42 h 94"/>
                  <a:gd name="T38" fmla="*/ 29 w 62"/>
                  <a:gd name="T39" fmla="*/ 42 h 94"/>
                  <a:gd name="T40" fmla="*/ 24 w 62"/>
                  <a:gd name="T41" fmla="*/ 42 h 94"/>
                  <a:gd name="T42" fmla="*/ 20 w 62"/>
                  <a:gd name="T43" fmla="*/ 43 h 94"/>
                  <a:gd name="T44" fmla="*/ 17 w 62"/>
                  <a:gd name="T45" fmla="*/ 46 h 94"/>
                  <a:gd name="T46" fmla="*/ 14 w 62"/>
                  <a:gd name="T47" fmla="*/ 50 h 94"/>
                  <a:gd name="T48" fmla="*/ 1 w 62"/>
                  <a:gd name="T49" fmla="*/ 48 h 94"/>
                  <a:gd name="T50" fmla="*/ 11 w 62"/>
                  <a:gd name="T51" fmla="*/ 0 h 94"/>
                  <a:gd name="T52" fmla="*/ 55 w 62"/>
                  <a:gd name="T53" fmla="*/ 0 h 94"/>
                  <a:gd name="T54" fmla="*/ 55 w 62"/>
                  <a:gd name="T55" fmla="*/ 12 h 94"/>
                  <a:gd name="T56" fmla="*/ 20 w 62"/>
                  <a:gd name="T57" fmla="*/ 12 h 94"/>
                  <a:gd name="T58" fmla="*/ 17 w 62"/>
                  <a:gd name="T59" fmla="*/ 37 h 94"/>
                  <a:gd name="T60" fmla="*/ 22 w 62"/>
                  <a:gd name="T61" fmla="*/ 33 h 94"/>
                  <a:gd name="T62" fmla="*/ 27 w 62"/>
                  <a:gd name="T63" fmla="*/ 31 h 94"/>
                  <a:gd name="T64" fmla="*/ 33 w 62"/>
                  <a:gd name="T65" fmla="*/ 30 h 94"/>
                  <a:gd name="T66" fmla="*/ 39 w 62"/>
                  <a:gd name="T67" fmla="*/ 31 h 94"/>
                  <a:gd name="T68" fmla="*/ 44 w 62"/>
                  <a:gd name="T69" fmla="*/ 33 h 94"/>
                  <a:gd name="T70" fmla="*/ 49 w 62"/>
                  <a:gd name="T71" fmla="*/ 35 h 94"/>
                  <a:gd name="T72" fmla="*/ 53 w 62"/>
                  <a:gd name="T73" fmla="*/ 39 h 94"/>
                  <a:gd name="T74" fmla="*/ 59 w 62"/>
                  <a:gd name="T75" fmla="*/ 48 h 94"/>
                  <a:gd name="T76" fmla="*/ 62 w 62"/>
                  <a:gd name="T77" fmla="*/ 61 h 94"/>
                  <a:gd name="T78" fmla="*/ 59 w 62"/>
                  <a:gd name="T79" fmla="*/ 73 h 94"/>
                  <a:gd name="T80" fmla="*/ 54 w 62"/>
                  <a:gd name="T81" fmla="*/ 83 h 94"/>
                  <a:gd name="T82" fmla="*/ 44 w 62"/>
                  <a:gd name="T83" fmla="*/ 91 h 94"/>
                  <a:gd name="T84" fmla="*/ 29 w 62"/>
                  <a:gd name="T85" fmla="*/ 94 h 94"/>
                  <a:gd name="T86" fmla="*/ 24 w 62"/>
                  <a:gd name="T87" fmla="*/ 94 h 94"/>
                  <a:gd name="T88" fmla="*/ 18 w 62"/>
                  <a:gd name="T89" fmla="*/ 92 h 94"/>
                  <a:gd name="T90" fmla="*/ 14 w 62"/>
                  <a:gd name="T91" fmla="*/ 90 h 94"/>
                  <a:gd name="T92" fmla="*/ 9 w 62"/>
                  <a:gd name="T93" fmla="*/ 87 h 94"/>
                  <a:gd name="T94" fmla="*/ 5 w 62"/>
                  <a:gd name="T95" fmla="*/ 82 h 94"/>
                  <a:gd name="T96" fmla="*/ 1 w 62"/>
                  <a:gd name="T97" fmla="*/ 75 h 94"/>
                  <a:gd name="T98" fmla="*/ 0 w 62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4" y="72"/>
                    </a:lnTo>
                    <a:lnTo>
                      <a:pt x="15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36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6" y="73"/>
                    </a:lnTo>
                    <a:lnTo>
                      <a:pt x="49" y="68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6" y="51"/>
                    </a:lnTo>
                    <a:lnTo>
                      <a:pt x="44" y="47"/>
                    </a:lnTo>
                    <a:lnTo>
                      <a:pt x="41" y="43"/>
                    </a:lnTo>
                    <a:lnTo>
                      <a:pt x="36" y="42"/>
                    </a:lnTo>
                    <a:lnTo>
                      <a:pt x="29" y="42"/>
                    </a:lnTo>
                    <a:lnTo>
                      <a:pt x="24" y="42"/>
                    </a:lnTo>
                    <a:lnTo>
                      <a:pt x="20" y="43"/>
                    </a:lnTo>
                    <a:lnTo>
                      <a:pt x="17" y="46"/>
                    </a:lnTo>
                    <a:lnTo>
                      <a:pt x="14" y="50"/>
                    </a:lnTo>
                    <a:lnTo>
                      <a:pt x="1" y="48"/>
                    </a:lnTo>
                    <a:lnTo>
                      <a:pt x="11" y="0"/>
                    </a:lnTo>
                    <a:lnTo>
                      <a:pt x="55" y="0"/>
                    </a:lnTo>
                    <a:lnTo>
                      <a:pt x="55" y="12"/>
                    </a:lnTo>
                    <a:lnTo>
                      <a:pt x="20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3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8"/>
                    </a:lnTo>
                    <a:lnTo>
                      <a:pt x="62" y="61"/>
                    </a:lnTo>
                    <a:lnTo>
                      <a:pt x="59" y="73"/>
                    </a:lnTo>
                    <a:lnTo>
                      <a:pt x="54" y="83"/>
                    </a:lnTo>
                    <a:lnTo>
                      <a:pt x="44" y="91"/>
                    </a:lnTo>
                    <a:lnTo>
                      <a:pt x="29" y="94"/>
                    </a:lnTo>
                    <a:lnTo>
                      <a:pt x="24" y="94"/>
                    </a:lnTo>
                    <a:lnTo>
                      <a:pt x="18" y="92"/>
                    </a:lnTo>
                    <a:lnTo>
                      <a:pt x="14" y="90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04"/>
              <p:cNvSpPr>
                <a:spLocks/>
              </p:cNvSpPr>
              <p:nvPr/>
            </p:nvSpPr>
            <p:spPr bwMode="auto">
              <a:xfrm>
                <a:off x="4478702" y="6033413"/>
                <a:ext cx="28538" cy="74612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8 w 35"/>
                  <a:gd name="T7" fmla="*/ 25 h 93"/>
                  <a:gd name="T8" fmla="*/ 11 w 35"/>
                  <a:gd name="T9" fmla="*/ 29 h 93"/>
                  <a:gd name="T10" fmla="*/ 6 w 35"/>
                  <a:gd name="T11" fmla="*/ 32 h 93"/>
                  <a:gd name="T12" fmla="*/ 0 w 35"/>
                  <a:gd name="T13" fmla="*/ 35 h 93"/>
                  <a:gd name="T14" fmla="*/ 0 w 35"/>
                  <a:gd name="T15" fmla="*/ 23 h 93"/>
                  <a:gd name="T16" fmla="*/ 9 w 35"/>
                  <a:gd name="T17" fmla="*/ 18 h 93"/>
                  <a:gd name="T18" fmla="*/ 16 w 35"/>
                  <a:gd name="T19" fmla="*/ 13 h 93"/>
                  <a:gd name="T20" fmla="*/ 23 w 35"/>
                  <a:gd name="T21" fmla="*/ 7 h 93"/>
                  <a:gd name="T22" fmla="*/ 27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8" y="25"/>
                    </a:lnTo>
                    <a:lnTo>
                      <a:pt x="11" y="29"/>
                    </a:lnTo>
                    <a:lnTo>
                      <a:pt x="6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3" y="7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05"/>
              <p:cNvSpPr>
                <a:spLocks noEditPoints="1"/>
              </p:cNvSpPr>
              <p:nvPr/>
            </p:nvSpPr>
            <p:spPr bwMode="auto">
              <a:xfrm>
                <a:off x="4531022" y="6033413"/>
                <a:ext cx="47564" cy="74612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2 h 95"/>
                  <a:gd name="T4" fmla="*/ 3 w 61"/>
                  <a:gd name="T5" fmla="*/ 21 h 95"/>
                  <a:gd name="T6" fmla="*/ 5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4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7 w 61"/>
                  <a:gd name="T39" fmla="*/ 74 h 95"/>
                  <a:gd name="T40" fmla="*/ 55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2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7" y="74"/>
                    </a:lnTo>
                    <a:lnTo>
                      <a:pt x="55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06"/>
              <p:cNvSpPr>
                <a:spLocks/>
              </p:cNvSpPr>
              <p:nvPr/>
            </p:nvSpPr>
            <p:spPr bwMode="auto">
              <a:xfrm>
                <a:off x="4916287" y="6033413"/>
                <a:ext cx="26953" cy="74612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2 h 93"/>
                  <a:gd name="T12" fmla="*/ 0 w 34"/>
                  <a:gd name="T13" fmla="*/ 35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107"/>
              <p:cNvSpPr>
                <a:spLocks/>
              </p:cNvSpPr>
              <p:nvPr/>
            </p:nvSpPr>
            <p:spPr bwMode="auto">
              <a:xfrm>
                <a:off x="4967021" y="6035001"/>
                <a:ext cx="47564" cy="73025"/>
              </a:xfrm>
              <a:custGeom>
                <a:avLst/>
                <a:gdLst>
                  <a:gd name="T0" fmla="*/ 0 w 61"/>
                  <a:gd name="T1" fmla="*/ 69 h 94"/>
                  <a:gd name="T2" fmla="*/ 13 w 61"/>
                  <a:gd name="T3" fmla="*/ 66 h 94"/>
                  <a:gd name="T4" fmla="*/ 15 w 61"/>
                  <a:gd name="T5" fmla="*/ 72 h 94"/>
                  <a:gd name="T6" fmla="*/ 16 w 61"/>
                  <a:gd name="T7" fmla="*/ 75 h 94"/>
                  <a:gd name="T8" fmla="*/ 19 w 61"/>
                  <a:gd name="T9" fmla="*/ 79 h 94"/>
                  <a:gd name="T10" fmla="*/ 22 w 61"/>
                  <a:gd name="T11" fmla="*/ 82 h 94"/>
                  <a:gd name="T12" fmla="*/ 26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1 h 94"/>
                  <a:gd name="T20" fmla="*/ 44 w 61"/>
                  <a:gd name="T21" fmla="*/ 77 h 94"/>
                  <a:gd name="T22" fmla="*/ 47 w 61"/>
                  <a:gd name="T23" fmla="*/ 73 h 94"/>
                  <a:gd name="T24" fmla="*/ 50 w 61"/>
                  <a:gd name="T25" fmla="*/ 68 h 94"/>
                  <a:gd name="T26" fmla="*/ 50 w 61"/>
                  <a:gd name="T27" fmla="*/ 61 h 94"/>
                  <a:gd name="T28" fmla="*/ 50 w 61"/>
                  <a:gd name="T29" fmla="*/ 56 h 94"/>
                  <a:gd name="T30" fmla="*/ 47 w 61"/>
                  <a:gd name="T31" fmla="*/ 51 h 94"/>
                  <a:gd name="T32" fmla="*/ 44 w 61"/>
                  <a:gd name="T33" fmla="*/ 47 h 94"/>
                  <a:gd name="T34" fmla="*/ 40 w 61"/>
                  <a:gd name="T35" fmla="*/ 43 h 94"/>
                  <a:gd name="T36" fmla="*/ 37 w 61"/>
                  <a:gd name="T37" fmla="*/ 42 h 94"/>
                  <a:gd name="T38" fmla="*/ 30 w 61"/>
                  <a:gd name="T39" fmla="*/ 42 h 94"/>
                  <a:gd name="T40" fmla="*/ 25 w 61"/>
                  <a:gd name="T41" fmla="*/ 42 h 94"/>
                  <a:gd name="T42" fmla="*/ 21 w 61"/>
                  <a:gd name="T43" fmla="*/ 43 h 94"/>
                  <a:gd name="T44" fmla="*/ 17 w 61"/>
                  <a:gd name="T45" fmla="*/ 46 h 94"/>
                  <a:gd name="T46" fmla="*/ 15 w 61"/>
                  <a:gd name="T47" fmla="*/ 50 h 94"/>
                  <a:gd name="T48" fmla="*/ 2 w 61"/>
                  <a:gd name="T49" fmla="*/ 48 h 94"/>
                  <a:gd name="T50" fmla="*/ 12 w 61"/>
                  <a:gd name="T51" fmla="*/ 0 h 94"/>
                  <a:gd name="T52" fmla="*/ 56 w 61"/>
                  <a:gd name="T53" fmla="*/ 0 h 94"/>
                  <a:gd name="T54" fmla="*/ 56 w 61"/>
                  <a:gd name="T55" fmla="*/ 12 h 94"/>
                  <a:gd name="T56" fmla="*/ 21 w 61"/>
                  <a:gd name="T57" fmla="*/ 12 h 94"/>
                  <a:gd name="T58" fmla="*/ 17 w 61"/>
                  <a:gd name="T59" fmla="*/ 37 h 94"/>
                  <a:gd name="T60" fmla="*/ 22 w 61"/>
                  <a:gd name="T61" fmla="*/ 33 h 94"/>
                  <a:gd name="T62" fmla="*/ 28 w 61"/>
                  <a:gd name="T63" fmla="*/ 31 h 94"/>
                  <a:gd name="T64" fmla="*/ 34 w 61"/>
                  <a:gd name="T65" fmla="*/ 30 h 94"/>
                  <a:gd name="T66" fmla="*/ 39 w 61"/>
                  <a:gd name="T67" fmla="*/ 31 h 94"/>
                  <a:gd name="T68" fmla="*/ 44 w 61"/>
                  <a:gd name="T69" fmla="*/ 33 h 94"/>
                  <a:gd name="T70" fmla="*/ 50 w 61"/>
                  <a:gd name="T71" fmla="*/ 35 h 94"/>
                  <a:gd name="T72" fmla="*/ 53 w 61"/>
                  <a:gd name="T73" fmla="*/ 39 h 94"/>
                  <a:gd name="T74" fmla="*/ 60 w 61"/>
                  <a:gd name="T75" fmla="*/ 48 h 94"/>
                  <a:gd name="T76" fmla="*/ 61 w 61"/>
                  <a:gd name="T77" fmla="*/ 61 h 94"/>
                  <a:gd name="T78" fmla="*/ 60 w 61"/>
                  <a:gd name="T79" fmla="*/ 73 h 94"/>
                  <a:gd name="T80" fmla="*/ 55 w 61"/>
                  <a:gd name="T81" fmla="*/ 83 h 94"/>
                  <a:gd name="T82" fmla="*/ 44 w 61"/>
                  <a:gd name="T83" fmla="*/ 91 h 94"/>
                  <a:gd name="T84" fmla="*/ 30 w 61"/>
                  <a:gd name="T85" fmla="*/ 94 h 94"/>
                  <a:gd name="T86" fmla="*/ 24 w 61"/>
                  <a:gd name="T87" fmla="*/ 94 h 94"/>
                  <a:gd name="T88" fmla="*/ 19 w 61"/>
                  <a:gd name="T89" fmla="*/ 92 h 94"/>
                  <a:gd name="T90" fmla="*/ 13 w 61"/>
                  <a:gd name="T91" fmla="*/ 90 h 94"/>
                  <a:gd name="T92" fmla="*/ 9 w 61"/>
                  <a:gd name="T93" fmla="*/ 87 h 94"/>
                  <a:gd name="T94" fmla="*/ 6 w 61"/>
                  <a:gd name="T95" fmla="*/ 82 h 94"/>
                  <a:gd name="T96" fmla="*/ 2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2"/>
                    </a:lnTo>
                    <a:lnTo>
                      <a:pt x="16" y="75"/>
                    </a:lnTo>
                    <a:lnTo>
                      <a:pt x="19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50" y="68"/>
                    </a:lnTo>
                    <a:lnTo>
                      <a:pt x="50" y="61"/>
                    </a:lnTo>
                    <a:lnTo>
                      <a:pt x="50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7" y="42"/>
                    </a:lnTo>
                    <a:lnTo>
                      <a:pt x="30" y="42"/>
                    </a:lnTo>
                    <a:lnTo>
                      <a:pt x="25" y="42"/>
                    </a:lnTo>
                    <a:lnTo>
                      <a:pt x="21" y="43"/>
                    </a:lnTo>
                    <a:lnTo>
                      <a:pt x="17" y="46"/>
                    </a:lnTo>
                    <a:lnTo>
                      <a:pt x="15" y="50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8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1" y="61"/>
                    </a:lnTo>
                    <a:lnTo>
                      <a:pt x="60" y="73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4"/>
                    </a:lnTo>
                    <a:lnTo>
                      <a:pt x="24" y="94"/>
                    </a:lnTo>
                    <a:lnTo>
                      <a:pt x="19" y="92"/>
                    </a:lnTo>
                    <a:lnTo>
                      <a:pt x="13" y="90"/>
                    </a:lnTo>
                    <a:lnTo>
                      <a:pt x="9" y="87"/>
                    </a:lnTo>
                    <a:lnTo>
                      <a:pt x="6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108"/>
              <p:cNvSpPr>
                <a:spLocks/>
              </p:cNvSpPr>
              <p:nvPr/>
            </p:nvSpPr>
            <p:spPr bwMode="auto">
              <a:xfrm>
                <a:off x="5345944" y="6033413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2 w 61"/>
                  <a:gd name="T9" fmla="*/ 85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3 h 93"/>
                  <a:gd name="T18" fmla="*/ 22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39 w 61"/>
                  <a:gd name="T25" fmla="*/ 43 h 93"/>
                  <a:gd name="T26" fmla="*/ 43 w 61"/>
                  <a:gd name="T27" fmla="*/ 39 h 93"/>
                  <a:gd name="T28" fmla="*/ 46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7 w 61"/>
                  <a:gd name="T35" fmla="*/ 22 h 93"/>
                  <a:gd name="T36" fmla="*/ 46 w 61"/>
                  <a:gd name="T37" fmla="*/ 18 h 93"/>
                  <a:gd name="T38" fmla="*/ 43 w 61"/>
                  <a:gd name="T39" fmla="*/ 16 h 93"/>
                  <a:gd name="T40" fmla="*/ 39 w 61"/>
                  <a:gd name="T41" fmla="*/ 13 h 93"/>
                  <a:gd name="T42" fmla="*/ 35 w 61"/>
                  <a:gd name="T43" fmla="*/ 12 h 93"/>
                  <a:gd name="T44" fmla="*/ 31 w 61"/>
                  <a:gd name="T45" fmla="*/ 10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8 h 93"/>
                  <a:gd name="T54" fmla="*/ 15 w 61"/>
                  <a:gd name="T55" fmla="*/ 22 h 93"/>
                  <a:gd name="T56" fmla="*/ 13 w 61"/>
                  <a:gd name="T57" fmla="*/ 27 h 93"/>
                  <a:gd name="T58" fmla="*/ 2 w 61"/>
                  <a:gd name="T59" fmla="*/ 26 h 93"/>
                  <a:gd name="T60" fmla="*/ 3 w 61"/>
                  <a:gd name="T61" fmla="*/ 20 h 93"/>
                  <a:gd name="T62" fmla="*/ 4 w 61"/>
                  <a:gd name="T63" fmla="*/ 14 h 93"/>
                  <a:gd name="T64" fmla="*/ 7 w 61"/>
                  <a:gd name="T65" fmla="*/ 10 h 93"/>
                  <a:gd name="T66" fmla="*/ 11 w 61"/>
                  <a:gd name="T67" fmla="*/ 7 h 93"/>
                  <a:gd name="T68" fmla="*/ 20 w 61"/>
                  <a:gd name="T69" fmla="*/ 1 h 93"/>
                  <a:gd name="T70" fmla="*/ 31 w 61"/>
                  <a:gd name="T71" fmla="*/ 0 h 93"/>
                  <a:gd name="T72" fmla="*/ 43 w 61"/>
                  <a:gd name="T73" fmla="*/ 1 h 93"/>
                  <a:gd name="T74" fmla="*/ 52 w 61"/>
                  <a:gd name="T75" fmla="*/ 8 h 93"/>
                  <a:gd name="T76" fmla="*/ 56 w 61"/>
                  <a:gd name="T77" fmla="*/ 13 h 93"/>
                  <a:gd name="T78" fmla="*/ 58 w 61"/>
                  <a:gd name="T79" fmla="*/ 20 h 93"/>
                  <a:gd name="T80" fmla="*/ 60 w 61"/>
                  <a:gd name="T81" fmla="*/ 26 h 93"/>
                  <a:gd name="T82" fmla="*/ 60 w 61"/>
                  <a:gd name="T83" fmla="*/ 31 h 93"/>
                  <a:gd name="T84" fmla="*/ 57 w 61"/>
                  <a:gd name="T85" fmla="*/ 36 h 93"/>
                  <a:gd name="T86" fmla="*/ 55 w 61"/>
                  <a:gd name="T87" fmla="*/ 43 h 93"/>
                  <a:gd name="T88" fmla="*/ 51 w 61"/>
                  <a:gd name="T89" fmla="*/ 48 h 93"/>
                  <a:gd name="T90" fmla="*/ 47 w 61"/>
                  <a:gd name="T91" fmla="*/ 53 h 93"/>
                  <a:gd name="T92" fmla="*/ 42 w 61"/>
                  <a:gd name="T93" fmla="*/ 58 h 93"/>
                  <a:gd name="T94" fmla="*/ 34 w 61"/>
                  <a:gd name="T95" fmla="*/ 65 h 93"/>
                  <a:gd name="T96" fmla="*/ 29 w 61"/>
                  <a:gd name="T97" fmla="*/ 69 h 93"/>
                  <a:gd name="T98" fmla="*/ 26 w 61"/>
                  <a:gd name="T99" fmla="*/ 71 h 93"/>
                  <a:gd name="T100" fmla="*/ 22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2" y="85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3"/>
                    </a:lnTo>
                    <a:lnTo>
                      <a:pt x="22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39" y="43"/>
                    </a:lnTo>
                    <a:lnTo>
                      <a:pt x="43" y="39"/>
                    </a:lnTo>
                    <a:lnTo>
                      <a:pt x="46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7" y="22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39" y="13"/>
                    </a:lnTo>
                    <a:lnTo>
                      <a:pt x="35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3" y="27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20" y="1"/>
                    </a:lnTo>
                    <a:lnTo>
                      <a:pt x="31" y="0"/>
                    </a:lnTo>
                    <a:lnTo>
                      <a:pt x="43" y="1"/>
                    </a:lnTo>
                    <a:lnTo>
                      <a:pt x="52" y="8"/>
                    </a:lnTo>
                    <a:lnTo>
                      <a:pt x="56" y="13"/>
                    </a:lnTo>
                    <a:lnTo>
                      <a:pt x="58" y="20"/>
                    </a:lnTo>
                    <a:lnTo>
                      <a:pt x="60" y="26"/>
                    </a:lnTo>
                    <a:lnTo>
                      <a:pt x="60" y="31"/>
                    </a:lnTo>
                    <a:lnTo>
                      <a:pt x="57" y="36"/>
                    </a:lnTo>
                    <a:lnTo>
                      <a:pt x="55" y="43"/>
                    </a:lnTo>
                    <a:lnTo>
                      <a:pt x="51" y="48"/>
                    </a:lnTo>
                    <a:lnTo>
                      <a:pt x="47" y="53"/>
                    </a:lnTo>
                    <a:lnTo>
                      <a:pt x="42" y="58"/>
                    </a:lnTo>
                    <a:lnTo>
                      <a:pt x="34" y="65"/>
                    </a:lnTo>
                    <a:lnTo>
                      <a:pt x="29" y="69"/>
                    </a:lnTo>
                    <a:lnTo>
                      <a:pt x="26" y="71"/>
                    </a:lnTo>
                    <a:lnTo>
                      <a:pt x="22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109"/>
              <p:cNvSpPr>
                <a:spLocks noEditPoints="1"/>
              </p:cNvSpPr>
              <p:nvPr/>
            </p:nvSpPr>
            <p:spPr bwMode="auto">
              <a:xfrm>
                <a:off x="5403020" y="6033413"/>
                <a:ext cx="49149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8 w 62"/>
                  <a:gd name="T19" fmla="*/ 1 h 95"/>
                  <a:gd name="T20" fmla="*/ 45 w 62"/>
                  <a:gd name="T21" fmla="*/ 3 h 95"/>
                  <a:gd name="T22" fmla="*/ 49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6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7 w 62"/>
                  <a:gd name="T45" fmla="*/ 89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5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7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5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5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110"/>
              <p:cNvSpPr>
                <a:spLocks/>
              </p:cNvSpPr>
              <p:nvPr/>
            </p:nvSpPr>
            <p:spPr bwMode="auto">
              <a:xfrm>
                <a:off x="5781943" y="6033413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2 w 61"/>
                  <a:gd name="T9" fmla="*/ 85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3 h 93"/>
                  <a:gd name="T18" fmla="*/ 24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41 w 61"/>
                  <a:gd name="T25" fmla="*/ 43 h 93"/>
                  <a:gd name="T26" fmla="*/ 43 w 61"/>
                  <a:gd name="T27" fmla="*/ 39 h 93"/>
                  <a:gd name="T28" fmla="*/ 46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6 w 61"/>
                  <a:gd name="T37" fmla="*/ 18 h 93"/>
                  <a:gd name="T38" fmla="*/ 43 w 61"/>
                  <a:gd name="T39" fmla="*/ 16 h 93"/>
                  <a:gd name="T40" fmla="*/ 41 w 61"/>
                  <a:gd name="T41" fmla="*/ 13 h 93"/>
                  <a:gd name="T42" fmla="*/ 37 w 61"/>
                  <a:gd name="T43" fmla="*/ 12 h 93"/>
                  <a:gd name="T44" fmla="*/ 31 w 61"/>
                  <a:gd name="T45" fmla="*/ 10 h 93"/>
                  <a:gd name="T46" fmla="*/ 26 w 61"/>
                  <a:gd name="T47" fmla="*/ 12 h 93"/>
                  <a:gd name="T48" fmla="*/ 22 w 61"/>
                  <a:gd name="T49" fmla="*/ 13 h 93"/>
                  <a:gd name="T50" fmla="*/ 19 w 61"/>
                  <a:gd name="T51" fmla="*/ 16 h 93"/>
                  <a:gd name="T52" fmla="*/ 16 w 61"/>
                  <a:gd name="T53" fmla="*/ 18 h 93"/>
                  <a:gd name="T54" fmla="*/ 15 w 61"/>
                  <a:gd name="T55" fmla="*/ 22 h 93"/>
                  <a:gd name="T56" fmla="*/ 15 w 61"/>
                  <a:gd name="T57" fmla="*/ 27 h 93"/>
                  <a:gd name="T58" fmla="*/ 2 w 61"/>
                  <a:gd name="T59" fmla="*/ 26 h 93"/>
                  <a:gd name="T60" fmla="*/ 3 w 61"/>
                  <a:gd name="T61" fmla="*/ 20 h 93"/>
                  <a:gd name="T62" fmla="*/ 4 w 61"/>
                  <a:gd name="T63" fmla="*/ 14 h 93"/>
                  <a:gd name="T64" fmla="*/ 7 w 61"/>
                  <a:gd name="T65" fmla="*/ 10 h 93"/>
                  <a:gd name="T66" fmla="*/ 11 w 61"/>
                  <a:gd name="T67" fmla="*/ 7 h 93"/>
                  <a:gd name="T68" fmla="*/ 20 w 61"/>
                  <a:gd name="T69" fmla="*/ 1 h 93"/>
                  <a:gd name="T70" fmla="*/ 31 w 61"/>
                  <a:gd name="T71" fmla="*/ 0 h 93"/>
                  <a:gd name="T72" fmla="*/ 43 w 61"/>
                  <a:gd name="T73" fmla="*/ 1 h 93"/>
                  <a:gd name="T74" fmla="*/ 52 w 61"/>
                  <a:gd name="T75" fmla="*/ 8 h 93"/>
                  <a:gd name="T76" fmla="*/ 57 w 61"/>
                  <a:gd name="T77" fmla="*/ 13 h 93"/>
                  <a:gd name="T78" fmla="*/ 60 w 61"/>
                  <a:gd name="T79" fmla="*/ 20 h 93"/>
                  <a:gd name="T80" fmla="*/ 60 w 61"/>
                  <a:gd name="T81" fmla="*/ 26 h 93"/>
                  <a:gd name="T82" fmla="*/ 60 w 61"/>
                  <a:gd name="T83" fmla="*/ 31 h 93"/>
                  <a:gd name="T84" fmla="*/ 59 w 61"/>
                  <a:gd name="T85" fmla="*/ 36 h 93"/>
                  <a:gd name="T86" fmla="*/ 56 w 61"/>
                  <a:gd name="T87" fmla="*/ 43 h 93"/>
                  <a:gd name="T88" fmla="*/ 51 w 61"/>
                  <a:gd name="T89" fmla="*/ 48 h 93"/>
                  <a:gd name="T90" fmla="*/ 47 w 61"/>
                  <a:gd name="T91" fmla="*/ 53 h 93"/>
                  <a:gd name="T92" fmla="*/ 42 w 61"/>
                  <a:gd name="T93" fmla="*/ 58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4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2" y="85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3"/>
                    </a:lnTo>
                    <a:lnTo>
                      <a:pt x="24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1" y="43"/>
                    </a:lnTo>
                    <a:lnTo>
                      <a:pt x="43" y="39"/>
                    </a:lnTo>
                    <a:lnTo>
                      <a:pt x="46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7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6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5" y="27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20" y="1"/>
                    </a:lnTo>
                    <a:lnTo>
                      <a:pt x="31" y="0"/>
                    </a:lnTo>
                    <a:lnTo>
                      <a:pt x="43" y="1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31"/>
                    </a:lnTo>
                    <a:lnTo>
                      <a:pt x="59" y="36"/>
                    </a:lnTo>
                    <a:lnTo>
                      <a:pt x="56" y="43"/>
                    </a:lnTo>
                    <a:lnTo>
                      <a:pt x="51" y="48"/>
                    </a:lnTo>
                    <a:lnTo>
                      <a:pt x="47" y="53"/>
                    </a:lnTo>
                    <a:lnTo>
                      <a:pt x="42" y="58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4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111"/>
              <p:cNvSpPr>
                <a:spLocks/>
              </p:cNvSpPr>
              <p:nvPr/>
            </p:nvSpPr>
            <p:spPr bwMode="auto">
              <a:xfrm>
                <a:off x="5840605" y="6035001"/>
                <a:ext cx="47564" cy="73025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6 h 94"/>
                  <a:gd name="T4" fmla="*/ 13 w 61"/>
                  <a:gd name="T5" fmla="*/ 72 h 94"/>
                  <a:gd name="T6" fmla="*/ 16 w 61"/>
                  <a:gd name="T7" fmla="*/ 75 h 94"/>
                  <a:gd name="T8" fmla="*/ 18 w 61"/>
                  <a:gd name="T9" fmla="*/ 79 h 94"/>
                  <a:gd name="T10" fmla="*/ 21 w 61"/>
                  <a:gd name="T11" fmla="*/ 82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1 h 94"/>
                  <a:gd name="T20" fmla="*/ 44 w 61"/>
                  <a:gd name="T21" fmla="*/ 77 h 94"/>
                  <a:gd name="T22" fmla="*/ 47 w 61"/>
                  <a:gd name="T23" fmla="*/ 73 h 94"/>
                  <a:gd name="T24" fmla="*/ 48 w 61"/>
                  <a:gd name="T25" fmla="*/ 68 h 94"/>
                  <a:gd name="T26" fmla="*/ 49 w 61"/>
                  <a:gd name="T27" fmla="*/ 61 h 94"/>
                  <a:gd name="T28" fmla="*/ 48 w 61"/>
                  <a:gd name="T29" fmla="*/ 56 h 94"/>
                  <a:gd name="T30" fmla="*/ 47 w 61"/>
                  <a:gd name="T31" fmla="*/ 51 h 94"/>
                  <a:gd name="T32" fmla="*/ 44 w 61"/>
                  <a:gd name="T33" fmla="*/ 47 h 94"/>
                  <a:gd name="T34" fmla="*/ 40 w 61"/>
                  <a:gd name="T35" fmla="*/ 43 h 94"/>
                  <a:gd name="T36" fmla="*/ 35 w 61"/>
                  <a:gd name="T37" fmla="*/ 42 h 94"/>
                  <a:gd name="T38" fmla="*/ 30 w 61"/>
                  <a:gd name="T39" fmla="*/ 42 h 94"/>
                  <a:gd name="T40" fmla="*/ 25 w 61"/>
                  <a:gd name="T41" fmla="*/ 42 h 94"/>
                  <a:gd name="T42" fmla="*/ 19 w 61"/>
                  <a:gd name="T43" fmla="*/ 43 h 94"/>
                  <a:gd name="T44" fmla="*/ 17 w 61"/>
                  <a:gd name="T45" fmla="*/ 46 h 94"/>
                  <a:gd name="T46" fmla="*/ 13 w 61"/>
                  <a:gd name="T47" fmla="*/ 50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2 h 94"/>
                  <a:gd name="T56" fmla="*/ 21 w 61"/>
                  <a:gd name="T57" fmla="*/ 12 h 94"/>
                  <a:gd name="T58" fmla="*/ 16 w 61"/>
                  <a:gd name="T59" fmla="*/ 37 h 94"/>
                  <a:gd name="T60" fmla="*/ 22 w 61"/>
                  <a:gd name="T61" fmla="*/ 33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3 h 94"/>
                  <a:gd name="T70" fmla="*/ 49 w 61"/>
                  <a:gd name="T71" fmla="*/ 35 h 94"/>
                  <a:gd name="T72" fmla="*/ 53 w 61"/>
                  <a:gd name="T73" fmla="*/ 39 h 94"/>
                  <a:gd name="T74" fmla="*/ 60 w 61"/>
                  <a:gd name="T75" fmla="*/ 48 h 94"/>
                  <a:gd name="T76" fmla="*/ 61 w 61"/>
                  <a:gd name="T77" fmla="*/ 61 h 94"/>
                  <a:gd name="T78" fmla="*/ 60 w 61"/>
                  <a:gd name="T79" fmla="*/ 73 h 94"/>
                  <a:gd name="T80" fmla="*/ 53 w 61"/>
                  <a:gd name="T81" fmla="*/ 83 h 94"/>
                  <a:gd name="T82" fmla="*/ 43 w 61"/>
                  <a:gd name="T83" fmla="*/ 91 h 94"/>
                  <a:gd name="T84" fmla="*/ 30 w 61"/>
                  <a:gd name="T85" fmla="*/ 94 h 94"/>
                  <a:gd name="T86" fmla="*/ 23 w 61"/>
                  <a:gd name="T87" fmla="*/ 94 h 94"/>
                  <a:gd name="T88" fmla="*/ 18 w 61"/>
                  <a:gd name="T89" fmla="*/ 92 h 94"/>
                  <a:gd name="T90" fmla="*/ 13 w 61"/>
                  <a:gd name="T91" fmla="*/ 90 h 94"/>
                  <a:gd name="T92" fmla="*/ 9 w 61"/>
                  <a:gd name="T93" fmla="*/ 87 h 94"/>
                  <a:gd name="T94" fmla="*/ 4 w 61"/>
                  <a:gd name="T95" fmla="*/ 82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6"/>
                    </a:lnTo>
                    <a:lnTo>
                      <a:pt x="13" y="72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2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2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7" y="46"/>
                    </a:lnTo>
                    <a:lnTo>
                      <a:pt x="13" y="50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1" y="61"/>
                    </a:lnTo>
                    <a:lnTo>
                      <a:pt x="60" y="73"/>
                    </a:lnTo>
                    <a:lnTo>
                      <a:pt x="53" y="83"/>
                    </a:lnTo>
                    <a:lnTo>
                      <a:pt x="43" y="91"/>
                    </a:lnTo>
                    <a:lnTo>
                      <a:pt x="30" y="94"/>
                    </a:lnTo>
                    <a:lnTo>
                      <a:pt x="23" y="94"/>
                    </a:lnTo>
                    <a:lnTo>
                      <a:pt x="18" y="92"/>
                    </a:lnTo>
                    <a:lnTo>
                      <a:pt x="13" y="90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112"/>
              <p:cNvSpPr>
                <a:spLocks/>
              </p:cNvSpPr>
              <p:nvPr/>
            </p:nvSpPr>
            <p:spPr bwMode="auto">
              <a:xfrm>
                <a:off x="6219528" y="6033413"/>
                <a:ext cx="47564" cy="74612"/>
              </a:xfrm>
              <a:custGeom>
                <a:avLst/>
                <a:gdLst>
                  <a:gd name="T0" fmla="*/ 12 w 61"/>
                  <a:gd name="T1" fmla="*/ 67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4 h 95"/>
                  <a:gd name="T32" fmla="*/ 33 w 61"/>
                  <a:gd name="T33" fmla="*/ 12 h 95"/>
                  <a:gd name="T34" fmla="*/ 25 w 61"/>
                  <a:gd name="T35" fmla="*/ 12 h 95"/>
                  <a:gd name="T36" fmla="*/ 18 w 61"/>
                  <a:gd name="T37" fmla="*/ 14 h 95"/>
                  <a:gd name="T38" fmla="*/ 14 w 61"/>
                  <a:gd name="T39" fmla="*/ 21 h 95"/>
                  <a:gd name="T40" fmla="*/ 2 w 61"/>
                  <a:gd name="T41" fmla="*/ 25 h 95"/>
                  <a:gd name="T42" fmla="*/ 7 w 61"/>
                  <a:gd name="T43" fmla="*/ 12 h 95"/>
                  <a:gd name="T44" fmla="*/ 16 w 61"/>
                  <a:gd name="T45" fmla="*/ 3 h 95"/>
                  <a:gd name="T46" fmla="*/ 29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5 w 61"/>
                  <a:gd name="T53" fmla="*/ 18 h 95"/>
                  <a:gd name="T54" fmla="*/ 55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60 w 61"/>
                  <a:gd name="T63" fmla="*/ 60 h 95"/>
                  <a:gd name="T64" fmla="*/ 58 w 61"/>
                  <a:gd name="T65" fmla="*/ 76 h 95"/>
                  <a:gd name="T66" fmla="*/ 42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2 w 61"/>
                  <a:gd name="T73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7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4" y="38"/>
                    </a:lnTo>
                    <a:lnTo>
                      <a:pt x="26" y="38"/>
                    </a:lnTo>
                    <a:lnTo>
                      <a:pt x="33" y="38"/>
                    </a:lnTo>
                    <a:lnTo>
                      <a:pt x="38" y="35"/>
                    </a:lnTo>
                    <a:lnTo>
                      <a:pt x="40" y="32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2" y="17"/>
                    </a:lnTo>
                    <a:lnTo>
                      <a:pt x="39" y="14"/>
                    </a:lnTo>
                    <a:lnTo>
                      <a:pt x="36" y="13"/>
                    </a:lnTo>
                    <a:lnTo>
                      <a:pt x="33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2" y="25"/>
                    </a:lnTo>
                    <a:lnTo>
                      <a:pt x="3" y="17"/>
                    </a:lnTo>
                    <a:lnTo>
                      <a:pt x="7" y="12"/>
                    </a:lnTo>
                    <a:lnTo>
                      <a:pt x="11" y="7"/>
                    </a:lnTo>
                    <a:lnTo>
                      <a:pt x="16" y="3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35" y="1"/>
                    </a:lnTo>
                    <a:lnTo>
                      <a:pt x="43" y="3"/>
                    </a:lnTo>
                    <a:lnTo>
                      <a:pt x="47" y="5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5" y="18"/>
                    </a:lnTo>
                    <a:lnTo>
                      <a:pt x="56" y="23"/>
                    </a:lnTo>
                    <a:lnTo>
                      <a:pt x="55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4"/>
                    </a:lnTo>
                    <a:lnTo>
                      <a:pt x="60" y="60"/>
                    </a:lnTo>
                    <a:lnTo>
                      <a:pt x="61" y="66"/>
                    </a:lnTo>
                    <a:lnTo>
                      <a:pt x="58" y="76"/>
                    </a:lnTo>
                    <a:lnTo>
                      <a:pt x="52" y="87"/>
                    </a:lnTo>
                    <a:lnTo>
                      <a:pt x="42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2" y="76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113"/>
              <p:cNvSpPr>
                <a:spLocks noEditPoints="1"/>
              </p:cNvSpPr>
              <p:nvPr/>
            </p:nvSpPr>
            <p:spPr bwMode="auto">
              <a:xfrm>
                <a:off x="6276604" y="6033413"/>
                <a:ext cx="47564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11 w 61"/>
                  <a:gd name="T9" fmla="*/ 9 h 95"/>
                  <a:gd name="T10" fmla="*/ 15 w 61"/>
                  <a:gd name="T11" fmla="*/ 5 h 95"/>
                  <a:gd name="T12" fmla="*/ 20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6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8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1" y="9"/>
                    </a:lnTo>
                    <a:lnTo>
                      <a:pt x="15" y="5"/>
                    </a:lnTo>
                    <a:lnTo>
                      <a:pt x="20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14"/>
              <p:cNvSpPr>
                <a:spLocks/>
              </p:cNvSpPr>
              <p:nvPr/>
            </p:nvSpPr>
            <p:spPr bwMode="auto">
              <a:xfrm>
                <a:off x="4752985" y="6163588"/>
                <a:ext cx="28538" cy="80962"/>
              </a:xfrm>
              <a:custGeom>
                <a:avLst/>
                <a:gdLst>
                  <a:gd name="T0" fmla="*/ 34 w 36"/>
                  <a:gd name="T1" fmla="*/ 90 h 102"/>
                  <a:gd name="T2" fmla="*/ 36 w 36"/>
                  <a:gd name="T3" fmla="*/ 102 h 102"/>
                  <a:gd name="T4" fmla="*/ 31 w 36"/>
                  <a:gd name="T5" fmla="*/ 102 h 102"/>
                  <a:gd name="T6" fmla="*/ 27 w 36"/>
                  <a:gd name="T7" fmla="*/ 102 h 102"/>
                  <a:gd name="T8" fmla="*/ 20 w 36"/>
                  <a:gd name="T9" fmla="*/ 102 h 102"/>
                  <a:gd name="T10" fmla="*/ 16 w 36"/>
                  <a:gd name="T11" fmla="*/ 101 h 102"/>
                  <a:gd name="T12" fmla="*/ 12 w 36"/>
                  <a:gd name="T13" fmla="*/ 98 h 102"/>
                  <a:gd name="T14" fmla="*/ 10 w 36"/>
                  <a:gd name="T15" fmla="*/ 96 h 102"/>
                  <a:gd name="T16" fmla="*/ 10 w 36"/>
                  <a:gd name="T17" fmla="*/ 92 h 102"/>
                  <a:gd name="T18" fmla="*/ 9 w 36"/>
                  <a:gd name="T19" fmla="*/ 87 h 102"/>
                  <a:gd name="T20" fmla="*/ 9 w 36"/>
                  <a:gd name="T21" fmla="*/ 80 h 102"/>
                  <a:gd name="T22" fmla="*/ 9 w 36"/>
                  <a:gd name="T23" fmla="*/ 39 h 102"/>
                  <a:gd name="T24" fmla="*/ 0 w 36"/>
                  <a:gd name="T25" fmla="*/ 39 h 102"/>
                  <a:gd name="T26" fmla="*/ 0 w 36"/>
                  <a:gd name="T27" fmla="*/ 27 h 102"/>
                  <a:gd name="T28" fmla="*/ 9 w 36"/>
                  <a:gd name="T29" fmla="*/ 27 h 102"/>
                  <a:gd name="T30" fmla="*/ 9 w 36"/>
                  <a:gd name="T31" fmla="*/ 8 h 102"/>
                  <a:gd name="T32" fmla="*/ 23 w 36"/>
                  <a:gd name="T33" fmla="*/ 0 h 102"/>
                  <a:gd name="T34" fmla="*/ 23 w 36"/>
                  <a:gd name="T35" fmla="*/ 27 h 102"/>
                  <a:gd name="T36" fmla="*/ 34 w 36"/>
                  <a:gd name="T37" fmla="*/ 27 h 102"/>
                  <a:gd name="T38" fmla="*/ 34 w 36"/>
                  <a:gd name="T39" fmla="*/ 39 h 102"/>
                  <a:gd name="T40" fmla="*/ 23 w 36"/>
                  <a:gd name="T41" fmla="*/ 39 h 102"/>
                  <a:gd name="T42" fmla="*/ 23 w 36"/>
                  <a:gd name="T43" fmla="*/ 80 h 102"/>
                  <a:gd name="T44" fmla="*/ 23 w 36"/>
                  <a:gd name="T45" fmla="*/ 85 h 102"/>
                  <a:gd name="T46" fmla="*/ 23 w 36"/>
                  <a:gd name="T47" fmla="*/ 88 h 102"/>
                  <a:gd name="T48" fmla="*/ 24 w 36"/>
                  <a:gd name="T49" fmla="*/ 89 h 102"/>
                  <a:gd name="T50" fmla="*/ 25 w 36"/>
                  <a:gd name="T51" fmla="*/ 90 h 102"/>
                  <a:gd name="T52" fmla="*/ 27 w 36"/>
                  <a:gd name="T53" fmla="*/ 90 h 102"/>
                  <a:gd name="T54" fmla="*/ 29 w 36"/>
                  <a:gd name="T55" fmla="*/ 90 h 102"/>
                  <a:gd name="T56" fmla="*/ 32 w 36"/>
                  <a:gd name="T57" fmla="*/ 90 h 102"/>
                  <a:gd name="T58" fmla="*/ 34 w 36"/>
                  <a:gd name="T59" fmla="*/ 9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102">
                    <a:moveTo>
                      <a:pt x="34" y="90"/>
                    </a:moveTo>
                    <a:lnTo>
                      <a:pt x="36" y="102"/>
                    </a:lnTo>
                    <a:lnTo>
                      <a:pt x="31" y="102"/>
                    </a:lnTo>
                    <a:lnTo>
                      <a:pt x="27" y="102"/>
                    </a:lnTo>
                    <a:lnTo>
                      <a:pt x="20" y="102"/>
                    </a:lnTo>
                    <a:lnTo>
                      <a:pt x="16" y="101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10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3" y="0"/>
                    </a:lnTo>
                    <a:lnTo>
                      <a:pt x="23" y="27"/>
                    </a:lnTo>
                    <a:lnTo>
                      <a:pt x="34" y="27"/>
                    </a:lnTo>
                    <a:lnTo>
                      <a:pt x="34" y="39"/>
                    </a:lnTo>
                    <a:lnTo>
                      <a:pt x="23" y="39"/>
                    </a:lnTo>
                    <a:lnTo>
                      <a:pt x="23" y="80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90"/>
                    </a:lnTo>
                    <a:lnTo>
                      <a:pt x="29" y="90"/>
                    </a:lnTo>
                    <a:lnTo>
                      <a:pt x="32" y="90"/>
                    </a:lnTo>
                    <a:lnTo>
                      <a:pt x="34" y="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15"/>
              <p:cNvSpPr>
                <a:spLocks noEditPoints="1"/>
              </p:cNvSpPr>
              <p:nvPr/>
            </p:nvSpPr>
            <p:spPr bwMode="auto">
              <a:xfrm>
                <a:off x="4791036" y="6162001"/>
                <a:ext cx="11098" cy="80962"/>
              </a:xfrm>
              <a:custGeom>
                <a:avLst/>
                <a:gdLst>
                  <a:gd name="T0" fmla="*/ 0 w 15"/>
                  <a:gd name="T1" fmla="*/ 13 h 102"/>
                  <a:gd name="T2" fmla="*/ 0 w 15"/>
                  <a:gd name="T3" fmla="*/ 0 h 102"/>
                  <a:gd name="T4" fmla="*/ 15 w 15"/>
                  <a:gd name="T5" fmla="*/ 0 h 102"/>
                  <a:gd name="T6" fmla="*/ 15 w 15"/>
                  <a:gd name="T7" fmla="*/ 13 h 102"/>
                  <a:gd name="T8" fmla="*/ 0 w 15"/>
                  <a:gd name="T9" fmla="*/ 13 h 102"/>
                  <a:gd name="T10" fmla="*/ 0 w 15"/>
                  <a:gd name="T11" fmla="*/ 102 h 102"/>
                  <a:gd name="T12" fmla="*/ 0 w 15"/>
                  <a:gd name="T13" fmla="*/ 28 h 102"/>
                  <a:gd name="T14" fmla="*/ 15 w 15"/>
                  <a:gd name="T15" fmla="*/ 28 h 102"/>
                  <a:gd name="T16" fmla="*/ 15 w 15"/>
                  <a:gd name="T17" fmla="*/ 102 h 102"/>
                  <a:gd name="T18" fmla="*/ 0 w 15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02">
                    <a:moveTo>
                      <a:pt x="0" y="13"/>
                    </a:moveTo>
                    <a:lnTo>
                      <a:pt x="0" y="0"/>
                    </a:lnTo>
                    <a:lnTo>
                      <a:pt x="15" y="0"/>
                    </a:lnTo>
                    <a:lnTo>
                      <a:pt x="15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5" y="28"/>
                    </a:lnTo>
                    <a:lnTo>
                      <a:pt x="15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16"/>
              <p:cNvSpPr>
                <a:spLocks/>
              </p:cNvSpPr>
              <p:nvPr/>
            </p:nvSpPr>
            <p:spPr bwMode="auto">
              <a:xfrm>
                <a:off x="4814818" y="6182638"/>
                <a:ext cx="80858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3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3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3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3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2 h 76"/>
                  <a:gd name="T66" fmla="*/ 78 w 103"/>
                  <a:gd name="T67" fmla="*/ 12 h 76"/>
                  <a:gd name="T68" fmla="*/ 72 w 103"/>
                  <a:gd name="T69" fmla="*/ 12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2 h 76"/>
                  <a:gd name="T96" fmla="*/ 32 w 103"/>
                  <a:gd name="T97" fmla="*/ 12 h 76"/>
                  <a:gd name="T98" fmla="*/ 27 w 103"/>
                  <a:gd name="T99" fmla="*/ 12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6 w 103"/>
                  <a:gd name="T105" fmla="*/ 23 h 76"/>
                  <a:gd name="T106" fmla="*/ 16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3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3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3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2"/>
                    </a:lnTo>
                    <a:lnTo>
                      <a:pt x="78" y="12"/>
                    </a:lnTo>
                    <a:lnTo>
                      <a:pt x="72" y="12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6" y="23"/>
                    </a:lnTo>
                    <a:lnTo>
                      <a:pt x="16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17"/>
              <p:cNvSpPr>
                <a:spLocks noEditPoints="1"/>
              </p:cNvSpPr>
              <p:nvPr/>
            </p:nvSpPr>
            <p:spPr bwMode="auto">
              <a:xfrm>
                <a:off x="4908359" y="6182638"/>
                <a:ext cx="53905" cy="61912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0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0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5 h 77"/>
                  <a:gd name="T52" fmla="*/ 35 w 68"/>
                  <a:gd name="T53" fmla="*/ 65 h 77"/>
                  <a:gd name="T54" fmla="*/ 41 w 68"/>
                  <a:gd name="T55" fmla="*/ 65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2 h 77"/>
                  <a:gd name="T78" fmla="*/ 35 w 68"/>
                  <a:gd name="T79" fmla="*/ 12 h 77"/>
                  <a:gd name="T80" fmla="*/ 28 w 68"/>
                  <a:gd name="T81" fmla="*/ 12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0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0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5"/>
                    </a:lnTo>
                    <a:lnTo>
                      <a:pt x="35" y="65"/>
                    </a:lnTo>
                    <a:lnTo>
                      <a:pt x="41" y="65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28" y="12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18"/>
              <p:cNvSpPr>
                <a:spLocks/>
              </p:cNvSpPr>
              <p:nvPr/>
            </p:nvSpPr>
            <p:spPr bwMode="auto">
              <a:xfrm>
                <a:off x="5006657" y="6162001"/>
                <a:ext cx="26953" cy="103187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29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29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119"/>
              <p:cNvSpPr>
                <a:spLocks/>
              </p:cNvSpPr>
              <p:nvPr/>
            </p:nvSpPr>
            <p:spPr bwMode="auto">
              <a:xfrm>
                <a:off x="5039952" y="6182638"/>
                <a:ext cx="49149" cy="61912"/>
              </a:xfrm>
              <a:custGeom>
                <a:avLst/>
                <a:gdLst>
                  <a:gd name="T0" fmla="*/ 13 w 61"/>
                  <a:gd name="T1" fmla="*/ 53 h 77"/>
                  <a:gd name="T2" fmla="*/ 17 w 61"/>
                  <a:gd name="T3" fmla="*/ 60 h 77"/>
                  <a:gd name="T4" fmla="*/ 22 w 61"/>
                  <a:gd name="T5" fmla="*/ 64 h 77"/>
                  <a:gd name="T6" fmla="*/ 33 w 61"/>
                  <a:gd name="T7" fmla="*/ 65 h 77"/>
                  <a:gd name="T8" fmla="*/ 42 w 61"/>
                  <a:gd name="T9" fmla="*/ 64 h 77"/>
                  <a:gd name="T10" fmla="*/ 47 w 61"/>
                  <a:gd name="T11" fmla="*/ 59 h 77"/>
                  <a:gd name="T12" fmla="*/ 48 w 61"/>
                  <a:gd name="T13" fmla="*/ 53 h 77"/>
                  <a:gd name="T14" fmla="*/ 43 w 61"/>
                  <a:gd name="T15" fmla="*/ 49 h 77"/>
                  <a:gd name="T16" fmla="*/ 37 w 61"/>
                  <a:gd name="T17" fmla="*/ 47 h 77"/>
                  <a:gd name="T18" fmla="*/ 24 w 61"/>
                  <a:gd name="T19" fmla="*/ 44 h 77"/>
                  <a:gd name="T20" fmla="*/ 13 w 61"/>
                  <a:gd name="T21" fmla="*/ 40 h 77"/>
                  <a:gd name="T22" fmla="*/ 4 w 61"/>
                  <a:gd name="T23" fmla="*/ 32 h 77"/>
                  <a:gd name="T24" fmla="*/ 2 w 61"/>
                  <a:gd name="T25" fmla="*/ 22 h 77"/>
                  <a:gd name="T26" fmla="*/ 4 w 61"/>
                  <a:gd name="T27" fmla="*/ 12 h 77"/>
                  <a:gd name="T28" fmla="*/ 11 w 61"/>
                  <a:gd name="T29" fmla="*/ 5 h 77"/>
                  <a:gd name="T30" fmla="*/ 19 w 61"/>
                  <a:gd name="T31" fmla="*/ 2 h 77"/>
                  <a:gd name="T32" fmla="*/ 29 w 61"/>
                  <a:gd name="T33" fmla="*/ 0 h 77"/>
                  <a:gd name="T34" fmla="*/ 43 w 61"/>
                  <a:gd name="T35" fmla="*/ 2 h 77"/>
                  <a:gd name="T36" fmla="*/ 53 w 61"/>
                  <a:gd name="T37" fmla="*/ 10 h 77"/>
                  <a:gd name="T38" fmla="*/ 57 w 61"/>
                  <a:gd name="T39" fmla="*/ 22 h 77"/>
                  <a:gd name="T40" fmla="*/ 42 w 61"/>
                  <a:gd name="T41" fmla="*/ 18 h 77"/>
                  <a:gd name="T42" fmla="*/ 37 w 61"/>
                  <a:gd name="T43" fmla="*/ 14 h 77"/>
                  <a:gd name="T44" fmla="*/ 30 w 61"/>
                  <a:gd name="T45" fmla="*/ 12 h 77"/>
                  <a:gd name="T46" fmla="*/ 21 w 61"/>
                  <a:gd name="T47" fmla="*/ 14 h 77"/>
                  <a:gd name="T48" fmla="*/ 16 w 61"/>
                  <a:gd name="T49" fmla="*/ 18 h 77"/>
                  <a:gd name="T50" fmla="*/ 16 w 61"/>
                  <a:gd name="T51" fmla="*/ 23 h 77"/>
                  <a:gd name="T52" fmla="*/ 19 w 61"/>
                  <a:gd name="T53" fmla="*/ 27 h 77"/>
                  <a:gd name="T54" fmla="*/ 22 w 61"/>
                  <a:gd name="T55" fmla="*/ 28 h 77"/>
                  <a:gd name="T56" fmla="*/ 31 w 61"/>
                  <a:gd name="T57" fmla="*/ 31 h 77"/>
                  <a:gd name="T58" fmla="*/ 44 w 61"/>
                  <a:gd name="T59" fmla="*/ 34 h 77"/>
                  <a:gd name="T60" fmla="*/ 55 w 61"/>
                  <a:gd name="T61" fmla="*/ 40 h 77"/>
                  <a:gd name="T62" fmla="*/ 60 w 61"/>
                  <a:gd name="T63" fmla="*/ 46 h 77"/>
                  <a:gd name="T64" fmla="*/ 61 w 61"/>
                  <a:gd name="T65" fmla="*/ 54 h 77"/>
                  <a:gd name="T66" fmla="*/ 59 w 61"/>
                  <a:gd name="T67" fmla="*/ 65 h 77"/>
                  <a:gd name="T68" fmla="*/ 52 w 61"/>
                  <a:gd name="T69" fmla="*/ 72 h 77"/>
                  <a:gd name="T70" fmla="*/ 40 w 61"/>
                  <a:gd name="T71" fmla="*/ 77 h 77"/>
                  <a:gd name="T72" fmla="*/ 20 w 61"/>
                  <a:gd name="T73" fmla="*/ 76 h 77"/>
                  <a:gd name="T74" fmla="*/ 6 w 61"/>
                  <a:gd name="T75" fmla="*/ 67 h 77"/>
                  <a:gd name="T76" fmla="*/ 0 w 61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1" h="77">
                    <a:moveTo>
                      <a:pt x="0" y="54"/>
                    </a:moveTo>
                    <a:lnTo>
                      <a:pt x="13" y="53"/>
                    </a:lnTo>
                    <a:lnTo>
                      <a:pt x="15" y="56"/>
                    </a:lnTo>
                    <a:lnTo>
                      <a:pt x="17" y="60"/>
                    </a:lnTo>
                    <a:lnTo>
                      <a:pt x="20" y="63"/>
                    </a:lnTo>
                    <a:lnTo>
                      <a:pt x="22" y="64"/>
                    </a:lnTo>
                    <a:lnTo>
                      <a:pt x="28" y="65"/>
                    </a:lnTo>
                    <a:lnTo>
                      <a:pt x="33" y="65"/>
                    </a:lnTo>
                    <a:lnTo>
                      <a:pt x="37" y="65"/>
                    </a:lnTo>
                    <a:lnTo>
                      <a:pt x="42" y="64"/>
                    </a:lnTo>
                    <a:lnTo>
                      <a:pt x="44" y="63"/>
                    </a:lnTo>
                    <a:lnTo>
                      <a:pt x="47" y="59"/>
                    </a:lnTo>
                    <a:lnTo>
                      <a:pt x="48" y="55"/>
                    </a:lnTo>
                    <a:lnTo>
                      <a:pt x="48" y="53"/>
                    </a:lnTo>
                    <a:lnTo>
                      <a:pt x="46" y="51"/>
                    </a:lnTo>
                    <a:lnTo>
                      <a:pt x="43" y="49"/>
                    </a:lnTo>
                    <a:lnTo>
                      <a:pt x="40" y="49"/>
                    </a:lnTo>
                    <a:lnTo>
                      <a:pt x="37" y="47"/>
                    </a:lnTo>
                    <a:lnTo>
                      <a:pt x="31" y="45"/>
                    </a:lnTo>
                    <a:lnTo>
                      <a:pt x="24" y="44"/>
                    </a:lnTo>
                    <a:lnTo>
                      <a:pt x="19" y="41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7" y="9"/>
                    </a:lnTo>
                    <a:lnTo>
                      <a:pt x="11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7" y="1"/>
                    </a:lnTo>
                    <a:lnTo>
                      <a:pt x="43" y="2"/>
                    </a:lnTo>
                    <a:lnTo>
                      <a:pt x="50" y="6"/>
                    </a:lnTo>
                    <a:lnTo>
                      <a:pt x="53" y="10"/>
                    </a:lnTo>
                    <a:lnTo>
                      <a:pt x="56" y="15"/>
                    </a:lnTo>
                    <a:lnTo>
                      <a:pt x="57" y="22"/>
                    </a:lnTo>
                    <a:lnTo>
                      <a:pt x="44" y="23"/>
                    </a:lnTo>
                    <a:lnTo>
                      <a:pt x="42" y="18"/>
                    </a:lnTo>
                    <a:lnTo>
                      <a:pt x="39" y="15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19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6" y="23"/>
                    </a:lnTo>
                    <a:lnTo>
                      <a:pt x="17" y="24"/>
                    </a:lnTo>
                    <a:lnTo>
                      <a:pt x="19" y="27"/>
                    </a:lnTo>
                    <a:lnTo>
                      <a:pt x="21" y="28"/>
                    </a:lnTo>
                    <a:lnTo>
                      <a:pt x="22" y="28"/>
                    </a:lnTo>
                    <a:lnTo>
                      <a:pt x="26" y="29"/>
                    </a:lnTo>
                    <a:lnTo>
                      <a:pt x="31" y="31"/>
                    </a:lnTo>
                    <a:lnTo>
                      <a:pt x="38" y="33"/>
                    </a:lnTo>
                    <a:lnTo>
                      <a:pt x="44" y="34"/>
                    </a:lnTo>
                    <a:lnTo>
                      <a:pt x="48" y="36"/>
                    </a:lnTo>
                    <a:lnTo>
                      <a:pt x="55" y="40"/>
                    </a:lnTo>
                    <a:lnTo>
                      <a:pt x="59" y="44"/>
                    </a:lnTo>
                    <a:lnTo>
                      <a:pt x="60" y="46"/>
                    </a:lnTo>
                    <a:lnTo>
                      <a:pt x="61" y="50"/>
                    </a:lnTo>
                    <a:lnTo>
                      <a:pt x="61" y="54"/>
                    </a:lnTo>
                    <a:lnTo>
                      <a:pt x="61" y="60"/>
                    </a:lnTo>
                    <a:lnTo>
                      <a:pt x="59" y="65"/>
                    </a:lnTo>
                    <a:lnTo>
                      <a:pt x="55" y="69"/>
                    </a:lnTo>
                    <a:lnTo>
                      <a:pt x="52" y="72"/>
                    </a:lnTo>
                    <a:lnTo>
                      <a:pt x="47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20" y="76"/>
                    </a:lnTo>
                    <a:lnTo>
                      <a:pt x="11" y="72"/>
                    </a:lnTo>
                    <a:lnTo>
                      <a:pt x="6" y="67"/>
                    </a:lnTo>
                    <a:lnTo>
                      <a:pt x="3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20"/>
              <p:cNvSpPr>
                <a:spLocks/>
              </p:cNvSpPr>
              <p:nvPr/>
            </p:nvSpPr>
            <p:spPr bwMode="auto">
              <a:xfrm>
                <a:off x="5097028" y="6162001"/>
                <a:ext cx="26953" cy="103187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1 w 33"/>
                  <a:gd name="T5" fmla="*/ 108 h 130"/>
                  <a:gd name="T6" fmla="*/ 18 w 33"/>
                  <a:gd name="T7" fmla="*/ 86 h 130"/>
                  <a:gd name="T8" fmla="*/ 20 w 33"/>
                  <a:gd name="T9" fmla="*/ 64 h 130"/>
                  <a:gd name="T10" fmla="*/ 17 w 33"/>
                  <a:gd name="T11" fmla="*/ 40 h 130"/>
                  <a:gd name="T12" fmla="*/ 14 w 33"/>
                  <a:gd name="T13" fmla="*/ 29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1" y="108"/>
                    </a:lnTo>
                    <a:lnTo>
                      <a:pt x="18" y="86"/>
                    </a:lnTo>
                    <a:lnTo>
                      <a:pt x="20" y="64"/>
                    </a:lnTo>
                    <a:lnTo>
                      <a:pt x="17" y="40"/>
                    </a:lnTo>
                    <a:lnTo>
                      <a:pt x="14" y="29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Line 121"/>
              <p:cNvSpPr>
                <a:spLocks noChangeShapeType="1"/>
              </p:cNvSpPr>
              <p:nvPr/>
            </p:nvSpPr>
            <p:spPr bwMode="auto">
              <a:xfrm flipV="1">
                <a:off x="3660609" y="4617363"/>
                <a:ext cx="0" cy="136525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Line 122"/>
              <p:cNvSpPr>
                <a:spLocks noChangeShapeType="1"/>
              </p:cNvSpPr>
              <p:nvPr/>
            </p:nvSpPr>
            <p:spPr bwMode="auto">
              <a:xfrm>
                <a:off x="3660609" y="598261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Line 123"/>
              <p:cNvSpPr>
                <a:spLocks noChangeShapeType="1"/>
              </p:cNvSpPr>
              <p:nvPr/>
            </p:nvSpPr>
            <p:spPr bwMode="auto">
              <a:xfrm>
                <a:off x="3660609" y="575401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Line 124"/>
              <p:cNvSpPr>
                <a:spLocks noChangeShapeType="1"/>
              </p:cNvSpPr>
              <p:nvPr/>
            </p:nvSpPr>
            <p:spPr bwMode="auto">
              <a:xfrm>
                <a:off x="3660609" y="5527001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Line 125"/>
              <p:cNvSpPr>
                <a:spLocks noChangeShapeType="1"/>
              </p:cNvSpPr>
              <p:nvPr/>
            </p:nvSpPr>
            <p:spPr bwMode="auto">
              <a:xfrm>
                <a:off x="3660609" y="5298401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Line 126"/>
              <p:cNvSpPr>
                <a:spLocks noChangeShapeType="1"/>
              </p:cNvSpPr>
              <p:nvPr/>
            </p:nvSpPr>
            <p:spPr bwMode="auto">
              <a:xfrm>
                <a:off x="3660609" y="5072976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Line 127"/>
              <p:cNvSpPr>
                <a:spLocks noChangeShapeType="1"/>
              </p:cNvSpPr>
              <p:nvPr/>
            </p:nvSpPr>
            <p:spPr bwMode="auto">
              <a:xfrm>
                <a:off x="3660609" y="4844376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Line 128"/>
              <p:cNvSpPr>
                <a:spLocks noChangeShapeType="1"/>
              </p:cNvSpPr>
              <p:nvPr/>
            </p:nvSpPr>
            <p:spPr bwMode="auto">
              <a:xfrm>
                <a:off x="3660609" y="4617363"/>
                <a:ext cx="26953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129"/>
              <p:cNvSpPr>
                <a:spLocks noChangeArrowheads="1"/>
              </p:cNvSpPr>
              <p:nvPr/>
            </p:nvSpPr>
            <p:spPr bwMode="auto">
              <a:xfrm>
                <a:off x="3533773" y="5987376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130"/>
              <p:cNvSpPr>
                <a:spLocks/>
              </p:cNvSpPr>
              <p:nvPr/>
            </p:nvSpPr>
            <p:spPr bwMode="auto">
              <a:xfrm>
                <a:off x="3570238" y="5944513"/>
                <a:ext cx="47564" cy="74612"/>
              </a:xfrm>
              <a:custGeom>
                <a:avLst/>
                <a:gdLst>
                  <a:gd name="T0" fmla="*/ 11 w 61"/>
                  <a:gd name="T1" fmla="*/ 67 h 94"/>
                  <a:gd name="T2" fmla="*/ 15 w 61"/>
                  <a:gd name="T3" fmla="*/ 76 h 94"/>
                  <a:gd name="T4" fmla="*/ 20 w 61"/>
                  <a:gd name="T5" fmla="*/ 81 h 94"/>
                  <a:gd name="T6" fmla="*/ 30 w 61"/>
                  <a:gd name="T7" fmla="*/ 84 h 94"/>
                  <a:gd name="T8" fmla="*/ 39 w 61"/>
                  <a:gd name="T9" fmla="*/ 81 h 94"/>
                  <a:gd name="T10" fmla="*/ 46 w 61"/>
                  <a:gd name="T11" fmla="*/ 73 h 94"/>
                  <a:gd name="T12" fmla="*/ 48 w 61"/>
                  <a:gd name="T13" fmla="*/ 64 h 94"/>
                  <a:gd name="T14" fmla="*/ 46 w 61"/>
                  <a:gd name="T15" fmla="*/ 55 h 94"/>
                  <a:gd name="T16" fmla="*/ 40 w 61"/>
                  <a:gd name="T17" fmla="*/ 49 h 94"/>
                  <a:gd name="T18" fmla="*/ 31 w 61"/>
                  <a:gd name="T19" fmla="*/ 46 h 94"/>
                  <a:gd name="T20" fmla="*/ 22 w 61"/>
                  <a:gd name="T21" fmla="*/ 48 h 94"/>
                  <a:gd name="T22" fmla="*/ 26 w 61"/>
                  <a:gd name="T23" fmla="*/ 37 h 94"/>
                  <a:gd name="T24" fmla="*/ 37 w 61"/>
                  <a:gd name="T25" fmla="*/ 33 h 94"/>
                  <a:gd name="T26" fmla="*/ 42 w 61"/>
                  <a:gd name="T27" fmla="*/ 28 h 94"/>
                  <a:gd name="T28" fmla="*/ 42 w 61"/>
                  <a:gd name="T29" fmla="*/ 19 h 94"/>
                  <a:gd name="T30" fmla="*/ 39 w 61"/>
                  <a:gd name="T31" fmla="*/ 14 h 94"/>
                  <a:gd name="T32" fmla="*/ 32 w 61"/>
                  <a:gd name="T33" fmla="*/ 10 h 94"/>
                  <a:gd name="T34" fmla="*/ 24 w 61"/>
                  <a:gd name="T35" fmla="*/ 10 h 94"/>
                  <a:gd name="T36" fmla="*/ 18 w 61"/>
                  <a:gd name="T37" fmla="*/ 14 h 94"/>
                  <a:gd name="T38" fmla="*/ 14 w 61"/>
                  <a:gd name="T39" fmla="*/ 20 h 94"/>
                  <a:gd name="T40" fmla="*/ 1 w 61"/>
                  <a:gd name="T41" fmla="*/ 23 h 94"/>
                  <a:gd name="T42" fmla="*/ 6 w 61"/>
                  <a:gd name="T43" fmla="*/ 10 h 94"/>
                  <a:gd name="T44" fmla="*/ 15 w 61"/>
                  <a:gd name="T45" fmla="*/ 2 h 94"/>
                  <a:gd name="T46" fmla="*/ 28 w 61"/>
                  <a:gd name="T47" fmla="*/ 0 h 94"/>
                  <a:gd name="T48" fmla="*/ 42 w 61"/>
                  <a:gd name="T49" fmla="*/ 2 h 94"/>
                  <a:gd name="T50" fmla="*/ 49 w 61"/>
                  <a:gd name="T51" fmla="*/ 7 h 94"/>
                  <a:gd name="T52" fmla="*/ 54 w 61"/>
                  <a:gd name="T53" fmla="*/ 17 h 94"/>
                  <a:gd name="T54" fmla="*/ 54 w 61"/>
                  <a:gd name="T55" fmla="*/ 28 h 94"/>
                  <a:gd name="T56" fmla="*/ 48 w 61"/>
                  <a:gd name="T57" fmla="*/ 37 h 94"/>
                  <a:gd name="T58" fmla="*/ 48 w 61"/>
                  <a:gd name="T59" fmla="*/ 42 h 94"/>
                  <a:gd name="T60" fmla="*/ 55 w 61"/>
                  <a:gd name="T61" fmla="*/ 49 h 94"/>
                  <a:gd name="T62" fmla="*/ 59 w 61"/>
                  <a:gd name="T63" fmla="*/ 59 h 94"/>
                  <a:gd name="T64" fmla="*/ 58 w 61"/>
                  <a:gd name="T65" fmla="*/ 76 h 94"/>
                  <a:gd name="T66" fmla="*/ 41 w 61"/>
                  <a:gd name="T67" fmla="*/ 91 h 94"/>
                  <a:gd name="T68" fmla="*/ 22 w 61"/>
                  <a:gd name="T69" fmla="*/ 93 h 94"/>
                  <a:gd name="T70" fmla="*/ 9 w 61"/>
                  <a:gd name="T71" fmla="*/ 88 h 94"/>
                  <a:gd name="T72" fmla="*/ 1 w 61"/>
                  <a:gd name="T73" fmla="*/ 7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4">
                    <a:moveTo>
                      <a:pt x="0" y="68"/>
                    </a:moveTo>
                    <a:lnTo>
                      <a:pt x="11" y="67"/>
                    </a:lnTo>
                    <a:lnTo>
                      <a:pt x="13" y="72"/>
                    </a:lnTo>
                    <a:lnTo>
                      <a:pt x="15" y="76"/>
                    </a:lnTo>
                    <a:lnTo>
                      <a:pt x="18" y="80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30" y="84"/>
                    </a:lnTo>
                    <a:lnTo>
                      <a:pt x="35" y="82"/>
                    </a:lnTo>
                    <a:lnTo>
                      <a:pt x="39" y="81"/>
                    </a:lnTo>
                    <a:lnTo>
                      <a:pt x="42" y="77"/>
                    </a:lnTo>
                    <a:lnTo>
                      <a:pt x="46" y="73"/>
                    </a:lnTo>
                    <a:lnTo>
                      <a:pt x="48" y="70"/>
                    </a:lnTo>
                    <a:lnTo>
                      <a:pt x="48" y="64"/>
                    </a:lnTo>
                    <a:lnTo>
                      <a:pt x="48" y="59"/>
                    </a:lnTo>
                    <a:lnTo>
                      <a:pt x="46" y="55"/>
                    </a:lnTo>
                    <a:lnTo>
                      <a:pt x="42" y="51"/>
                    </a:lnTo>
                    <a:lnTo>
                      <a:pt x="40" y="49"/>
                    </a:lnTo>
                    <a:lnTo>
                      <a:pt x="35" y="48"/>
                    </a:lnTo>
                    <a:lnTo>
                      <a:pt x="31" y="46"/>
                    </a:lnTo>
                    <a:lnTo>
                      <a:pt x="27" y="48"/>
                    </a:lnTo>
                    <a:lnTo>
                      <a:pt x="22" y="48"/>
                    </a:lnTo>
                    <a:lnTo>
                      <a:pt x="23" y="37"/>
                    </a:lnTo>
                    <a:lnTo>
                      <a:pt x="26" y="37"/>
                    </a:lnTo>
                    <a:lnTo>
                      <a:pt x="32" y="36"/>
                    </a:lnTo>
                    <a:lnTo>
                      <a:pt x="37" y="33"/>
                    </a:lnTo>
                    <a:lnTo>
                      <a:pt x="40" y="31"/>
                    </a:lnTo>
                    <a:lnTo>
                      <a:pt x="42" y="28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1" y="17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2" y="10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11"/>
                    </a:lnTo>
                    <a:lnTo>
                      <a:pt x="18" y="14"/>
                    </a:lnTo>
                    <a:lnTo>
                      <a:pt x="15" y="17"/>
                    </a:lnTo>
                    <a:lnTo>
                      <a:pt x="14" y="20"/>
                    </a:lnTo>
                    <a:lnTo>
                      <a:pt x="13" y="26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5" y="2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42" y="2"/>
                    </a:lnTo>
                    <a:lnTo>
                      <a:pt x="46" y="5"/>
                    </a:lnTo>
                    <a:lnTo>
                      <a:pt x="49" y="7"/>
                    </a:lnTo>
                    <a:lnTo>
                      <a:pt x="51" y="11"/>
                    </a:lnTo>
                    <a:lnTo>
                      <a:pt x="54" y="17"/>
                    </a:lnTo>
                    <a:lnTo>
                      <a:pt x="55" y="23"/>
                    </a:lnTo>
                    <a:lnTo>
                      <a:pt x="54" y="28"/>
                    </a:lnTo>
                    <a:lnTo>
                      <a:pt x="51" y="33"/>
                    </a:lnTo>
                    <a:lnTo>
                      <a:pt x="48" y="37"/>
                    </a:lnTo>
                    <a:lnTo>
                      <a:pt x="42" y="41"/>
                    </a:lnTo>
                    <a:lnTo>
                      <a:pt x="48" y="42"/>
                    </a:lnTo>
                    <a:lnTo>
                      <a:pt x="51" y="46"/>
                    </a:lnTo>
                    <a:lnTo>
                      <a:pt x="55" y="49"/>
                    </a:lnTo>
                    <a:lnTo>
                      <a:pt x="58" y="54"/>
                    </a:lnTo>
                    <a:lnTo>
                      <a:pt x="59" y="59"/>
                    </a:lnTo>
                    <a:lnTo>
                      <a:pt x="61" y="64"/>
                    </a:lnTo>
                    <a:lnTo>
                      <a:pt x="58" y="76"/>
                    </a:lnTo>
                    <a:lnTo>
                      <a:pt x="51" y="85"/>
                    </a:lnTo>
                    <a:lnTo>
                      <a:pt x="41" y="91"/>
                    </a:lnTo>
                    <a:lnTo>
                      <a:pt x="30" y="94"/>
                    </a:lnTo>
                    <a:lnTo>
                      <a:pt x="22" y="93"/>
                    </a:lnTo>
                    <a:lnTo>
                      <a:pt x="14" y="91"/>
                    </a:lnTo>
                    <a:lnTo>
                      <a:pt x="9" y="88"/>
                    </a:lnTo>
                    <a:lnTo>
                      <a:pt x="4" y="81"/>
                    </a:lnTo>
                    <a:lnTo>
                      <a:pt x="1" y="76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131"/>
              <p:cNvSpPr>
                <a:spLocks noChangeArrowheads="1"/>
              </p:cNvSpPr>
              <p:nvPr/>
            </p:nvSpPr>
            <p:spPr bwMode="auto">
              <a:xfrm>
                <a:off x="3533773" y="5760363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132"/>
              <p:cNvSpPr>
                <a:spLocks/>
              </p:cNvSpPr>
              <p:nvPr/>
            </p:nvSpPr>
            <p:spPr bwMode="auto">
              <a:xfrm>
                <a:off x="3568653" y="5715913"/>
                <a:ext cx="49149" cy="74612"/>
              </a:xfrm>
              <a:custGeom>
                <a:avLst/>
                <a:gdLst>
                  <a:gd name="T0" fmla="*/ 60 w 60"/>
                  <a:gd name="T1" fmla="*/ 81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89 h 93"/>
                  <a:gd name="T8" fmla="*/ 0 w 60"/>
                  <a:gd name="T9" fmla="*/ 85 h 93"/>
                  <a:gd name="T10" fmla="*/ 3 w 60"/>
                  <a:gd name="T11" fmla="*/ 79 h 93"/>
                  <a:gd name="T12" fmla="*/ 7 w 60"/>
                  <a:gd name="T13" fmla="*/ 72 h 93"/>
                  <a:gd name="T14" fmla="*/ 11 w 60"/>
                  <a:gd name="T15" fmla="*/ 67 h 93"/>
                  <a:gd name="T16" fmla="*/ 15 w 60"/>
                  <a:gd name="T17" fmla="*/ 63 h 93"/>
                  <a:gd name="T18" fmla="*/ 21 w 60"/>
                  <a:gd name="T19" fmla="*/ 58 h 93"/>
                  <a:gd name="T20" fmla="*/ 28 w 60"/>
                  <a:gd name="T21" fmla="*/ 51 h 93"/>
                  <a:gd name="T22" fmla="*/ 34 w 60"/>
                  <a:gd name="T23" fmla="*/ 46 h 93"/>
                  <a:gd name="T24" fmla="*/ 38 w 60"/>
                  <a:gd name="T25" fmla="*/ 42 h 93"/>
                  <a:gd name="T26" fmla="*/ 41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6 w 60"/>
                  <a:gd name="T33" fmla="*/ 26 h 93"/>
                  <a:gd name="T34" fmla="*/ 46 w 60"/>
                  <a:gd name="T35" fmla="*/ 22 h 93"/>
                  <a:gd name="T36" fmla="*/ 45 w 60"/>
                  <a:gd name="T37" fmla="*/ 18 h 93"/>
                  <a:gd name="T38" fmla="*/ 42 w 60"/>
                  <a:gd name="T39" fmla="*/ 15 h 93"/>
                  <a:gd name="T40" fmla="*/ 38 w 60"/>
                  <a:gd name="T41" fmla="*/ 13 h 93"/>
                  <a:gd name="T42" fmla="*/ 34 w 60"/>
                  <a:gd name="T43" fmla="*/ 11 h 93"/>
                  <a:gd name="T44" fmla="*/ 29 w 60"/>
                  <a:gd name="T45" fmla="*/ 10 h 93"/>
                  <a:gd name="T46" fmla="*/ 25 w 60"/>
                  <a:gd name="T47" fmla="*/ 11 h 93"/>
                  <a:gd name="T48" fmla="*/ 20 w 60"/>
                  <a:gd name="T49" fmla="*/ 13 h 93"/>
                  <a:gd name="T50" fmla="*/ 18 w 60"/>
                  <a:gd name="T51" fmla="*/ 15 h 93"/>
                  <a:gd name="T52" fmla="*/ 15 w 60"/>
                  <a:gd name="T53" fmla="*/ 18 h 93"/>
                  <a:gd name="T54" fmla="*/ 12 w 60"/>
                  <a:gd name="T55" fmla="*/ 22 h 93"/>
                  <a:gd name="T56" fmla="*/ 12 w 60"/>
                  <a:gd name="T57" fmla="*/ 27 h 93"/>
                  <a:gd name="T58" fmla="*/ 1 w 60"/>
                  <a:gd name="T59" fmla="*/ 26 h 93"/>
                  <a:gd name="T60" fmla="*/ 1 w 60"/>
                  <a:gd name="T61" fmla="*/ 19 h 93"/>
                  <a:gd name="T62" fmla="*/ 3 w 60"/>
                  <a:gd name="T63" fmla="*/ 14 h 93"/>
                  <a:gd name="T64" fmla="*/ 6 w 60"/>
                  <a:gd name="T65" fmla="*/ 10 h 93"/>
                  <a:gd name="T66" fmla="*/ 9 w 60"/>
                  <a:gd name="T67" fmla="*/ 6 h 93"/>
                  <a:gd name="T68" fmla="*/ 19 w 60"/>
                  <a:gd name="T69" fmla="*/ 1 h 93"/>
                  <a:gd name="T70" fmla="*/ 31 w 60"/>
                  <a:gd name="T71" fmla="*/ 0 h 93"/>
                  <a:gd name="T72" fmla="*/ 42 w 60"/>
                  <a:gd name="T73" fmla="*/ 1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18 h 93"/>
                  <a:gd name="T80" fmla="*/ 59 w 60"/>
                  <a:gd name="T81" fmla="*/ 26 h 93"/>
                  <a:gd name="T82" fmla="*/ 58 w 60"/>
                  <a:gd name="T83" fmla="*/ 31 h 93"/>
                  <a:gd name="T84" fmla="*/ 56 w 60"/>
                  <a:gd name="T85" fmla="*/ 36 h 93"/>
                  <a:gd name="T86" fmla="*/ 54 w 60"/>
                  <a:gd name="T87" fmla="*/ 42 h 93"/>
                  <a:gd name="T88" fmla="*/ 50 w 60"/>
                  <a:gd name="T89" fmla="*/ 48 h 93"/>
                  <a:gd name="T90" fmla="*/ 46 w 60"/>
                  <a:gd name="T91" fmla="*/ 51 h 93"/>
                  <a:gd name="T92" fmla="*/ 40 w 60"/>
                  <a:gd name="T93" fmla="*/ 58 h 93"/>
                  <a:gd name="T94" fmla="*/ 33 w 60"/>
                  <a:gd name="T95" fmla="*/ 63 h 93"/>
                  <a:gd name="T96" fmla="*/ 28 w 60"/>
                  <a:gd name="T97" fmla="*/ 67 h 93"/>
                  <a:gd name="T98" fmla="*/ 24 w 60"/>
                  <a:gd name="T99" fmla="*/ 71 h 93"/>
                  <a:gd name="T100" fmla="*/ 21 w 60"/>
                  <a:gd name="T101" fmla="*/ 73 h 93"/>
                  <a:gd name="T102" fmla="*/ 20 w 60"/>
                  <a:gd name="T103" fmla="*/ 75 h 93"/>
                  <a:gd name="T104" fmla="*/ 15 w 60"/>
                  <a:gd name="T105" fmla="*/ 81 h 93"/>
                  <a:gd name="T106" fmla="*/ 60 w 60"/>
                  <a:gd name="T107" fmla="*/ 8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1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0" y="85"/>
                    </a:lnTo>
                    <a:lnTo>
                      <a:pt x="3" y="79"/>
                    </a:lnTo>
                    <a:lnTo>
                      <a:pt x="7" y="72"/>
                    </a:lnTo>
                    <a:lnTo>
                      <a:pt x="11" y="67"/>
                    </a:lnTo>
                    <a:lnTo>
                      <a:pt x="15" y="63"/>
                    </a:lnTo>
                    <a:lnTo>
                      <a:pt x="21" y="58"/>
                    </a:lnTo>
                    <a:lnTo>
                      <a:pt x="28" y="51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1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5"/>
                    </a:lnTo>
                    <a:lnTo>
                      <a:pt x="38" y="13"/>
                    </a:lnTo>
                    <a:lnTo>
                      <a:pt x="34" y="11"/>
                    </a:lnTo>
                    <a:lnTo>
                      <a:pt x="29" y="10"/>
                    </a:lnTo>
                    <a:lnTo>
                      <a:pt x="25" y="11"/>
                    </a:lnTo>
                    <a:lnTo>
                      <a:pt x="20" y="13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2" y="22"/>
                    </a:lnTo>
                    <a:lnTo>
                      <a:pt x="12" y="27"/>
                    </a:lnTo>
                    <a:lnTo>
                      <a:pt x="1" y="26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6" y="10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18"/>
                    </a:lnTo>
                    <a:lnTo>
                      <a:pt x="59" y="26"/>
                    </a:lnTo>
                    <a:lnTo>
                      <a:pt x="58" y="31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8"/>
                    </a:lnTo>
                    <a:lnTo>
                      <a:pt x="46" y="51"/>
                    </a:lnTo>
                    <a:lnTo>
                      <a:pt x="40" y="58"/>
                    </a:lnTo>
                    <a:lnTo>
                      <a:pt x="33" y="63"/>
                    </a:lnTo>
                    <a:lnTo>
                      <a:pt x="28" y="67"/>
                    </a:lnTo>
                    <a:lnTo>
                      <a:pt x="24" y="71"/>
                    </a:lnTo>
                    <a:lnTo>
                      <a:pt x="21" y="73"/>
                    </a:lnTo>
                    <a:lnTo>
                      <a:pt x="20" y="75"/>
                    </a:lnTo>
                    <a:lnTo>
                      <a:pt x="15" y="81"/>
                    </a:lnTo>
                    <a:lnTo>
                      <a:pt x="60" y="8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133"/>
              <p:cNvSpPr>
                <a:spLocks noChangeArrowheads="1"/>
              </p:cNvSpPr>
              <p:nvPr/>
            </p:nvSpPr>
            <p:spPr bwMode="auto">
              <a:xfrm>
                <a:off x="3533773" y="5531763"/>
                <a:ext cx="28538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134"/>
              <p:cNvSpPr>
                <a:spLocks/>
              </p:cNvSpPr>
              <p:nvPr/>
            </p:nvSpPr>
            <p:spPr bwMode="auto">
              <a:xfrm>
                <a:off x="3576580" y="5488901"/>
                <a:ext cx="26953" cy="73025"/>
              </a:xfrm>
              <a:custGeom>
                <a:avLst/>
                <a:gdLst>
                  <a:gd name="T0" fmla="*/ 33 w 33"/>
                  <a:gd name="T1" fmla="*/ 93 h 93"/>
                  <a:gd name="T2" fmla="*/ 22 w 33"/>
                  <a:gd name="T3" fmla="*/ 93 h 93"/>
                  <a:gd name="T4" fmla="*/ 22 w 33"/>
                  <a:gd name="T5" fmla="*/ 21 h 93"/>
                  <a:gd name="T6" fmla="*/ 16 w 33"/>
                  <a:gd name="T7" fmla="*/ 24 h 93"/>
                  <a:gd name="T8" fmla="*/ 11 w 33"/>
                  <a:gd name="T9" fmla="*/ 28 h 93"/>
                  <a:gd name="T10" fmla="*/ 5 w 33"/>
                  <a:gd name="T11" fmla="*/ 32 h 93"/>
                  <a:gd name="T12" fmla="*/ 0 w 33"/>
                  <a:gd name="T13" fmla="*/ 35 h 93"/>
                  <a:gd name="T14" fmla="*/ 0 w 33"/>
                  <a:gd name="T15" fmla="*/ 23 h 93"/>
                  <a:gd name="T16" fmla="*/ 9 w 33"/>
                  <a:gd name="T17" fmla="*/ 18 h 93"/>
                  <a:gd name="T18" fmla="*/ 15 w 33"/>
                  <a:gd name="T19" fmla="*/ 13 h 93"/>
                  <a:gd name="T20" fmla="*/ 22 w 33"/>
                  <a:gd name="T21" fmla="*/ 6 h 93"/>
                  <a:gd name="T22" fmla="*/ 25 w 33"/>
                  <a:gd name="T23" fmla="*/ 0 h 93"/>
                  <a:gd name="T24" fmla="*/ 33 w 33"/>
                  <a:gd name="T25" fmla="*/ 0 h 93"/>
                  <a:gd name="T26" fmla="*/ 33 w 33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93">
                    <a:moveTo>
                      <a:pt x="33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6" y="24"/>
                    </a:lnTo>
                    <a:lnTo>
                      <a:pt x="11" y="28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5" y="13"/>
                    </a:lnTo>
                    <a:lnTo>
                      <a:pt x="22" y="6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135"/>
              <p:cNvSpPr>
                <a:spLocks noEditPoints="1"/>
              </p:cNvSpPr>
              <p:nvPr/>
            </p:nvSpPr>
            <p:spPr bwMode="auto">
              <a:xfrm>
                <a:off x="3571823" y="5260301"/>
                <a:ext cx="49149" cy="76200"/>
              </a:xfrm>
              <a:custGeom>
                <a:avLst/>
                <a:gdLst>
                  <a:gd name="T0" fmla="*/ 0 w 62"/>
                  <a:gd name="T1" fmla="*/ 48 h 96"/>
                  <a:gd name="T2" fmla="*/ 1 w 62"/>
                  <a:gd name="T3" fmla="*/ 32 h 96"/>
                  <a:gd name="T4" fmla="*/ 4 w 62"/>
                  <a:gd name="T5" fmla="*/ 21 h 96"/>
                  <a:gd name="T6" fmla="*/ 7 w 62"/>
                  <a:gd name="T7" fmla="*/ 14 h 96"/>
                  <a:gd name="T8" fmla="*/ 10 w 62"/>
                  <a:gd name="T9" fmla="*/ 9 h 96"/>
                  <a:gd name="T10" fmla="*/ 14 w 62"/>
                  <a:gd name="T11" fmla="*/ 5 h 96"/>
                  <a:gd name="T12" fmla="*/ 19 w 62"/>
                  <a:gd name="T13" fmla="*/ 3 h 96"/>
                  <a:gd name="T14" fmla="*/ 25 w 62"/>
                  <a:gd name="T15" fmla="*/ 1 h 96"/>
                  <a:gd name="T16" fmla="*/ 31 w 62"/>
                  <a:gd name="T17" fmla="*/ 0 h 96"/>
                  <a:gd name="T18" fmla="*/ 38 w 62"/>
                  <a:gd name="T19" fmla="*/ 1 h 96"/>
                  <a:gd name="T20" fmla="*/ 44 w 62"/>
                  <a:gd name="T21" fmla="*/ 4 h 96"/>
                  <a:gd name="T22" fmla="*/ 48 w 62"/>
                  <a:gd name="T23" fmla="*/ 5 h 96"/>
                  <a:gd name="T24" fmla="*/ 52 w 62"/>
                  <a:gd name="T25" fmla="*/ 9 h 96"/>
                  <a:gd name="T26" fmla="*/ 54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3 h 96"/>
                  <a:gd name="T38" fmla="*/ 58 w 62"/>
                  <a:gd name="T39" fmla="*/ 75 h 96"/>
                  <a:gd name="T40" fmla="*/ 56 w 62"/>
                  <a:gd name="T41" fmla="*/ 81 h 96"/>
                  <a:gd name="T42" fmla="*/ 52 w 62"/>
                  <a:gd name="T43" fmla="*/ 87 h 96"/>
                  <a:gd name="T44" fmla="*/ 48 w 62"/>
                  <a:gd name="T45" fmla="*/ 90 h 96"/>
                  <a:gd name="T46" fmla="*/ 43 w 62"/>
                  <a:gd name="T47" fmla="*/ 93 h 96"/>
                  <a:gd name="T48" fmla="*/ 38 w 62"/>
                  <a:gd name="T49" fmla="*/ 94 h 96"/>
                  <a:gd name="T50" fmla="*/ 31 w 62"/>
                  <a:gd name="T51" fmla="*/ 96 h 96"/>
                  <a:gd name="T52" fmla="*/ 19 w 62"/>
                  <a:gd name="T53" fmla="*/ 93 h 96"/>
                  <a:gd name="T54" fmla="*/ 9 w 62"/>
                  <a:gd name="T55" fmla="*/ 87 h 96"/>
                  <a:gd name="T56" fmla="*/ 4 w 62"/>
                  <a:gd name="T57" fmla="*/ 76 h 96"/>
                  <a:gd name="T58" fmla="*/ 1 w 62"/>
                  <a:gd name="T59" fmla="*/ 63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1 h 96"/>
                  <a:gd name="T72" fmla="*/ 26 w 62"/>
                  <a:gd name="T73" fmla="*/ 84 h 96"/>
                  <a:gd name="T74" fmla="*/ 31 w 62"/>
                  <a:gd name="T75" fmla="*/ 84 h 96"/>
                  <a:gd name="T76" fmla="*/ 36 w 62"/>
                  <a:gd name="T77" fmla="*/ 84 h 96"/>
                  <a:gd name="T78" fmla="*/ 40 w 62"/>
                  <a:gd name="T79" fmla="*/ 81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4 h 96"/>
                  <a:gd name="T94" fmla="*/ 36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4 h 96"/>
                  <a:gd name="T102" fmla="*/ 18 w 62"/>
                  <a:gd name="T103" fmla="*/ 18 h 96"/>
                  <a:gd name="T104" fmla="*/ 14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4"/>
                    </a:lnTo>
                    <a:lnTo>
                      <a:pt x="48" y="5"/>
                    </a:lnTo>
                    <a:lnTo>
                      <a:pt x="52" y="9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3"/>
                    </a:lnTo>
                    <a:lnTo>
                      <a:pt x="58" y="75"/>
                    </a:lnTo>
                    <a:lnTo>
                      <a:pt x="56" y="81"/>
                    </a:lnTo>
                    <a:lnTo>
                      <a:pt x="52" y="87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4"/>
                    </a:lnTo>
                    <a:lnTo>
                      <a:pt x="31" y="96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1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8"/>
                    </a:lnTo>
                    <a:lnTo>
                      <a:pt x="14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136"/>
              <p:cNvSpPr>
                <a:spLocks/>
              </p:cNvSpPr>
              <p:nvPr/>
            </p:nvSpPr>
            <p:spPr bwMode="auto">
              <a:xfrm>
                <a:off x="3578165" y="5033288"/>
                <a:ext cx="26953" cy="74612"/>
              </a:xfrm>
              <a:custGeom>
                <a:avLst/>
                <a:gdLst>
                  <a:gd name="T0" fmla="*/ 34 w 34"/>
                  <a:gd name="T1" fmla="*/ 94 h 94"/>
                  <a:gd name="T2" fmla="*/ 21 w 34"/>
                  <a:gd name="T3" fmla="*/ 94 h 94"/>
                  <a:gd name="T4" fmla="*/ 21 w 34"/>
                  <a:gd name="T5" fmla="*/ 21 h 94"/>
                  <a:gd name="T6" fmla="*/ 17 w 34"/>
                  <a:gd name="T7" fmla="*/ 25 h 94"/>
                  <a:gd name="T8" fmla="*/ 10 w 34"/>
                  <a:gd name="T9" fmla="*/ 30 h 94"/>
                  <a:gd name="T10" fmla="*/ 5 w 34"/>
                  <a:gd name="T11" fmla="*/ 32 h 94"/>
                  <a:gd name="T12" fmla="*/ 0 w 34"/>
                  <a:gd name="T13" fmla="*/ 35 h 94"/>
                  <a:gd name="T14" fmla="*/ 0 w 34"/>
                  <a:gd name="T15" fmla="*/ 25 h 94"/>
                  <a:gd name="T16" fmla="*/ 8 w 34"/>
                  <a:gd name="T17" fmla="*/ 19 h 94"/>
                  <a:gd name="T18" fmla="*/ 16 w 34"/>
                  <a:gd name="T19" fmla="*/ 13 h 94"/>
                  <a:gd name="T20" fmla="*/ 22 w 34"/>
                  <a:gd name="T21" fmla="*/ 6 h 94"/>
                  <a:gd name="T22" fmla="*/ 26 w 34"/>
                  <a:gd name="T23" fmla="*/ 0 h 94"/>
                  <a:gd name="T24" fmla="*/ 34 w 34"/>
                  <a:gd name="T25" fmla="*/ 0 h 94"/>
                  <a:gd name="T26" fmla="*/ 34 w 34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4">
                    <a:moveTo>
                      <a:pt x="34" y="94"/>
                    </a:moveTo>
                    <a:lnTo>
                      <a:pt x="21" y="94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30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8" y="19"/>
                    </a:lnTo>
                    <a:lnTo>
                      <a:pt x="16" y="13"/>
                    </a:lnTo>
                    <a:lnTo>
                      <a:pt x="22" y="6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137"/>
              <p:cNvSpPr>
                <a:spLocks/>
              </p:cNvSpPr>
              <p:nvPr/>
            </p:nvSpPr>
            <p:spPr bwMode="auto">
              <a:xfrm>
                <a:off x="3570238" y="4806276"/>
                <a:ext cx="47564" cy="74612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1 w 61"/>
                  <a:gd name="T15" fmla="*/ 68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2 h 93"/>
                  <a:gd name="T22" fmla="*/ 35 w 61"/>
                  <a:gd name="T23" fmla="*/ 47 h 93"/>
                  <a:gd name="T24" fmla="*/ 40 w 61"/>
                  <a:gd name="T25" fmla="*/ 43 h 93"/>
                  <a:gd name="T26" fmla="*/ 42 w 61"/>
                  <a:gd name="T27" fmla="*/ 39 h 93"/>
                  <a:gd name="T28" fmla="*/ 45 w 61"/>
                  <a:gd name="T29" fmla="*/ 34 h 93"/>
                  <a:gd name="T30" fmla="*/ 48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2 w 61"/>
                  <a:gd name="T39" fmla="*/ 15 h 93"/>
                  <a:gd name="T40" fmla="*/ 40 w 61"/>
                  <a:gd name="T41" fmla="*/ 13 h 93"/>
                  <a:gd name="T42" fmla="*/ 36 w 61"/>
                  <a:gd name="T43" fmla="*/ 11 h 93"/>
                  <a:gd name="T44" fmla="*/ 31 w 61"/>
                  <a:gd name="T45" fmla="*/ 11 h 93"/>
                  <a:gd name="T46" fmla="*/ 26 w 61"/>
                  <a:gd name="T47" fmla="*/ 11 h 93"/>
                  <a:gd name="T48" fmla="*/ 22 w 61"/>
                  <a:gd name="T49" fmla="*/ 13 h 93"/>
                  <a:gd name="T50" fmla="*/ 18 w 61"/>
                  <a:gd name="T51" fmla="*/ 15 h 93"/>
                  <a:gd name="T52" fmla="*/ 15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2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2 w 61"/>
                  <a:gd name="T73" fmla="*/ 2 h 93"/>
                  <a:gd name="T74" fmla="*/ 51 w 61"/>
                  <a:gd name="T75" fmla="*/ 7 h 93"/>
                  <a:gd name="T76" fmla="*/ 57 w 61"/>
                  <a:gd name="T77" fmla="*/ 12 h 93"/>
                  <a:gd name="T78" fmla="*/ 59 w 61"/>
                  <a:gd name="T79" fmla="*/ 19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5 w 61"/>
                  <a:gd name="T87" fmla="*/ 42 h 93"/>
                  <a:gd name="T88" fmla="*/ 50 w 61"/>
                  <a:gd name="T89" fmla="*/ 48 h 93"/>
                  <a:gd name="T90" fmla="*/ 46 w 61"/>
                  <a:gd name="T91" fmla="*/ 52 h 93"/>
                  <a:gd name="T92" fmla="*/ 41 w 61"/>
                  <a:gd name="T93" fmla="*/ 57 h 93"/>
                  <a:gd name="T94" fmla="*/ 35 w 61"/>
                  <a:gd name="T95" fmla="*/ 64 h 93"/>
                  <a:gd name="T96" fmla="*/ 30 w 61"/>
                  <a:gd name="T97" fmla="*/ 68 h 93"/>
                  <a:gd name="T98" fmla="*/ 26 w 61"/>
                  <a:gd name="T99" fmla="*/ 71 h 93"/>
                  <a:gd name="T100" fmla="*/ 23 w 61"/>
                  <a:gd name="T101" fmla="*/ 74 h 93"/>
                  <a:gd name="T102" fmla="*/ 20 w 61"/>
                  <a:gd name="T103" fmla="*/ 75 h 93"/>
                  <a:gd name="T104" fmla="*/ 15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1" y="68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4"/>
                    </a:lnTo>
                    <a:lnTo>
                      <a:pt x="48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2" y="15"/>
                    </a:lnTo>
                    <a:lnTo>
                      <a:pt x="40" y="13"/>
                    </a:lnTo>
                    <a:lnTo>
                      <a:pt x="36" y="11"/>
                    </a:lnTo>
                    <a:lnTo>
                      <a:pt x="31" y="11"/>
                    </a:lnTo>
                    <a:lnTo>
                      <a:pt x="26" y="11"/>
                    </a:lnTo>
                    <a:lnTo>
                      <a:pt x="22" y="13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7"/>
                    </a:lnTo>
                    <a:lnTo>
                      <a:pt x="57" y="12"/>
                    </a:lnTo>
                    <a:lnTo>
                      <a:pt x="59" y="19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5" y="42"/>
                    </a:lnTo>
                    <a:lnTo>
                      <a:pt x="50" y="48"/>
                    </a:lnTo>
                    <a:lnTo>
                      <a:pt x="46" y="52"/>
                    </a:lnTo>
                    <a:lnTo>
                      <a:pt x="41" y="57"/>
                    </a:lnTo>
                    <a:lnTo>
                      <a:pt x="35" y="64"/>
                    </a:lnTo>
                    <a:lnTo>
                      <a:pt x="30" y="68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138"/>
              <p:cNvSpPr>
                <a:spLocks/>
              </p:cNvSpPr>
              <p:nvPr/>
            </p:nvSpPr>
            <p:spPr bwMode="auto">
              <a:xfrm>
                <a:off x="3571823" y="4579263"/>
                <a:ext cx="49149" cy="74612"/>
              </a:xfrm>
              <a:custGeom>
                <a:avLst/>
                <a:gdLst>
                  <a:gd name="T0" fmla="*/ 13 w 62"/>
                  <a:gd name="T1" fmla="*/ 68 h 95"/>
                  <a:gd name="T2" fmla="*/ 17 w 62"/>
                  <a:gd name="T3" fmla="*/ 78 h 95"/>
                  <a:gd name="T4" fmla="*/ 22 w 62"/>
                  <a:gd name="T5" fmla="*/ 83 h 95"/>
                  <a:gd name="T6" fmla="*/ 31 w 62"/>
                  <a:gd name="T7" fmla="*/ 84 h 95"/>
                  <a:gd name="T8" fmla="*/ 40 w 62"/>
                  <a:gd name="T9" fmla="*/ 82 h 95"/>
                  <a:gd name="T10" fmla="*/ 47 w 62"/>
                  <a:gd name="T11" fmla="*/ 75 h 95"/>
                  <a:gd name="T12" fmla="*/ 49 w 62"/>
                  <a:gd name="T13" fmla="*/ 65 h 95"/>
                  <a:gd name="T14" fmla="*/ 47 w 62"/>
                  <a:gd name="T15" fmla="*/ 56 h 95"/>
                  <a:gd name="T16" fmla="*/ 40 w 62"/>
                  <a:gd name="T17" fmla="*/ 50 h 95"/>
                  <a:gd name="T18" fmla="*/ 31 w 62"/>
                  <a:gd name="T19" fmla="*/ 48 h 95"/>
                  <a:gd name="T20" fmla="*/ 23 w 62"/>
                  <a:gd name="T21" fmla="*/ 50 h 95"/>
                  <a:gd name="T22" fmla="*/ 26 w 62"/>
                  <a:gd name="T23" fmla="*/ 38 h 95"/>
                  <a:gd name="T24" fmla="*/ 39 w 62"/>
                  <a:gd name="T25" fmla="*/ 35 h 95"/>
                  <a:gd name="T26" fmla="*/ 43 w 62"/>
                  <a:gd name="T27" fmla="*/ 29 h 95"/>
                  <a:gd name="T28" fmla="*/ 44 w 62"/>
                  <a:gd name="T29" fmla="*/ 21 h 95"/>
                  <a:gd name="T30" fmla="*/ 40 w 62"/>
                  <a:gd name="T31" fmla="*/ 15 h 95"/>
                  <a:gd name="T32" fmla="*/ 34 w 62"/>
                  <a:gd name="T33" fmla="*/ 12 h 95"/>
                  <a:gd name="T34" fmla="*/ 26 w 62"/>
                  <a:gd name="T35" fmla="*/ 12 h 95"/>
                  <a:gd name="T36" fmla="*/ 19 w 62"/>
                  <a:gd name="T37" fmla="*/ 15 h 95"/>
                  <a:gd name="T38" fmla="*/ 16 w 62"/>
                  <a:gd name="T39" fmla="*/ 21 h 95"/>
                  <a:gd name="T40" fmla="*/ 1 w 62"/>
                  <a:gd name="T41" fmla="*/ 25 h 95"/>
                  <a:gd name="T42" fmla="*/ 7 w 62"/>
                  <a:gd name="T43" fmla="*/ 12 h 95"/>
                  <a:gd name="T44" fmla="*/ 17 w 62"/>
                  <a:gd name="T45" fmla="*/ 3 h 95"/>
                  <a:gd name="T46" fmla="*/ 30 w 62"/>
                  <a:gd name="T47" fmla="*/ 0 h 95"/>
                  <a:gd name="T48" fmla="*/ 43 w 62"/>
                  <a:gd name="T49" fmla="*/ 3 h 95"/>
                  <a:gd name="T50" fmla="*/ 50 w 62"/>
                  <a:gd name="T51" fmla="*/ 8 h 95"/>
                  <a:gd name="T52" fmla="*/ 56 w 62"/>
                  <a:gd name="T53" fmla="*/ 17 h 95"/>
                  <a:gd name="T54" fmla="*/ 56 w 62"/>
                  <a:gd name="T55" fmla="*/ 29 h 95"/>
                  <a:gd name="T56" fmla="*/ 49 w 62"/>
                  <a:gd name="T57" fmla="*/ 39 h 95"/>
                  <a:gd name="T58" fmla="*/ 48 w 62"/>
                  <a:gd name="T59" fmla="*/ 44 h 95"/>
                  <a:gd name="T60" fmla="*/ 57 w 62"/>
                  <a:gd name="T61" fmla="*/ 51 h 95"/>
                  <a:gd name="T62" fmla="*/ 61 w 62"/>
                  <a:gd name="T63" fmla="*/ 60 h 95"/>
                  <a:gd name="T64" fmla="*/ 60 w 62"/>
                  <a:gd name="T65" fmla="*/ 77 h 95"/>
                  <a:gd name="T66" fmla="*/ 43 w 62"/>
                  <a:gd name="T67" fmla="*/ 94 h 95"/>
                  <a:gd name="T68" fmla="*/ 22 w 62"/>
                  <a:gd name="T69" fmla="*/ 95 h 95"/>
                  <a:gd name="T70" fmla="*/ 9 w 62"/>
                  <a:gd name="T71" fmla="*/ 88 h 95"/>
                  <a:gd name="T72" fmla="*/ 1 w 62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95">
                    <a:moveTo>
                      <a:pt x="0" y="69"/>
                    </a:moveTo>
                    <a:lnTo>
                      <a:pt x="13" y="68"/>
                    </a:lnTo>
                    <a:lnTo>
                      <a:pt x="14" y="73"/>
                    </a:lnTo>
                    <a:lnTo>
                      <a:pt x="17" y="78"/>
                    </a:lnTo>
                    <a:lnTo>
                      <a:pt x="19" y="81"/>
                    </a:lnTo>
                    <a:lnTo>
                      <a:pt x="22" y="83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9"/>
                    </a:lnTo>
                    <a:lnTo>
                      <a:pt x="47" y="75"/>
                    </a:lnTo>
                    <a:lnTo>
                      <a:pt x="49" y="70"/>
                    </a:lnTo>
                    <a:lnTo>
                      <a:pt x="49" y="65"/>
                    </a:lnTo>
                    <a:lnTo>
                      <a:pt x="49" y="61"/>
                    </a:lnTo>
                    <a:lnTo>
                      <a:pt x="47" y="56"/>
                    </a:lnTo>
                    <a:lnTo>
                      <a:pt x="44" y="53"/>
                    </a:lnTo>
                    <a:lnTo>
                      <a:pt x="40" y="50"/>
                    </a:lnTo>
                    <a:lnTo>
                      <a:pt x="36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3" y="50"/>
                    </a:lnTo>
                    <a:lnTo>
                      <a:pt x="25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9" y="35"/>
                    </a:lnTo>
                    <a:lnTo>
                      <a:pt x="41" y="33"/>
                    </a:lnTo>
                    <a:lnTo>
                      <a:pt x="43" y="29"/>
                    </a:lnTo>
                    <a:lnTo>
                      <a:pt x="44" y="24"/>
                    </a:lnTo>
                    <a:lnTo>
                      <a:pt x="44" y="21"/>
                    </a:lnTo>
                    <a:lnTo>
                      <a:pt x="41" y="17"/>
                    </a:lnTo>
                    <a:lnTo>
                      <a:pt x="40" y="15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5"/>
                    </a:lnTo>
                    <a:lnTo>
                      <a:pt x="17" y="17"/>
                    </a:lnTo>
                    <a:lnTo>
                      <a:pt x="16" y="21"/>
                    </a:lnTo>
                    <a:lnTo>
                      <a:pt x="14" y="26"/>
                    </a:lnTo>
                    <a:lnTo>
                      <a:pt x="1" y="25"/>
                    </a:lnTo>
                    <a:lnTo>
                      <a:pt x="4" y="17"/>
                    </a:lnTo>
                    <a:lnTo>
                      <a:pt x="7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7"/>
                    </a:lnTo>
                    <a:lnTo>
                      <a:pt x="56" y="24"/>
                    </a:lnTo>
                    <a:lnTo>
                      <a:pt x="56" y="29"/>
                    </a:lnTo>
                    <a:lnTo>
                      <a:pt x="53" y="34"/>
                    </a:lnTo>
                    <a:lnTo>
                      <a:pt x="49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3" y="47"/>
                    </a:lnTo>
                    <a:lnTo>
                      <a:pt x="57" y="51"/>
                    </a:lnTo>
                    <a:lnTo>
                      <a:pt x="60" y="55"/>
                    </a:lnTo>
                    <a:lnTo>
                      <a:pt x="61" y="60"/>
                    </a:lnTo>
                    <a:lnTo>
                      <a:pt x="62" y="65"/>
                    </a:lnTo>
                    <a:lnTo>
                      <a:pt x="60" y="77"/>
                    </a:lnTo>
                    <a:lnTo>
                      <a:pt x="53" y="87"/>
                    </a:lnTo>
                    <a:lnTo>
                      <a:pt x="43" y="94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6" y="92"/>
                    </a:lnTo>
                    <a:lnTo>
                      <a:pt x="9" y="88"/>
                    </a:lnTo>
                    <a:lnTo>
                      <a:pt x="5" y="83"/>
                    </a:lnTo>
                    <a:lnTo>
                      <a:pt x="1" y="77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139"/>
              <p:cNvSpPr>
                <a:spLocks noEditPoints="1"/>
              </p:cNvSpPr>
              <p:nvPr/>
            </p:nvSpPr>
            <p:spPr bwMode="auto">
              <a:xfrm>
                <a:off x="3410107" y="5739726"/>
                <a:ext cx="106225" cy="22225"/>
              </a:xfrm>
              <a:custGeom>
                <a:avLst/>
                <a:gdLst>
                  <a:gd name="T0" fmla="*/ 15 w 133"/>
                  <a:gd name="T1" fmla="*/ 14 h 30"/>
                  <a:gd name="T2" fmla="*/ 0 w 133"/>
                  <a:gd name="T3" fmla="*/ 14 h 30"/>
                  <a:gd name="T4" fmla="*/ 0 w 133"/>
                  <a:gd name="T5" fmla="*/ 0 h 30"/>
                  <a:gd name="T6" fmla="*/ 15 w 133"/>
                  <a:gd name="T7" fmla="*/ 0 h 30"/>
                  <a:gd name="T8" fmla="*/ 15 w 133"/>
                  <a:gd name="T9" fmla="*/ 14 h 30"/>
                  <a:gd name="T10" fmla="*/ 132 w 133"/>
                  <a:gd name="T11" fmla="*/ 30 h 30"/>
                  <a:gd name="T12" fmla="*/ 120 w 133"/>
                  <a:gd name="T13" fmla="*/ 27 h 30"/>
                  <a:gd name="T14" fmla="*/ 122 w 133"/>
                  <a:gd name="T15" fmla="*/ 23 h 30"/>
                  <a:gd name="T16" fmla="*/ 122 w 133"/>
                  <a:gd name="T17" fmla="*/ 21 h 30"/>
                  <a:gd name="T18" fmla="*/ 120 w 133"/>
                  <a:gd name="T19" fmla="*/ 18 h 30"/>
                  <a:gd name="T20" fmla="*/ 119 w 133"/>
                  <a:gd name="T21" fmla="*/ 16 h 30"/>
                  <a:gd name="T22" fmla="*/ 117 w 133"/>
                  <a:gd name="T23" fmla="*/ 14 h 30"/>
                  <a:gd name="T24" fmla="*/ 113 w 133"/>
                  <a:gd name="T25" fmla="*/ 14 h 30"/>
                  <a:gd name="T26" fmla="*/ 106 w 133"/>
                  <a:gd name="T27" fmla="*/ 14 h 30"/>
                  <a:gd name="T28" fmla="*/ 29 w 133"/>
                  <a:gd name="T29" fmla="*/ 14 h 30"/>
                  <a:gd name="T30" fmla="*/ 29 w 133"/>
                  <a:gd name="T31" fmla="*/ 0 h 30"/>
                  <a:gd name="T32" fmla="*/ 108 w 133"/>
                  <a:gd name="T33" fmla="*/ 0 h 30"/>
                  <a:gd name="T34" fmla="*/ 114 w 133"/>
                  <a:gd name="T35" fmla="*/ 0 h 30"/>
                  <a:gd name="T36" fmla="*/ 119 w 133"/>
                  <a:gd name="T37" fmla="*/ 2 h 30"/>
                  <a:gd name="T38" fmla="*/ 123 w 133"/>
                  <a:gd name="T39" fmla="*/ 3 h 30"/>
                  <a:gd name="T40" fmla="*/ 127 w 133"/>
                  <a:gd name="T41" fmla="*/ 4 h 30"/>
                  <a:gd name="T42" fmla="*/ 129 w 133"/>
                  <a:gd name="T43" fmla="*/ 7 h 30"/>
                  <a:gd name="T44" fmla="*/ 132 w 133"/>
                  <a:gd name="T45" fmla="*/ 11 h 30"/>
                  <a:gd name="T46" fmla="*/ 133 w 133"/>
                  <a:gd name="T47" fmla="*/ 14 h 30"/>
                  <a:gd name="T48" fmla="*/ 133 w 133"/>
                  <a:gd name="T49" fmla="*/ 20 h 30"/>
                  <a:gd name="T50" fmla="*/ 133 w 133"/>
                  <a:gd name="T51" fmla="*/ 25 h 30"/>
                  <a:gd name="T52" fmla="*/ 132 w 133"/>
                  <a:gd name="T5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30">
                    <a:moveTo>
                      <a:pt x="15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4"/>
                    </a:lnTo>
                    <a:close/>
                    <a:moveTo>
                      <a:pt x="132" y="30"/>
                    </a:moveTo>
                    <a:lnTo>
                      <a:pt x="120" y="27"/>
                    </a:lnTo>
                    <a:lnTo>
                      <a:pt x="122" y="23"/>
                    </a:lnTo>
                    <a:lnTo>
                      <a:pt x="122" y="21"/>
                    </a:lnTo>
                    <a:lnTo>
                      <a:pt x="120" y="18"/>
                    </a:lnTo>
                    <a:lnTo>
                      <a:pt x="119" y="16"/>
                    </a:lnTo>
                    <a:lnTo>
                      <a:pt x="117" y="14"/>
                    </a:lnTo>
                    <a:lnTo>
                      <a:pt x="113" y="14"/>
                    </a:lnTo>
                    <a:lnTo>
                      <a:pt x="106" y="14"/>
                    </a:lnTo>
                    <a:lnTo>
                      <a:pt x="29" y="14"/>
                    </a:lnTo>
                    <a:lnTo>
                      <a:pt x="29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9" y="2"/>
                    </a:lnTo>
                    <a:lnTo>
                      <a:pt x="123" y="3"/>
                    </a:lnTo>
                    <a:lnTo>
                      <a:pt x="127" y="4"/>
                    </a:lnTo>
                    <a:lnTo>
                      <a:pt x="129" y="7"/>
                    </a:lnTo>
                    <a:lnTo>
                      <a:pt x="132" y="11"/>
                    </a:lnTo>
                    <a:lnTo>
                      <a:pt x="133" y="14"/>
                    </a:lnTo>
                    <a:lnTo>
                      <a:pt x="133" y="20"/>
                    </a:lnTo>
                    <a:lnTo>
                      <a:pt x="133" y="25"/>
                    </a:lnTo>
                    <a:lnTo>
                      <a:pt x="132" y="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140"/>
              <p:cNvSpPr>
                <a:spLocks noEditPoints="1"/>
              </p:cNvSpPr>
              <p:nvPr/>
            </p:nvSpPr>
            <p:spPr bwMode="auto">
              <a:xfrm>
                <a:off x="3432304" y="5673051"/>
                <a:ext cx="60247" cy="52387"/>
              </a:xfrm>
              <a:custGeom>
                <a:avLst/>
                <a:gdLst>
                  <a:gd name="T0" fmla="*/ 39 w 78"/>
                  <a:gd name="T1" fmla="*/ 67 h 67"/>
                  <a:gd name="T2" fmla="*/ 26 w 78"/>
                  <a:gd name="T3" fmla="*/ 67 h 67"/>
                  <a:gd name="T4" fmla="*/ 16 w 78"/>
                  <a:gd name="T5" fmla="*/ 64 h 67"/>
                  <a:gd name="T6" fmla="*/ 8 w 78"/>
                  <a:gd name="T7" fmla="*/ 57 h 67"/>
                  <a:gd name="T8" fmla="*/ 3 w 78"/>
                  <a:gd name="T9" fmla="*/ 47 h 67"/>
                  <a:gd name="T10" fmla="*/ 0 w 78"/>
                  <a:gd name="T11" fmla="*/ 34 h 67"/>
                  <a:gd name="T12" fmla="*/ 3 w 78"/>
                  <a:gd name="T13" fmla="*/ 21 h 67"/>
                  <a:gd name="T14" fmla="*/ 11 w 78"/>
                  <a:gd name="T15" fmla="*/ 11 h 67"/>
                  <a:gd name="T16" fmla="*/ 22 w 78"/>
                  <a:gd name="T17" fmla="*/ 3 h 67"/>
                  <a:gd name="T18" fmla="*/ 38 w 78"/>
                  <a:gd name="T19" fmla="*/ 0 h 67"/>
                  <a:gd name="T20" fmla="*/ 51 w 78"/>
                  <a:gd name="T21" fmla="*/ 2 h 67"/>
                  <a:gd name="T22" fmla="*/ 61 w 78"/>
                  <a:gd name="T23" fmla="*/ 5 h 67"/>
                  <a:gd name="T24" fmla="*/ 66 w 78"/>
                  <a:gd name="T25" fmla="*/ 8 h 67"/>
                  <a:gd name="T26" fmla="*/ 70 w 78"/>
                  <a:gd name="T27" fmla="*/ 12 h 67"/>
                  <a:gd name="T28" fmla="*/ 74 w 78"/>
                  <a:gd name="T29" fmla="*/ 17 h 67"/>
                  <a:gd name="T30" fmla="*/ 77 w 78"/>
                  <a:gd name="T31" fmla="*/ 22 h 67"/>
                  <a:gd name="T32" fmla="*/ 78 w 78"/>
                  <a:gd name="T33" fmla="*/ 29 h 67"/>
                  <a:gd name="T34" fmla="*/ 78 w 78"/>
                  <a:gd name="T35" fmla="*/ 34 h 67"/>
                  <a:gd name="T36" fmla="*/ 75 w 78"/>
                  <a:gd name="T37" fmla="*/ 48 h 67"/>
                  <a:gd name="T38" fmla="*/ 68 w 78"/>
                  <a:gd name="T39" fmla="*/ 58 h 67"/>
                  <a:gd name="T40" fmla="*/ 56 w 78"/>
                  <a:gd name="T41" fmla="*/ 66 h 67"/>
                  <a:gd name="T42" fmla="*/ 39 w 78"/>
                  <a:gd name="T43" fmla="*/ 67 h 67"/>
                  <a:gd name="T44" fmla="*/ 39 w 78"/>
                  <a:gd name="T45" fmla="*/ 55 h 67"/>
                  <a:gd name="T46" fmla="*/ 46 w 78"/>
                  <a:gd name="T47" fmla="*/ 55 h 67"/>
                  <a:gd name="T48" fmla="*/ 51 w 78"/>
                  <a:gd name="T49" fmla="*/ 53 h 67"/>
                  <a:gd name="T50" fmla="*/ 56 w 78"/>
                  <a:gd name="T51" fmla="*/ 52 h 67"/>
                  <a:gd name="T52" fmla="*/ 60 w 78"/>
                  <a:gd name="T53" fmla="*/ 49 h 67"/>
                  <a:gd name="T54" fmla="*/ 64 w 78"/>
                  <a:gd name="T55" fmla="*/ 44 h 67"/>
                  <a:gd name="T56" fmla="*/ 65 w 78"/>
                  <a:gd name="T57" fmla="*/ 40 h 67"/>
                  <a:gd name="T58" fmla="*/ 66 w 78"/>
                  <a:gd name="T59" fmla="*/ 34 h 67"/>
                  <a:gd name="T60" fmla="*/ 65 w 78"/>
                  <a:gd name="T61" fmla="*/ 29 h 67"/>
                  <a:gd name="T62" fmla="*/ 64 w 78"/>
                  <a:gd name="T63" fmla="*/ 25 h 67"/>
                  <a:gd name="T64" fmla="*/ 60 w 78"/>
                  <a:gd name="T65" fmla="*/ 20 h 67"/>
                  <a:gd name="T66" fmla="*/ 56 w 78"/>
                  <a:gd name="T67" fmla="*/ 17 h 67"/>
                  <a:gd name="T68" fmla="*/ 51 w 78"/>
                  <a:gd name="T69" fmla="*/ 16 h 67"/>
                  <a:gd name="T70" fmla="*/ 46 w 78"/>
                  <a:gd name="T71" fmla="*/ 14 h 67"/>
                  <a:gd name="T72" fmla="*/ 39 w 78"/>
                  <a:gd name="T73" fmla="*/ 14 h 67"/>
                  <a:gd name="T74" fmla="*/ 33 w 78"/>
                  <a:gd name="T75" fmla="*/ 14 h 67"/>
                  <a:gd name="T76" fmla="*/ 28 w 78"/>
                  <a:gd name="T77" fmla="*/ 16 h 67"/>
                  <a:gd name="T78" fmla="*/ 22 w 78"/>
                  <a:gd name="T79" fmla="*/ 17 h 67"/>
                  <a:gd name="T80" fmla="*/ 19 w 78"/>
                  <a:gd name="T81" fmla="*/ 20 h 67"/>
                  <a:gd name="T82" fmla="*/ 16 w 78"/>
                  <a:gd name="T83" fmla="*/ 25 h 67"/>
                  <a:gd name="T84" fmla="*/ 13 w 78"/>
                  <a:gd name="T85" fmla="*/ 29 h 67"/>
                  <a:gd name="T86" fmla="*/ 12 w 78"/>
                  <a:gd name="T87" fmla="*/ 34 h 67"/>
                  <a:gd name="T88" fmla="*/ 13 w 78"/>
                  <a:gd name="T89" fmla="*/ 40 h 67"/>
                  <a:gd name="T90" fmla="*/ 16 w 78"/>
                  <a:gd name="T91" fmla="*/ 44 h 67"/>
                  <a:gd name="T92" fmla="*/ 19 w 78"/>
                  <a:gd name="T93" fmla="*/ 49 h 67"/>
                  <a:gd name="T94" fmla="*/ 22 w 78"/>
                  <a:gd name="T95" fmla="*/ 52 h 67"/>
                  <a:gd name="T96" fmla="*/ 28 w 78"/>
                  <a:gd name="T97" fmla="*/ 53 h 67"/>
                  <a:gd name="T98" fmla="*/ 33 w 78"/>
                  <a:gd name="T99" fmla="*/ 55 h 67"/>
                  <a:gd name="T100" fmla="*/ 39 w 78"/>
                  <a:gd name="T101" fmla="*/ 5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67">
                    <a:moveTo>
                      <a:pt x="39" y="67"/>
                    </a:moveTo>
                    <a:lnTo>
                      <a:pt x="26" y="67"/>
                    </a:lnTo>
                    <a:lnTo>
                      <a:pt x="16" y="64"/>
                    </a:lnTo>
                    <a:lnTo>
                      <a:pt x="8" y="57"/>
                    </a:lnTo>
                    <a:lnTo>
                      <a:pt x="3" y="47"/>
                    </a:lnTo>
                    <a:lnTo>
                      <a:pt x="0" y="34"/>
                    </a:lnTo>
                    <a:lnTo>
                      <a:pt x="3" y="21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8" y="0"/>
                    </a:lnTo>
                    <a:lnTo>
                      <a:pt x="51" y="2"/>
                    </a:lnTo>
                    <a:lnTo>
                      <a:pt x="61" y="5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4" y="17"/>
                    </a:lnTo>
                    <a:lnTo>
                      <a:pt x="77" y="22"/>
                    </a:lnTo>
                    <a:lnTo>
                      <a:pt x="78" y="29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58"/>
                    </a:lnTo>
                    <a:lnTo>
                      <a:pt x="56" y="66"/>
                    </a:lnTo>
                    <a:lnTo>
                      <a:pt x="39" y="67"/>
                    </a:lnTo>
                    <a:close/>
                    <a:moveTo>
                      <a:pt x="39" y="55"/>
                    </a:moveTo>
                    <a:lnTo>
                      <a:pt x="46" y="55"/>
                    </a:lnTo>
                    <a:lnTo>
                      <a:pt x="51" y="53"/>
                    </a:lnTo>
                    <a:lnTo>
                      <a:pt x="56" y="52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40"/>
                    </a:lnTo>
                    <a:lnTo>
                      <a:pt x="66" y="34"/>
                    </a:lnTo>
                    <a:lnTo>
                      <a:pt x="65" y="29"/>
                    </a:lnTo>
                    <a:lnTo>
                      <a:pt x="64" y="25"/>
                    </a:lnTo>
                    <a:lnTo>
                      <a:pt x="60" y="20"/>
                    </a:lnTo>
                    <a:lnTo>
                      <a:pt x="56" y="17"/>
                    </a:lnTo>
                    <a:lnTo>
                      <a:pt x="51" y="16"/>
                    </a:lnTo>
                    <a:lnTo>
                      <a:pt x="46" y="14"/>
                    </a:lnTo>
                    <a:lnTo>
                      <a:pt x="39" y="14"/>
                    </a:lnTo>
                    <a:lnTo>
                      <a:pt x="33" y="14"/>
                    </a:lnTo>
                    <a:lnTo>
                      <a:pt x="28" y="16"/>
                    </a:lnTo>
                    <a:lnTo>
                      <a:pt x="22" y="17"/>
                    </a:lnTo>
                    <a:lnTo>
                      <a:pt x="19" y="20"/>
                    </a:lnTo>
                    <a:lnTo>
                      <a:pt x="16" y="25"/>
                    </a:lnTo>
                    <a:lnTo>
                      <a:pt x="13" y="29"/>
                    </a:lnTo>
                    <a:lnTo>
                      <a:pt x="12" y="34"/>
                    </a:lnTo>
                    <a:lnTo>
                      <a:pt x="13" y="40"/>
                    </a:lnTo>
                    <a:lnTo>
                      <a:pt x="16" y="44"/>
                    </a:lnTo>
                    <a:lnTo>
                      <a:pt x="19" y="49"/>
                    </a:lnTo>
                    <a:lnTo>
                      <a:pt x="22" y="52"/>
                    </a:lnTo>
                    <a:lnTo>
                      <a:pt x="28" y="53"/>
                    </a:lnTo>
                    <a:lnTo>
                      <a:pt x="33" y="55"/>
                    </a:lnTo>
                    <a:lnTo>
                      <a:pt x="39" y="5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141"/>
              <p:cNvSpPr>
                <a:spLocks noEditPoints="1"/>
              </p:cNvSpPr>
              <p:nvPr/>
            </p:nvSpPr>
            <p:spPr bwMode="auto">
              <a:xfrm>
                <a:off x="3410107" y="5649238"/>
                <a:ext cx="82443" cy="11112"/>
              </a:xfrm>
              <a:custGeom>
                <a:avLst/>
                <a:gdLst>
                  <a:gd name="T0" fmla="*/ 15 w 104"/>
                  <a:gd name="T1" fmla="*/ 15 h 15"/>
                  <a:gd name="T2" fmla="*/ 0 w 104"/>
                  <a:gd name="T3" fmla="*/ 15 h 15"/>
                  <a:gd name="T4" fmla="*/ 0 w 104"/>
                  <a:gd name="T5" fmla="*/ 0 h 15"/>
                  <a:gd name="T6" fmla="*/ 15 w 104"/>
                  <a:gd name="T7" fmla="*/ 0 h 15"/>
                  <a:gd name="T8" fmla="*/ 15 w 104"/>
                  <a:gd name="T9" fmla="*/ 15 h 15"/>
                  <a:gd name="T10" fmla="*/ 104 w 104"/>
                  <a:gd name="T11" fmla="*/ 15 h 15"/>
                  <a:gd name="T12" fmla="*/ 29 w 104"/>
                  <a:gd name="T13" fmla="*/ 15 h 15"/>
                  <a:gd name="T14" fmla="*/ 29 w 104"/>
                  <a:gd name="T15" fmla="*/ 0 h 15"/>
                  <a:gd name="T16" fmla="*/ 104 w 104"/>
                  <a:gd name="T17" fmla="*/ 0 h 15"/>
                  <a:gd name="T18" fmla="*/ 104 w 104"/>
                  <a:gd name="T1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5">
                    <a:moveTo>
                      <a:pt x="15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15"/>
                    </a:lnTo>
                    <a:close/>
                    <a:moveTo>
                      <a:pt x="104" y="15"/>
                    </a:moveTo>
                    <a:lnTo>
                      <a:pt x="29" y="15"/>
                    </a:lnTo>
                    <a:lnTo>
                      <a:pt x="29" y="0"/>
                    </a:lnTo>
                    <a:lnTo>
                      <a:pt x="104" y="0"/>
                    </a:lnTo>
                    <a:lnTo>
                      <a:pt x="104" y="1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142"/>
              <p:cNvSpPr>
                <a:spLocks/>
              </p:cNvSpPr>
              <p:nvPr/>
            </p:nvSpPr>
            <p:spPr bwMode="auto">
              <a:xfrm>
                <a:off x="3432304" y="5588913"/>
                <a:ext cx="60247" cy="46037"/>
              </a:xfrm>
              <a:custGeom>
                <a:avLst/>
                <a:gdLst>
                  <a:gd name="T0" fmla="*/ 77 w 77"/>
                  <a:gd name="T1" fmla="*/ 60 h 60"/>
                  <a:gd name="T2" fmla="*/ 2 w 77"/>
                  <a:gd name="T3" fmla="*/ 60 h 60"/>
                  <a:gd name="T4" fmla="*/ 2 w 77"/>
                  <a:gd name="T5" fmla="*/ 45 h 60"/>
                  <a:gd name="T6" fmla="*/ 12 w 77"/>
                  <a:gd name="T7" fmla="*/ 45 h 60"/>
                  <a:gd name="T8" fmla="*/ 3 w 77"/>
                  <a:gd name="T9" fmla="*/ 36 h 60"/>
                  <a:gd name="T10" fmla="*/ 0 w 77"/>
                  <a:gd name="T11" fmla="*/ 24 h 60"/>
                  <a:gd name="T12" fmla="*/ 2 w 77"/>
                  <a:gd name="T13" fmla="*/ 18 h 60"/>
                  <a:gd name="T14" fmla="*/ 3 w 77"/>
                  <a:gd name="T15" fmla="*/ 13 h 60"/>
                  <a:gd name="T16" fmla="*/ 6 w 77"/>
                  <a:gd name="T17" fmla="*/ 8 h 60"/>
                  <a:gd name="T18" fmla="*/ 10 w 77"/>
                  <a:gd name="T19" fmla="*/ 5 h 60"/>
                  <a:gd name="T20" fmla="*/ 13 w 77"/>
                  <a:gd name="T21" fmla="*/ 3 h 60"/>
                  <a:gd name="T22" fmla="*/ 19 w 77"/>
                  <a:gd name="T23" fmla="*/ 2 h 60"/>
                  <a:gd name="T24" fmla="*/ 21 w 77"/>
                  <a:gd name="T25" fmla="*/ 2 h 60"/>
                  <a:gd name="T26" fmla="*/ 25 w 77"/>
                  <a:gd name="T27" fmla="*/ 2 h 60"/>
                  <a:gd name="T28" fmla="*/ 31 w 77"/>
                  <a:gd name="T29" fmla="*/ 0 h 60"/>
                  <a:gd name="T30" fmla="*/ 77 w 77"/>
                  <a:gd name="T31" fmla="*/ 0 h 60"/>
                  <a:gd name="T32" fmla="*/ 77 w 77"/>
                  <a:gd name="T33" fmla="*/ 14 h 60"/>
                  <a:gd name="T34" fmla="*/ 31 w 77"/>
                  <a:gd name="T35" fmla="*/ 14 h 60"/>
                  <a:gd name="T36" fmla="*/ 25 w 77"/>
                  <a:gd name="T37" fmla="*/ 14 h 60"/>
                  <a:gd name="T38" fmla="*/ 21 w 77"/>
                  <a:gd name="T39" fmla="*/ 16 h 60"/>
                  <a:gd name="T40" fmla="*/ 17 w 77"/>
                  <a:gd name="T41" fmla="*/ 17 h 60"/>
                  <a:gd name="T42" fmla="*/ 15 w 77"/>
                  <a:gd name="T43" fmla="*/ 20 h 60"/>
                  <a:gd name="T44" fmla="*/ 13 w 77"/>
                  <a:gd name="T45" fmla="*/ 24 h 60"/>
                  <a:gd name="T46" fmla="*/ 12 w 77"/>
                  <a:gd name="T47" fmla="*/ 29 h 60"/>
                  <a:gd name="T48" fmla="*/ 13 w 77"/>
                  <a:gd name="T49" fmla="*/ 33 h 60"/>
                  <a:gd name="T50" fmla="*/ 15 w 77"/>
                  <a:gd name="T51" fmla="*/ 36 h 60"/>
                  <a:gd name="T52" fmla="*/ 17 w 77"/>
                  <a:gd name="T53" fmla="*/ 40 h 60"/>
                  <a:gd name="T54" fmla="*/ 21 w 77"/>
                  <a:gd name="T55" fmla="*/ 43 h 60"/>
                  <a:gd name="T56" fmla="*/ 25 w 77"/>
                  <a:gd name="T57" fmla="*/ 44 h 60"/>
                  <a:gd name="T58" fmla="*/ 30 w 77"/>
                  <a:gd name="T59" fmla="*/ 45 h 60"/>
                  <a:gd name="T60" fmla="*/ 37 w 77"/>
                  <a:gd name="T61" fmla="*/ 45 h 60"/>
                  <a:gd name="T62" fmla="*/ 77 w 77"/>
                  <a:gd name="T63" fmla="*/ 45 h 60"/>
                  <a:gd name="T64" fmla="*/ 77 w 77"/>
                  <a:gd name="T6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" h="60">
                    <a:moveTo>
                      <a:pt x="77" y="60"/>
                    </a:moveTo>
                    <a:lnTo>
                      <a:pt x="2" y="60"/>
                    </a:lnTo>
                    <a:lnTo>
                      <a:pt x="2" y="45"/>
                    </a:lnTo>
                    <a:lnTo>
                      <a:pt x="12" y="45"/>
                    </a:lnTo>
                    <a:lnTo>
                      <a:pt x="3" y="36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3" y="13"/>
                    </a:lnTo>
                    <a:lnTo>
                      <a:pt x="6" y="8"/>
                    </a:lnTo>
                    <a:lnTo>
                      <a:pt x="10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1" y="16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4"/>
                    </a:lnTo>
                    <a:lnTo>
                      <a:pt x="12" y="29"/>
                    </a:lnTo>
                    <a:lnTo>
                      <a:pt x="13" y="33"/>
                    </a:lnTo>
                    <a:lnTo>
                      <a:pt x="15" y="36"/>
                    </a:lnTo>
                    <a:lnTo>
                      <a:pt x="17" y="40"/>
                    </a:lnTo>
                    <a:lnTo>
                      <a:pt x="21" y="43"/>
                    </a:lnTo>
                    <a:lnTo>
                      <a:pt x="25" y="44"/>
                    </a:lnTo>
                    <a:lnTo>
                      <a:pt x="30" y="45"/>
                    </a:lnTo>
                    <a:lnTo>
                      <a:pt x="37" y="45"/>
                    </a:lnTo>
                    <a:lnTo>
                      <a:pt x="77" y="45"/>
                    </a:lnTo>
                    <a:lnTo>
                      <a:pt x="77" y="6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143"/>
              <p:cNvSpPr>
                <a:spLocks/>
              </p:cNvSpPr>
              <p:nvPr/>
            </p:nvSpPr>
            <p:spPr bwMode="auto">
              <a:xfrm>
                <a:off x="3411693" y="5549226"/>
                <a:ext cx="80858" cy="28575"/>
              </a:xfrm>
              <a:custGeom>
                <a:avLst/>
                <a:gdLst>
                  <a:gd name="T0" fmla="*/ 90 w 102"/>
                  <a:gd name="T1" fmla="*/ 1 h 36"/>
                  <a:gd name="T2" fmla="*/ 101 w 102"/>
                  <a:gd name="T3" fmla="*/ 0 h 36"/>
                  <a:gd name="T4" fmla="*/ 102 w 102"/>
                  <a:gd name="T5" fmla="*/ 5 h 36"/>
                  <a:gd name="T6" fmla="*/ 102 w 102"/>
                  <a:gd name="T7" fmla="*/ 10 h 36"/>
                  <a:gd name="T8" fmla="*/ 102 w 102"/>
                  <a:gd name="T9" fmla="*/ 16 h 36"/>
                  <a:gd name="T10" fmla="*/ 99 w 102"/>
                  <a:gd name="T11" fmla="*/ 21 h 36"/>
                  <a:gd name="T12" fmla="*/ 98 w 102"/>
                  <a:gd name="T13" fmla="*/ 23 h 36"/>
                  <a:gd name="T14" fmla="*/ 94 w 102"/>
                  <a:gd name="T15" fmla="*/ 26 h 36"/>
                  <a:gd name="T16" fmla="*/ 92 w 102"/>
                  <a:gd name="T17" fmla="*/ 27 h 36"/>
                  <a:gd name="T18" fmla="*/ 86 w 102"/>
                  <a:gd name="T19" fmla="*/ 27 h 36"/>
                  <a:gd name="T20" fmla="*/ 80 w 102"/>
                  <a:gd name="T21" fmla="*/ 27 h 36"/>
                  <a:gd name="T22" fmla="*/ 37 w 102"/>
                  <a:gd name="T23" fmla="*/ 27 h 36"/>
                  <a:gd name="T24" fmla="*/ 37 w 102"/>
                  <a:gd name="T25" fmla="*/ 36 h 36"/>
                  <a:gd name="T26" fmla="*/ 26 w 102"/>
                  <a:gd name="T27" fmla="*/ 36 h 36"/>
                  <a:gd name="T28" fmla="*/ 26 w 102"/>
                  <a:gd name="T29" fmla="*/ 27 h 36"/>
                  <a:gd name="T30" fmla="*/ 8 w 102"/>
                  <a:gd name="T31" fmla="*/ 27 h 36"/>
                  <a:gd name="T32" fmla="*/ 0 w 102"/>
                  <a:gd name="T33" fmla="*/ 14 h 36"/>
                  <a:gd name="T34" fmla="*/ 26 w 102"/>
                  <a:gd name="T35" fmla="*/ 14 h 36"/>
                  <a:gd name="T36" fmla="*/ 26 w 102"/>
                  <a:gd name="T37" fmla="*/ 1 h 36"/>
                  <a:gd name="T38" fmla="*/ 37 w 102"/>
                  <a:gd name="T39" fmla="*/ 1 h 36"/>
                  <a:gd name="T40" fmla="*/ 37 w 102"/>
                  <a:gd name="T41" fmla="*/ 14 h 36"/>
                  <a:gd name="T42" fmla="*/ 80 w 102"/>
                  <a:gd name="T43" fmla="*/ 14 h 36"/>
                  <a:gd name="T44" fmla="*/ 84 w 102"/>
                  <a:gd name="T45" fmla="*/ 14 h 36"/>
                  <a:gd name="T46" fmla="*/ 86 w 102"/>
                  <a:gd name="T47" fmla="*/ 13 h 36"/>
                  <a:gd name="T48" fmla="*/ 88 w 102"/>
                  <a:gd name="T49" fmla="*/ 13 h 36"/>
                  <a:gd name="T50" fmla="*/ 89 w 102"/>
                  <a:gd name="T51" fmla="*/ 12 h 36"/>
                  <a:gd name="T52" fmla="*/ 90 w 102"/>
                  <a:gd name="T53" fmla="*/ 9 h 36"/>
                  <a:gd name="T54" fmla="*/ 90 w 102"/>
                  <a:gd name="T55" fmla="*/ 8 h 36"/>
                  <a:gd name="T56" fmla="*/ 90 w 102"/>
                  <a:gd name="T57" fmla="*/ 5 h 36"/>
                  <a:gd name="T58" fmla="*/ 90 w 102"/>
                  <a:gd name="T5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6">
                    <a:moveTo>
                      <a:pt x="90" y="1"/>
                    </a:moveTo>
                    <a:lnTo>
                      <a:pt x="101" y="0"/>
                    </a:lnTo>
                    <a:lnTo>
                      <a:pt x="102" y="5"/>
                    </a:lnTo>
                    <a:lnTo>
                      <a:pt x="102" y="10"/>
                    </a:lnTo>
                    <a:lnTo>
                      <a:pt x="102" y="16"/>
                    </a:lnTo>
                    <a:lnTo>
                      <a:pt x="99" y="21"/>
                    </a:lnTo>
                    <a:lnTo>
                      <a:pt x="98" y="23"/>
                    </a:lnTo>
                    <a:lnTo>
                      <a:pt x="94" y="26"/>
                    </a:lnTo>
                    <a:lnTo>
                      <a:pt x="92" y="27"/>
                    </a:lnTo>
                    <a:lnTo>
                      <a:pt x="86" y="27"/>
                    </a:lnTo>
                    <a:lnTo>
                      <a:pt x="80" y="27"/>
                    </a:lnTo>
                    <a:lnTo>
                      <a:pt x="37" y="27"/>
                    </a:lnTo>
                    <a:lnTo>
                      <a:pt x="37" y="36"/>
                    </a:lnTo>
                    <a:lnTo>
                      <a:pt x="26" y="36"/>
                    </a:lnTo>
                    <a:lnTo>
                      <a:pt x="26" y="27"/>
                    </a:lnTo>
                    <a:lnTo>
                      <a:pt x="8" y="27"/>
                    </a:lnTo>
                    <a:lnTo>
                      <a:pt x="0" y="14"/>
                    </a:lnTo>
                    <a:lnTo>
                      <a:pt x="26" y="14"/>
                    </a:lnTo>
                    <a:lnTo>
                      <a:pt x="26" y="1"/>
                    </a:lnTo>
                    <a:lnTo>
                      <a:pt x="37" y="1"/>
                    </a:lnTo>
                    <a:lnTo>
                      <a:pt x="37" y="14"/>
                    </a:lnTo>
                    <a:lnTo>
                      <a:pt x="80" y="14"/>
                    </a:lnTo>
                    <a:lnTo>
                      <a:pt x="84" y="14"/>
                    </a:lnTo>
                    <a:lnTo>
                      <a:pt x="86" y="13"/>
                    </a:lnTo>
                    <a:lnTo>
                      <a:pt x="88" y="13"/>
                    </a:lnTo>
                    <a:lnTo>
                      <a:pt x="89" y="12"/>
                    </a:lnTo>
                    <a:lnTo>
                      <a:pt x="90" y="9"/>
                    </a:lnTo>
                    <a:lnTo>
                      <a:pt x="90" y="8"/>
                    </a:lnTo>
                    <a:lnTo>
                      <a:pt x="90" y="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144"/>
              <p:cNvSpPr>
                <a:spLocks noEditPoints="1"/>
              </p:cNvSpPr>
              <p:nvPr/>
            </p:nvSpPr>
            <p:spPr bwMode="auto">
              <a:xfrm>
                <a:off x="3432304" y="5458738"/>
                <a:ext cx="60247" cy="52387"/>
              </a:xfrm>
              <a:custGeom>
                <a:avLst/>
                <a:gdLst>
                  <a:gd name="T0" fmla="*/ 73 w 78"/>
                  <a:gd name="T1" fmla="*/ 25 h 67"/>
                  <a:gd name="T2" fmla="*/ 78 w 78"/>
                  <a:gd name="T3" fmla="*/ 38 h 67"/>
                  <a:gd name="T4" fmla="*/ 78 w 78"/>
                  <a:gd name="T5" fmla="*/ 52 h 67"/>
                  <a:gd name="T6" fmla="*/ 72 w 78"/>
                  <a:gd name="T7" fmla="*/ 62 h 67"/>
                  <a:gd name="T8" fmla="*/ 62 w 78"/>
                  <a:gd name="T9" fmla="*/ 67 h 67"/>
                  <a:gd name="T10" fmla="*/ 51 w 78"/>
                  <a:gd name="T11" fmla="*/ 67 h 67"/>
                  <a:gd name="T12" fmla="*/ 43 w 78"/>
                  <a:gd name="T13" fmla="*/ 63 h 67"/>
                  <a:gd name="T14" fmla="*/ 37 w 78"/>
                  <a:gd name="T15" fmla="*/ 56 h 67"/>
                  <a:gd name="T16" fmla="*/ 34 w 78"/>
                  <a:gd name="T17" fmla="*/ 47 h 67"/>
                  <a:gd name="T18" fmla="*/ 31 w 78"/>
                  <a:gd name="T19" fmla="*/ 29 h 67"/>
                  <a:gd name="T20" fmla="*/ 28 w 78"/>
                  <a:gd name="T21" fmla="*/ 19 h 67"/>
                  <a:gd name="T22" fmla="*/ 22 w 78"/>
                  <a:gd name="T23" fmla="*/ 21 h 67"/>
                  <a:gd name="T24" fmla="*/ 16 w 78"/>
                  <a:gd name="T25" fmla="*/ 23 h 67"/>
                  <a:gd name="T26" fmla="*/ 13 w 78"/>
                  <a:gd name="T27" fmla="*/ 31 h 67"/>
                  <a:gd name="T28" fmla="*/ 13 w 78"/>
                  <a:gd name="T29" fmla="*/ 40 h 67"/>
                  <a:gd name="T30" fmla="*/ 15 w 78"/>
                  <a:gd name="T31" fmla="*/ 48 h 67"/>
                  <a:gd name="T32" fmla="*/ 20 w 78"/>
                  <a:gd name="T33" fmla="*/ 52 h 67"/>
                  <a:gd name="T34" fmla="*/ 22 w 78"/>
                  <a:gd name="T35" fmla="*/ 66 h 67"/>
                  <a:gd name="T36" fmla="*/ 11 w 78"/>
                  <a:gd name="T37" fmla="*/ 61 h 67"/>
                  <a:gd name="T38" fmla="*/ 6 w 78"/>
                  <a:gd name="T39" fmla="*/ 54 h 67"/>
                  <a:gd name="T40" fmla="*/ 2 w 78"/>
                  <a:gd name="T41" fmla="*/ 43 h 67"/>
                  <a:gd name="T42" fmla="*/ 0 w 78"/>
                  <a:gd name="T43" fmla="*/ 27 h 67"/>
                  <a:gd name="T44" fmla="*/ 3 w 78"/>
                  <a:gd name="T45" fmla="*/ 18 h 67"/>
                  <a:gd name="T46" fmla="*/ 8 w 78"/>
                  <a:gd name="T47" fmla="*/ 9 h 67"/>
                  <a:gd name="T48" fmla="*/ 17 w 78"/>
                  <a:gd name="T49" fmla="*/ 5 h 67"/>
                  <a:gd name="T50" fmla="*/ 24 w 78"/>
                  <a:gd name="T51" fmla="*/ 5 h 67"/>
                  <a:gd name="T52" fmla="*/ 44 w 78"/>
                  <a:gd name="T53" fmla="*/ 5 h 67"/>
                  <a:gd name="T54" fmla="*/ 66 w 78"/>
                  <a:gd name="T55" fmla="*/ 4 h 67"/>
                  <a:gd name="T56" fmla="*/ 77 w 78"/>
                  <a:gd name="T57" fmla="*/ 0 h 67"/>
                  <a:gd name="T58" fmla="*/ 73 w 78"/>
                  <a:gd name="T59" fmla="*/ 17 h 67"/>
                  <a:gd name="T60" fmla="*/ 41 w 78"/>
                  <a:gd name="T61" fmla="*/ 19 h 67"/>
                  <a:gd name="T62" fmla="*/ 44 w 78"/>
                  <a:gd name="T63" fmla="*/ 31 h 67"/>
                  <a:gd name="T64" fmla="*/ 46 w 78"/>
                  <a:gd name="T65" fmla="*/ 44 h 67"/>
                  <a:gd name="T66" fmla="*/ 48 w 78"/>
                  <a:gd name="T67" fmla="*/ 51 h 67"/>
                  <a:gd name="T68" fmla="*/ 53 w 78"/>
                  <a:gd name="T69" fmla="*/ 54 h 67"/>
                  <a:gd name="T70" fmla="*/ 60 w 78"/>
                  <a:gd name="T71" fmla="*/ 53 h 67"/>
                  <a:gd name="T72" fmla="*/ 65 w 78"/>
                  <a:gd name="T73" fmla="*/ 48 h 67"/>
                  <a:gd name="T74" fmla="*/ 66 w 78"/>
                  <a:gd name="T75" fmla="*/ 41 h 67"/>
                  <a:gd name="T76" fmla="*/ 62 w 78"/>
                  <a:gd name="T77" fmla="*/ 30 h 67"/>
                  <a:gd name="T78" fmla="*/ 55 w 78"/>
                  <a:gd name="T79" fmla="*/ 22 h 67"/>
                  <a:gd name="T80" fmla="*/ 50 w 78"/>
                  <a:gd name="T81" fmla="*/ 21 h 67"/>
                  <a:gd name="T82" fmla="*/ 41 w 78"/>
                  <a:gd name="T83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67">
                    <a:moveTo>
                      <a:pt x="68" y="18"/>
                    </a:moveTo>
                    <a:lnTo>
                      <a:pt x="73" y="25"/>
                    </a:lnTo>
                    <a:lnTo>
                      <a:pt x="75" y="31"/>
                    </a:lnTo>
                    <a:lnTo>
                      <a:pt x="78" y="38"/>
                    </a:lnTo>
                    <a:lnTo>
                      <a:pt x="78" y="44"/>
                    </a:lnTo>
                    <a:lnTo>
                      <a:pt x="78" y="52"/>
                    </a:lnTo>
                    <a:lnTo>
                      <a:pt x="75" y="57"/>
                    </a:lnTo>
                    <a:lnTo>
                      <a:pt x="72" y="62"/>
                    </a:lnTo>
                    <a:lnTo>
                      <a:pt x="68" y="65"/>
                    </a:lnTo>
                    <a:lnTo>
                      <a:pt x="62" y="67"/>
                    </a:lnTo>
                    <a:lnTo>
                      <a:pt x="57" y="67"/>
                    </a:lnTo>
                    <a:lnTo>
                      <a:pt x="51" y="67"/>
                    </a:lnTo>
                    <a:lnTo>
                      <a:pt x="47" y="66"/>
                    </a:lnTo>
                    <a:lnTo>
                      <a:pt x="43" y="63"/>
                    </a:lnTo>
                    <a:lnTo>
                      <a:pt x="39" y="60"/>
                    </a:lnTo>
                    <a:lnTo>
                      <a:pt x="37" y="56"/>
                    </a:lnTo>
                    <a:lnTo>
                      <a:pt x="35" y="51"/>
                    </a:lnTo>
                    <a:lnTo>
                      <a:pt x="34" y="47"/>
                    </a:lnTo>
                    <a:lnTo>
                      <a:pt x="33" y="40"/>
                    </a:lnTo>
                    <a:lnTo>
                      <a:pt x="31" y="29"/>
                    </a:lnTo>
                    <a:lnTo>
                      <a:pt x="29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5" y="26"/>
                    </a:lnTo>
                    <a:lnTo>
                      <a:pt x="13" y="31"/>
                    </a:lnTo>
                    <a:lnTo>
                      <a:pt x="12" y="36"/>
                    </a:lnTo>
                    <a:lnTo>
                      <a:pt x="13" y="40"/>
                    </a:lnTo>
                    <a:lnTo>
                      <a:pt x="13" y="44"/>
                    </a:lnTo>
                    <a:lnTo>
                      <a:pt x="15" y="48"/>
                    </a:lnTo>
                    <a:lnTo>
                      <a:pt x="17" y="49"/>
                    </a:lnTo>
                    <a:lnTo>
                      <a:pt x="20" y="52"/>
                    </a:lnTo>
                    <a:lnTo>
                      <a:pt x="25" y="53"/>
                    </a:lnTo>
                    <a:lnTo>
                      <a:pt x="22" y="66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8"/>
                    </a:lnTo>
                    <a:lnTo>
                      <a:pt x="6" y="54"/>
                    </a:lnTo>
                    <a:lnTo>
                      <a:pt x="3" y="51"/>
                    </a:lnTo>
                    <a:lnTo>
                      <a:pt x="2" y="43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12" y="8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8" y="5"/>
                    </a:lnTo>
                    <a:lnTo>
                      <a:pt x="44" y="5"/>
                    </a:lnTo>
                    <a:lnTo>
                      <a:pt x="59" y="5"/>
                    </a:lnTo>
                    <a:lnTo>
                      <a:pt x="66" y="4"/>
                    </a:lnTo>
                    <a:lnTo>
                      <a:pt x="72" y="3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68" y="18"/>
                    </a:lnTo>
                    <a:close/>
                    <a:moveTo>
                      <a:pt x="41" y="19"/>
                    </a:moveTo>
                    <a:lnTo>
                      <a:pt x="42" y="25"/>
                    </a:lnTo>
                    <a:lnTo>
                      <a:pt x="44" y="31"/>
                    </a:lnTo>
                    <a:lnTo>
                      <a:pt x="44" y="39"/>
                    </a:lnTo>
                    <a:lnTo>
                      <a:pt x="46" y="44"/>
                    </a:lnTo>
                    <a:lnTo>
                      <a:pt x="47" y="48"/>
                    </a:lnTo>
                    <a:lnTo>
                      <a:pt x="48" y="51"/>
                    </a:lnTo>
                    <a:lnTo>
                      <a:pt x="51" y="53"/>
                    </a:lnTo>
                    <a:lnTo>
                      <a:pt x="53" y="54"/>
                    </a:lnTo>
                    <a:lnTo>
                      <a:pt x="56" y="54"/>
                    </a:lnTo>
                    <a:lnTo>
                      <a:pt x="60" y="53"/>
                    </a:lnTo>
                    <a:lnTo>
                      <a:pt x="64" y="51"/>
                    </a:lnTo>
                    <a:lnTo>
                      <a:pt x="65" y="48"/>
                    </a:lnTo>
                    <a:lnTo>
                      <a:pt x="66" y="45"/>
                    </a:lnTo>
                    <a:lnTo>
                      <a:pt x="66" y="41"/>
                    </a:lnTo>
                    <a:lnTo>
                      <a:pt x="65" y="35"/>
                    </a:lnTo>
                    <a:lnTo>
                      <a:pt x="62" y="30"/>
                    </a:lnTo>
                    <a:lnTo>
                      <a:pt x="60" y="25"/>
                    </a:lnTo>
                    <a:lnTo>
                      <a:pt x="55" y="22"/>
                    </a:lnTo>
                    <a:lnTo>
                      <a:pt x="52" y="21"/>
                    </a:lnTo>
                    <a:lnTo>
                      <a:pt x="50" y="21"/>
                    </a:lnTo>
                    <a:lnTo>
                      <a:pt x="44" y="19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145"/>
              <p:cNvSpPr>
                <a:spLocks/>
              </p:cNvSpPr>
              <p:nvPr/>
            </p:nvSpPr>
            <p:spPr bwMode="auto">
              <a:xfrm>
                <a:off x="3432304" y="5400001"/>
                <a:ext cx="60247" cy="46037"/>
              </a:xfrm>
              <a:custGeom>
                <a:avLst/>
                <a:gdLst>
                  <a:gd name="T0" fmla="*/ 77 w 77"/>
                  <a:gd name="T1" fmla="*/ 59 h 59"/>
                  <a:gd name="T2" fmla="*/ 2 w 77"/>
                  <a:gd name="T3" fmla="*/ 59 h 59"/>
                  <a:gd name="T4" fmla="*/ 2 w 77"/>
                  <a:gd name="T5" fmla="*/ 44 h 59"/>
                  <a:gd name="T6" fmla="*/ 12 w 77"/>
                  <a:gd name="T7" fmla="*/ 44 h 59"/>
                  <a:gd name="T8" fmla="*/ 3 w 77"/>
                  <a:gd name="T9" fmla="*/ 35 h 59"/>
                  <a:gd name="T10" fmla="*/ 0 w 77"/>
                  <a:gd name="T11" fmla="*/ 24 h 59"/>
                  <a:gd name="T12" fmla="*/ 2 w 77"/>
                  <a:gd name="T13" fmla="*/ 17 h 59"/>
                  <a:gd name="T14" fmla="*/ 3 w 77"/>
                  <a:gd name="T15" fmla="*/ 12 h 59"/>
                  <a:gd name="T16" fmla="*/ 6 w 77"/>
                  <a:gd name="T17" fmla="*/ 7 h 59"/>
                  <a:gd name="T18" fmla="*/ 10 w 77"/>
                  <a:gd name="T19" fmla="*/ 4 h 59"/>
                  <a:gd name="T20" fmla="*/ 13 w 77"/>
                  <a:gd name="T21" fmla="*/ 2 h 59"/>
                  <a:gd name="T22" fmla="*/ 19 w 77"/>
                  <a:gd name="T23" fmla="*/ 0 h 59"/>
                  <a:gd name="T24" fmla="*/ 21 w 77"/>
                  <a:gd name="T25" fmla="*/ 0 h 59"/>
                  <a:gd name="T26" fmla="*/ 25 w 77"/>
                  <a:gd name="T27" fmla="*/ 0 h 59"/>
                  <a:gd name="T28" fmla="*/ 31 w 77"/>
                  <a:gd name="T29" fmla="*/ 0 h 59"/>
                  <a:gd name="T30" fmla="*/ 77 w 77"/>
                  <a:gd name="T31" fmla="*/ 0 h 59"/>
                  <a:gd name="T32" fmla="*/ 77 w 77"/>
                  <a:gd name="T33" fmla="*/ 13 h 59"/>
                  <a:gd name="T34" fmla="*/ 31 w 77"/>
                  <a:gd name="T35" fmla="*/ 13 h 59"/>
                  <a:gd name="T36" fmla="*/ 25 w 77"/>
                  <a:gd name="T37" fmla="*/ 13 h 59"/>
                  <a:gd name="T38" fmla="*/ 21 w 77"/>
                  <a:gd name="T39" fmla="*/ 15 h 59"/>
                  <a:gd name="T40" fmla="*/ 17 w 77"/>
                  <a:gd name="T41" fmla="*/ 16 h 59"/>
                  <a:gd name="T42" fmla="*/ 15 w 77"/>
                  <a:gd name="T43" fmla="*/ 20 h 59"/>
                  <a:gd name="T44" fmla="*/ 13 w 77"/>
                  <a:gd name="T45" fmla="*/ 22 h 59"/>
                  <a:gd name="T46" fmla="*/ 12 w 77"/>
                  <a:gd name="T47" fmla="*/ 28 h 59"/>
                  <a:gd name="T48" fmla="*/ 13 w 77"/>
                  <a:gd name="T49" fmla="*/ 31 h 59"/>
                  <a:gd name="T50" fmla="*/ 15 w 77"/>
                  <a:gd name="T51" fmla="*/ 35 h 59"/>
                  <a:gd name="T52" fmla="*/ 17 w 77"/>
                  <a:gd name="T53" fmla="*/ 39 h 59"/>
                  <a:gd name="T54" fmla="*/ 21 w 77"/>
                  <a:gd name="T55" fmla="*/ 42 h 59"/>
                  <a:gd name="T56" fmla="*/ 25 w 77"/>
                  <a:gd name="T57" fmla="*/ 43 h 59"/>
                  <a:gd name="T58" fmla="*/ 30 w 77"/>
                  <a:gd name="T59" fmla="*/ 44 h 59"/>
                  <a:gd name="T60" fmla="*/ 37 w 77"/>
                  <a:gd name="T61" fmla="*/ 44 h 59"/>
                  <a:gd name="T62" fmla="*/ 77 w 77"/>
                  <a:gd name="T63" fmla="*/ 44 h 59"/>
                  <a:gd name="T64" fmla="*/ 77 w 77"/>
                  <a:gd name="T6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" h="59">
                    <a:moveTo>
                      <a:pt x="77" y="59"/>
                    </a:moveTo>
                    <a:lnTo>
                      <a:pt x="2" y="59"/>
                    </a:lnTo>
                    <a:lnTo>
                      <a:pt x="2" y="44"/>
                    </a:lnTo>
                    <a:lnTo>
                      <a:pt x="12" y="44"/>
                    </a:lnTo>
                    <a:lnTo>
                      <a:pt x="3" y="35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3" y="12"/>
                    </a:lnTo>
                    <a:lnTo>
                      <a:pt x="6" y="7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77" y="0"/>
                    </a:lnTo>
                    <a:lnTo>
                      <a:pt x="77" y="13"/>
                    </a:lnTo>
                    <a:lnTo>
                      <a:pt x="31" y="13"/>
                    </a:lnTo>
                    <a:lnTo>
                      <a:pt x="25" y="13"/>
                    </a:lnTo>
                    <a:lnTo>
                      <a:pt x="21" y="15"/>
                    </a:lnTo>
                    <a:lnTo>
                      <a:pt x="17" y="16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2" y="28"/>
                    </a:lnTo>
                    <a:lnTo>
                      <a:pt x="13" y="31"/>
                    </a:lnTo>
                    <a:lnTo>
                      <a:pt x="15" y="35"/>
                    </a:lnTo>
                    <a:lnTo>
                      <a:pt x="17" y="39"/>
                    </a:lnTo>
                    <a:lnTo>
                      <a:pt x="21" y="42"/>
                    </a:lnTo>
                    <a:lnTo>
                      <a:pt x="25" y="43"/>
                    </a:lnTo>
                    <a:lnTo>
                      <a:pt x="30" y="44"/>
                    </a:lnTo>
                    <a:lnTo>
                      <a:pt x="37" y="44"/>
                    </a:lnTo>
                    <a:lnTo>
                      <a:pt x="77" y="44"/>
                    </a:lnTo>
                    <a:lnTo>
                      <a:pt x="77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146"/>
              <p:cNvSpPr>
                <a:spLocks noEditPoints="1"/>
              </p:cNvSpPr>
              <p:nvPr/>
            </p:nvSpPr>
            <p:spPr bwMode="auto">
              <a:xfrm>
                <a:off x="3432304" y="5336501"/>
                <a:ext cx="84029" cy="50800"/>
              </a:xfrm>
              <a:custGeom>
                <a:avLst/>
                <a:gdLst>
                  <a:gd name="T0" fmla="*/ 84 w 106"/>
                  <a:gd name="T1" fmla="*/ 51 h 65"/>
                  <a:gd name="T2" fmla="*/ 90 w 106"/>
                  <a:gd name="T3" fmla="*/ 48 h 65"/>
                  <a:gd name="T4" fmla="*/ 93 w 106"/>
                  <a:gd name="T5" fmla="*/ 43 h 65"/>
                  <a:gd name="T6" fmla="*/ 95 w 106"/>
                  <a:gd name="T7" fmla="*/ 34 h 65"/>
                  <a:gd name="T8" fmla="*/ 93 w 106"/>
                  <a:gd name="T9" fmla="*/ 25 h 65"/>
                  <a:gd name="T10" fmla="*/ 88 w 106"/>
                  <a:gd name="T11" fmla="*/ 18 h 65"/>
                  <a:gd name="T12" fmla="*/ 82 w 106"/>
                  <a:gd name="T13" fmla="*/ 15 h 65"/>
                  <a:gd name="T14" fmla="*/ 74 w 106"/>
                  <a:gd name="T15" fmla="*/ 15 h 65"/>
                  <a:gd name="T16" fmla="*/ 72 w 106"/>
                  <a:gd name="T17" fmla="*/ 18 h 65"/>
                  <a:gd name="T18" fmla="*/ 77 w 106"/>
                  <a:gd name="T19" fmla="*/ 29 h 65"/>
                  <a:gd name="T20" fmla="*/ 74 w 106"/>
                  <a:gd name="T21" fmla="*/ 47 h 65"/>
                  <a:gd name="T22" fmla="*/ 53 w 106"/>
                  <a:gd name="T23" fmla="*/ 64 h 65"/>
                  <a:gd name="T24" fmla="*/ 31 w 106"/>
                  <a:gd name="T25" fmla="*/ 65 h 65"/>
                  <a:gd name="T26" fmla="*/ 20 w 106"/>
                  <a:gd name="T27" fmla="*/ 61 h 65"/>
                  <a:gd name="T28" fmla="*/ 10 w 106"/>
                  <a:gd name="T29" fmla="*/ 55 h 65"/>
                  <a:gd name="T30" fmla="*/ 3 w 106"/>
                  <a:gd name="T31" fmla="*/ 46 h 65"/>
                  <a:gd name="T32" fmla="*/ 0 w 106"/>
                  <a:gd name="T33" fmla="*/ 35 h 65"/>
                  <a:gd name="T34" fmla="*/ 3 w 106"/>
                  <a:gd name="T35" fmla="*/ 24 h 65"/>
                  <a:gd name="T36" fmla="*/ 11 w 106"/>
                  <a:gd name="T37" fmla="*/ 15 h 65"/>
                  <a:gd name="T38" fmla="*/ 2 w 106"/>
                  <a:gd name="T39" fmla="*/ 0 h 65"/>
                  <a:gd name="T40" fmla="*/ 81 w 106"/>
                  <a:gd name="T41" fmla="*/ 2 h 65"/>
                  <a:gd name="T42" fmla="*/ 95 w 106"/>
                  <a:gd name="T43" fmla="*/ 7 h 65"/>
                  <a:gd name="T44" fmla="*/ 102 w 106"/>
                  <a:gd name="T45" fmla="*/ 16 h 65"/>
                  <a:gd name="T46" fmla="*/ 106 w 106"/>
                  <a:gd name="T47" fmla="*/ 27 h 65"/>
                  <a:gd name="T48" fmla="*/ 105 w 106"/>
                  <a:gd name="T49" fmla="*/ 47 h 65"/>
                  <a:gd name="T50" fmla="*/ 97 w 106"/>
                  <a:gd name="T51" fmla="*/ 60 h 65"/>
                  <a:gd name="T52" fmla="*/ 88 w 106"/>
                  <a:gd name="T53" fmla="*/ 64 h 65"/>
                  <a:gd name="T54" fmla="*/ 38 w 106"/>
                  <a:gd name="T55" fmla="*/ 51 h 65"/>
                  <a:gd name="T56" fmla="*/ 50 w 106"/>
                  <a:gd name="T57" fmla="*/ 51 h 65"/>
                  <a:gd name="T58" fmla="*/ 59 w 106"/>
                  <a:gd name="T59" fmla="*/ 47 h 65"/>
                  <a:gd name="T60" fmla="*/ 64 w 106"/>
                  <a:gd name="T61" fmla="*/ 38 h 65"/>
                  <a:gd name="T62" fmla="*/ 64 w 106"/>
                  <a:gd name="T63" fmla="*/ 27 h 65"/>
                  <a:gd name="T64" fmla="*/ 59 w 106"/>
                  <a:gd name="T65" fmla="*/ 20 h 65"/>
                  <a:gd name="T66" fmla="*/ 51 w 106"/>
                  <a:gd name="T67" fmla="*/ 16 h 65"/>
                  <a:gd name="T68" fmla="*/ 38 w 106"/>
                  <a:gd name="T69" fmla="*/ 15 h 65"/>
                  <a:gd name="T70" fmla="*/ 28 w 106"/>
                  <a:gd name="T71" fmla="*/ 16 h 65"/>
                  <a:gd name="T72" fmla="*/ 19 w 106"/>
                  <a:gd name="T73" fmla="*/ 20 h 65"/>
                  <a:gd name="T74" fmla="*/ 13 w 106"/>
                  <a:gd name="T75" fmla="*/ 29 h 65"/>
                  <a:gd name="T76" fmla="*/ 13 w 106"/>
                  <a:gd name="T77" fmla="*/ 38 h 65"/>
                  <a:gd name="T78" fmla="*/ 19 w 106"/>
                  <a:gd name="T79" fmla="*/ 47 h 65"/>
                  <a:gd name="T80" fmla="*/ 26 w 106"/>
                  <a:gd name="T81" fmla="*/ 51 h 65"/>
                  <a:gd name="T82" fmla="*/ 38 w 106"/>
                  <a:gd name="T83" fmla="*/ 5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6" h="65">
                    <a:moveTo>
                      <a:pt x="83" y="64"/>
                    </a:moveTo>
                    <a:lnTo>
                      <a:pt x="84" y="51"/>
                    </a:lnTo>
                    <a:lnTo>
                      <a:pt x="87" y="49"/>
                    </a:lnTo>
                    <a:lnTo>
                      <a:pt x="90" y="48"/>
                    </a:lnTo>
                    <a:lnTo>
                      <a:pt x="91" y="46"/>
                    </a:lnTo>
                    <a:lnTo>
                      <a:pt x="93" y="43"/>
                    </a:lnTo>
                    <a:lnTo>
                      <a:pt x="95" y="39"/>
                    </a:lnTo>
                    <a:lnTo>
                      <a:pt x="95" y="34"/>
                    </a:lnTo>
                    <a:lnTo>
                      <a:pt x="95" y="29"/>
                    </a:lnTo>
                    <a:lnTo>
                      <a:pt x="93" y="25"/>
                    </a:lnTo>
                    <a:lnTo>
                      <a:pt x="91" y="21"/>
                    </a:lnTo>
                    <a:lnTo>
                      <a:pt x="88" y="18"/>
                    </a:lnTo>
                    <a:lnTo>
                      <a:pt x="86" y="17"/>
                    </a:lnTo>
                    <a:lnTo>
                      <a:pt x="82" y="15"/>
                    </a:lnTo>
                    <a:lnTo>
                      <a:pt x="79" y="15"/>
                    </a:lnTo>
                    <a:lnTo>
                      <a:pt x="74" y="15"/>
                    </a:lnTo>
                    <a:lnTo>
                      <a:pt x="68" y="15"/>
                    </a:lnTo>
                    <a:lnTo>
                      <a:pt x="72" y="18"/>
                    </a:lnTo>
                    <a:lnTo>
                      <a:pt x="74" y="24"/>
                    </a:lnTo>
                    <a:lnTo>
                      <a:pt x="77" y="29"/>
                    </a:lnTo>
                    <a:lnTo>
                      <a:pt x="77" y="34"/>
                    </a:lnTo>
                    <a:lnTo>
                      <a:pt x="74" y="47"/>
                    </a:lnTo>
                    <a:lnTo>
                      <a:pt x="65" y="57"/>
                    </a:lnTo>
                    <a:lnTo>
                      <a:pt x="53" y="64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4"/>
                    </a:lnTo>
                    <a:lnTo>
                      <a:pt x="20" y="61"/>
                    </a:lnTo>
                    <a:lnTo>
                      <a:pt x="13" y="58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3" y="46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5"/>
                    </a:lnTo>
                    <a:lnTo>
                      <a:pt x="2" y="15"/>
                    </a:lnTo>
                    <a:lnTo>
                      <a:pt x="2" y="0"/>
                    </a:lnTo>
                    <a:lnTo>
                      <a:pt x="66" y="0"/>
                    </a:lnTo>
                    <a:lnTo>
                      <a:pt x="81" y="2"/>
                    </a:lnTo>
                    <a:lnTo>
                      <a:pt x="91" y="4"/>
                    </a:lnTo>
                    <a:lnTo>
                      <a:pt x="95" y="7"/>
                    </a:lnTo>
                    <a:lnTo>
                      <a:pt x="99" y="11"/>
                    </a:lnTo>
                    <a:lnTo>
                      <a:pt x="102" y="16"/>
                    </a:lnTo>
                    <a:lnTo>
                      <a:pt x="105" y="21"/>
                    </a:lnTo>
                    <a:lnTo>
                      <a:pt x="106" y="27"/>
                    </a:lnTo>
                    <a:lnTo>
                      <a:pt x="106" y="34"/>
                    </a:lnTo>
                    <a:lnTo>
                      <a:pt x="105" y="47"/>
                    </a:lnTo>
                    <a:lnTo>
                      <a:pt x="100" y="56"/>
                    </a:lnTo>
                    <a:lnTo>
                      <a:pt x="97" y="60"/>
                    </a:lnTo>
                    <a:lnTo>
                      <a:pt x="93" y="62"/>
                    </a:lnTo>
                    <a:lnTo>
                      <a:pt x="88" y="64"/>
                    </a:lnTo>
                    <a:lnTo>
                      <a:pt x="83" y="64"/>
                    </a:lnTo>
                    <a:close/>
                    <a:moveTo>
                      <a:pt x="38" y="51"/>
                    </a:moveTo>
                    <a:lnTo>
                      <a:pt x="44" y="51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59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5" y="33"/>
                    </a:lnTo>
                    <a:lnTo>
                      <a:pt x="64" y="27"/>
                    </a:lnTo>
                    <a:lnTo>
                      <a:pt x="62" y="24"/>
                    </a:lnTo>
                    <a:lnTo>
                      <a:pt x="59" y="20"/>
                    </a:lnTo>
                    <a:lnTo>
                      <a:pt x="55" y="17"/>
                    </a:lnTo>
                    <a:lnTo>
                      <a:pt x="51" y="16"/>
                    </a:lnTo>
                    <a:lnTo>
                      <a:pt x="44" y="15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8" y="16"/>
                    </a:lnTo>
                    <a:lnTo>
                      <a:pt x="22" y="17"/>
                    </a:lnTo>
                    <a:lnTo>
                      <a:pt x="19" y="20"/>
                    </a:lnTo>
                    <a:lnTo>
                      <a:pt x="16" y="24"/>
                    </a:lnTo>
                    <a:lnTo>
                      <a:pt x="13" y="29"/>
                    </a:lnTo>
                    <a:lnTo>
                      <a:pt x="12" y="33"/>
                    </a:lnTo>
                    <a:lnTo>
                      <a:pt x="13" y="38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22" y="48"/>
                    </a:lnTo>
                    <a:lnTo>
                      <a:pt x="26" y="51"/>
                    </a:lnTo>
                    <a:lnTo>
                      <a:pt x="33" y="51"/>
                    </a:lnTo>
                    <a:lnTo>
                      <a:pt x="38" y="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7"/>
              <p:cNvSpPr>
                <a:spLocks noChangeArrowheads="1"/>
              </p:cNvSpPr>
              <p:nvPr/>
            </p:nvSpPr>
            <p:spPr bwMode="auto">
              <a:xfrm>
                <a:off x="3410107" y="5309513"/>
                <a:ext cx="82443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148"/>
              <p:cNvSpPr>
                <a:spLocks noEditPoints="1"/>
              </p:cNvSpPr>
              <p:nvPr/>
            </p:nvSpPr>
            <p:spPr bwMode="auto">
              <a:xfrm>
                <a:off x="3432304" y="5244426"/>
                <a:ext cx="60247" cy="55562"/>
              </a:xfrm>
              <a:custGeom>
                <a:avLst/>
                <a:gdLst>
                  <a:gd name="T0" fmla="*/ 55 w 78"/>
                  <a:gd name="T1" fmla="*/ 14 h 70"/>
                  <a:gd name="T2" fmla="*/ 56 w 78"/>
                  <a:gd name="T3" fmla="*/ 2 h 70"/>
                  <a:gd name="T4" fmla="*/ 62 w 78"/>
                  <a:gd name="T5" fmla="*/ 4 h 70"/>
                  <a:gd name="T6" fmla="*/ 68 w 78"/>
                  <a:gd name="T7" fmla="*/ 8 h 70"/>
                  <a:gd name="T8" fmla="*/ 73 w 78"/>
                  <a:gd name="T9" fmla="*/ 13 h 70"/>
                  <a:gd name="T10" fmla="*/ 77 w 78"/>
                  <a:gd name="T11" fmla="*/ 22 h 70"/>
                  <a:gd name="T12" fmla="*/ 78 w 78"/>
                  <a:gd name="T13" fmla="*/ 34 h 70"/>
                  <a:gd name="T14" fmla="*/ 75 w 78"/>
                  <a:gd name="T15" fmla="*/ 48 h 70"/>
                  <a:gd name="T16" fmla="*/ 68 w 78"/>
                  <a:gd name="T17" fmla="*/ 60 h 70"/>
                  <a:gd name="T18" fmla="*/ 56 w 78"/>
                  <a:gd name="T19" fmla="*/ 67 h 70"/>
                  <a:gd name="T20" fmla="*/ 41 w 78"/>
                  <a:gd name="T21" fmla="*/ 70 h 70"/>
                  <a:gd name="T22" fmla="*/ 24 w 78"/>
                  <a:gd name="T23" fmla="*/ 67 h 70"/>
                  <a:gd name="T24" fmla="*/ 11 w 78"/>
                  <a:gd name="T25" fmla="*/ 60 h 70"/>
                  <a:gd name="T26" fmla="*/ 3 w 78"/>
                  <a:gd name="T27" fmla="*/ 49 h 70"/>
                  <a:gd name="T28" fmla="*/ 0 w 78"/>
                  <a:gd name="T29" fmla="*/ 35 h 70"/>
                  <a:gd name="T30" fmla="*/ 3 w 78"/>
                  <a:gd name="T31" fmla="*/ 21 h 70"/>
                  <a:gd name="T32" fmla="*/ 11 w 78"/>
                  <a:gd name="T33" fmla="*/ 11 h 70"/>
                  <a:gd name="T34" fmla="*/ 22 w 78"/>
                  <a:gd name="T35" fmla="*/ 3 h 70"/>
                  <a:gd name="T36" fmla="*/ 39 w 78"/>
                  <a:gd name="T37" fmla="*/ 0 h 70"/>
                  <a:gd name="T38" fmla="*/ 42 w 78"/>
                  <a:gd name="T39" fmla="*/ 2 h 70"/>
                  <a:gd name="T40" fmla="*/ 42 w 78"/>
                  <a:gd name="T41" fmla="*/ 56 h 70"/>
                  <a:gd name="T42" fmla="*/ 50 w 78"/>
                  <a:gd name="T43" fmla="*/ 55 h 70"/>
                  <a:gd name="T44" fmla="*/ 55 w 78"/>
                  <a:gd name="T45" fmla="*/ 53 h 70"/>
                  <a:gd name="T46" fmla="*/ 60 w 78"/>
                  <a:gd name="T47" fmla="*/ 49 h 70"/>
                  <a:gd name="T48" fmla="*/ 64 w 78"/>
                  <a:gd name="T49" fmla="*/ 44 h 70"/>
                  <a:gd name="T50" fmla="*/ 65 w 78"/>
                  <a:gd name="T51" fmla="*/ 39 h 70"/>
                  <a:gd name="T52" fmla="*/ 66 w 78"/>
                  <a:gd name="T53" fmla="*/ 34 h 70"/>
                  <a:gd name="T54" fmla="*/ 65 w 78"/>
                  <a:gd name="T55" fmla="*/ 27 h 70"/>
                  <a:gd name="T56" fmla="*/ 64 w 78"/>
                  <a:gd name="T57" fmla="*/ 22 h 70"/>
                  <a:gd name="T58" fmla="*/ 61 w 78"/>
                  <a:gd name="T59" fmla="*/ 20 h 70"/>
                  <a:gd name="T60" fmla="*/ 59 w 78"/>
                  <a:gd name="T61" fmla="*/ 17 h 70"/>
                  <a:gd name="T62" fmla="*/ 55 w 78"/>
                  <a:gd name="T63" fmla="*/ 14 h 70"/>
                  <a:gd name="T64" fmla="*/ 30 w 78"/>
                  <a:gd name="T65" fmla="*/ 56 h 70"/>
                  <a:gd name="T66" fmla="*/ 30 w 78"/>
                  <a:gd name="T67" fmla="*/ 14 h 70"/>
                  <a:gd name="T68" fmla="*/ 25 w 78"/>
                  <a:gd name="T69" fmla="*/ 16 h 70"/>
                  <a:gd name="T70" fmla="*/ 21 w 78"/>
                  <a:gd name="T71" fmla="*/ 17 h 70"/>
                  <a:gd name="T72" fmla="*/ 19 w 78"/>
                  <a:gd name="T73" fmla="*/ 20 h 70"/>
                  <a:gd name="T74" fmla="*/ 15 w 78"/>
                  <a:gd name="T75" fmla="*/ 24 h 70"/>
                  <a:gd name="T76" fmla="*/ 13 w 78"/>
                  <a:gd name="T77" fmla="*/ 29 h 70"/>
                  <a:gd name="T78" fmla="*/ 12 w 78"/>
                  <a:gd name="T79" fmla="*/ 35 h 70"/>
                  <a:gd name="T80" fmla="*/ 13 w 78"/>
                  <a:gd name="T81" fmla="*/ 40 h 70"/>
                  <a:gd name="T82" fmla="*/ 15 w 78"/>
                  <a:gd name="T83" fmla="*/ 46 h 70"/>
                  <a:gd name="T84" fmla="*/ 17 w 78"/>
                  <a:gd name="T85" fmla="*/ 49 h 70"/>
                  <a:gd name="T86" fmla="*/ 21 w 78"/>
                  <a:gd name="T87" fmla="*/ 53 h 70"/>
                  <a:gd name="T88" fmla="*/ 25 w 78"/>
                  <a:gd name="T89" fmla="*/ 55 h 70"/>
                  <a:gd name="T90" fmla="*/ 30 w 78"/>
                  <a:gd name="T91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" h="70">
                    <a:moveTo>
                      <a:pt x="55" y="14"/>
                    </a:moveTo>
                    <a:lnTo>
                      <a:pt x="56" y="2"/>
                    </a:lnTo>
                    <a:lnTo>
                      <a:pt x="62" y="4"/>
                    </a:lnTo>
                    <a:lnTo>
                      <a:pt x="68" y="8"/>
                    </a:lnTo>
                    <a:lnTo>
                      <a:pt x="73" y="13"/>
                    </a:lnTo>
                    <a:lnTo>
                      <a:pt x="77" y="22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60"/>
                    </a:lnTo>
                    <a:lnTo>
                      <a:pt x="56" y="67"/>
                    </a:lnTo>
                    <a:lnTo>
                      <a:pt x="41" y="70"/>
                    </a:lnTo>
                    <a:lnTo>
                      <a:pt x="24" y="67"/>
                    </a:lnTo>
                    <a:lnTo>
                      <a:pt x="11" y="60"/>
                    </a:lnTo>
                    <a:lnTo>
                      <a:pt x="3" y="49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9" y="0"/>
                    </a:lnTo>
                    <a:lnTo>
                      <a:pt x="42" y="2"/>
                    </a:lnTo>
                    <a:lnTo>
                      <a:pt x="42" y="56"/>
                    </a:lnTo>
                    <a:lnTo>
                      <a:pt x="50" y="55"/>
                    </a:lnTo>
                    <a:lnTo>
                      <a:pt x="55" y="53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4"/>
                    </a:lnTo>
                    <a:lnTo>
                      <a:pt x="65" y="27"/>
                    </a:lnTo>
                    <a:lnTo>
                      <a:pt x="64" y="22"/>
                    </a:lnTo>
                    <a:lnTo>
                      <a:pt x="61" y="20"/>
                    </a:lnTo>
                    <a:lnTo>
                      <a:pt x="59" y="17"/>
                    </a:lnTo>
                    <a:lnTo>
                      <a:pt x="55" y="14"/>
                    </a:lnTo>
                    <a:close/>
                    <a:moveTo>
                      <a:pt x="30" y="56"/>
                    </a:moveTo>
                    <a:lnTo>
                      <a:pt x="30" y="14"/>
                    </a:lnTo>
                    <a:lnTo>
                      <a:pt x="25" y="16"/>
                    </a:lnTo>
                    <a:lnTo>
                      <a:pt x="21" y="17"/>
                    </a:lnTo>
                    <a:lnTo>
                      <a:pt x="19" y="20"/>
                    </a:lnTo>
                    <a:lnTo>
                      <a:pt x="15" y="24"/>
                    </a:lnTo>
                    <a:lnTo>
                      <a:pt x="13" y="29"/>
                    </a:lnTo>
                    <a:lnTo>
                      <a:pt x="12" y="35"/>
                    </a:lnTo>
                    <a:lnTo>
                      <a:pt x="13" y="40"/>
                    </a:lnTo>
                    <a:lnTo>
                      <a:pt x="15" y="46"/>
                    </a:lnTo>
                    <a:lnTo>
                      <a:pt x="17" y="49"/>
                    </a:lnTo>
                    <a:lnTo>
                      <a:pt x="21" y="53"/>
                    </a:lnTo>
                    <a:lnTo>
                      <a:pt x="25" y="55"/>
                    </a:lnTo>
                    <a:lnTo>
                      <a:pt x="30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149"/>
              <p:cNvSpPr>
                <a:spLocks/>
              </p:cNvSpPr>
              <p:nvPr/>
            </p:nvSpPr>
            <p:spPr bwMode="auto">
              <a:xfrm>
                <a:off x="3410107" y="5174576"/>
                <a:ext cx="104640" cy="26987"/>
              </a:xfrm>
              <a:custGeom>
                <a:avLst/>
                <a:gdLst>
                  <a:gd name="T0" fmla="*/ 132 w 132"/>
                  <a:gd name="T1" fmla="*/ 9 h 35"/>
                  <a:gd name="T2" fmla="*/ 118 w 132"/>
                  <a:gd name="T3" fmla="*/ 19 h 35"/>
                  <a:gd name="T4" fmla="*/ 102 w 132"/>
                  <a:gd name="T5" fmla="*/ 27 h 35"/>
                  <a:gd name="T6" fmla="*/ 84 w 132"/>
                  <a:gd name="T7" fmla="*/ 32 h 35"/>
                  <a:gd name="T8" fmla="*/ 66 w 132"/>
                  <a:gd name="T9" fmla="*/ 35 h 35"/>
                  <a:gd name="T10" fmla="*/ 51 w 132"/>
                  <a:gd name="T11" fmla="*/ 34 h 35"/>
                  <a:gd name="T12" fmla="*/ 35 w 132"/>
                  <a:gd name="T13" fmla="*/ 29 h 35"/>
                  <a:gd name="T14" fmla="*/ 18 w 132"/>
                  <a:gd name="T15" fmla="*/ 21 h 35"/>
                  <a:gd name="T16" fmla="*/ 0 w 132"/>
                  <a:gd name="T17" fmla="*/ 9 h 35"/>
                  <a:gd name="T18" fmla="*/ 0 w 132"/>
                  <a:gd name="T19" fmla="*/ 0 h 35"/>
                  <a:gd name="T20" fmla="*/ 7 w 132"/>
                  <a:gd name="T21" fmla="*/ 4 h 35"/>
                  <a:gd name="T22" fmla="*/ 13 w 132"/>
                  <a:gd name="T23" fmla="*/ 8 h 35"/>
                  <a:gd name="T24" fmla="*/ 17 w 132"/>
                  <a:gd name="T25" fmla="*/ 9 h 35"/>
                  <a:gd name="T26" fmla="*/ 21 w 132"/>
                  <a:gd name="T27" fmla="*/ 12 h 35"/>
                  <a:gd name="T28" fmla="*/ 30 w 132"/>
                  <a:gd name="T29" fmla="*/ 16 h 35"/>
                  <a:gd name="T30" fmla="*/ 40 w 132"/>
                  <a:gd name="T31" fmla="*/ 18 h 35"/>
                  <a:gd name="T32" fmla="*/ 66 w 132"/>
                  <a:gd name="T33" fmla="*/ 21 h 35"/>
                  <a:gd name="T34" fmla="*/ 88 w 132"/>
                  <a:gd name="T35" fmla="*/ 19 h 35"/>
                  <a:gd name="T36" fmla="*/ 110 w 132"/>
                  <a:gd name="T37" fmla="*/ 12 h 35"/>
                  <a:gd name="T38" fmla="*/ 132 w 132"/>
                  <a:gd name="T39" fmla="*/ 0 h 35"/>
                  <a:gd name="T40" fmla="*/ 132 w 132"/>
                  <a:gd name="T4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9"/>
                    </a:moveTo>
                    <a:lnTo>
                      <a:pt x="118" y="19"/>
                    </a:lnTo>
                    <a:lnTo>
                      <a:pt x="102" y="27"/>
                    </a:lnTo>
                    <a:lnTo>
                      <a:pt x="84" y="32"/>
                    </a:lnTo>
                    <a:lnTo>
                      <a:pt x="66" y="35"/>
                    </a:lnTo>
                    <a:lnTo>
                      <a:pt x="51" y="34"/>
                    </a:lnTo>
                    <a:lnTo>
                      <a:pt x="35" y="29"/>
                    </a:lnTo>
                    <a:lnTo>
                      <a:pt x="18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3" y="8"/>
                    </a:lnTo>
                    <a:lnTo>
                      <a:pt x="17" y="9"/>
                    </a:lnTo>
                    <a:lnTo>
                      <a:pt x="21" y="12"/>
                    </a:lnTo>
                    <a:lnTo>
                      <a:pt x="30" y="16"/>
                    </a:lnTo>
                    <a:lnTo>
                      <a:pt x="40" y="18"/>
                    </a:lnTo>
                    <a:lnTo>
                      <a:pt x="66" y="21"/>
                    </a:lnTo>
                    <a:lnTo>
                      <a:pt x="88" y="19"/>
                    </a:lnTo>
                    <a:lnTo>
                      <a:pt x="110" y="12"/>
                    </a:lnTo>
                    <a:lnTo>
                      <a:pt x="132" y="0"/>
                    </a:lnTo>
                    <a:lnTo>
                      <a:pt x="132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150"/>
              <p:cNvSpPr>
                <a:spLocks/>
              </p:cNvSpPr>
              <p:nvPr/>
            </p:nvSpPr>
            <p:spPr bwMode="auto">
              <a:xfrm>
                <a:off x="3432304" y="5131713"/>
                <a:ext cx="60247" cy="30162"/>
              </a:xfrm>
              <a:custGeom>
                <a:avLst/>
                <a:gdLst>
                  <a:gd name="T0" fmla="*/ 77 w 77"/>
                  <a:gd name="T1" fmla="*/ 39 h 39"/>
                  <a:gd name="T2" fmla="*/ 2 w 77"/>
                  <a:gd name="T3" fmla="*/ 39 h 39"/>
                  <a:gd name="T4" fmla="*/ 2 w 77"/>
                  <a:gd name="T5" fmla="*/ 26 h 39"/>
                  <a:gd name="T6" fmla="*/ 12 w 77"/>
                  <a:gd name="T7" fmla="*/ 26 h 39"/>
                  <a:gd name="T8" fmla="*/ 8 w 77"/>
                  <a:gd name="T9" fmla="*/ 23 h 39"/>
                  <a:gd name="T10" fmla="*/ 4 w 77"/>
                  <a:gd name="T11" fmla="*/ 21 h 39"/>
                  <a:gd name="T12" fmla="*/ 3 w 77"/>
                  <a:gd name="T13" fmla="*/ 19 h 39"/>
                  <a:gd name="T14" fmla="*/ 0 w 77"/>
                  <a:gd name="T15" fmla="*/ 16 h 39"/>
                  <a:gd name="T16" fmla="*/ 0 w 77"/>
                  <a:gd name="T17" fmla="*/ 12 h 39"/>
                  <a:gd name="T18" fmla="*/ 2 w 77"/>
                  <a:gd name="T19" fmla="*/ 5 h 39"/>
                  <a:gd name="T20" fmla="*/ 4 w 77"/>
                  <a:gd name="T21" fmla="*/ 0 h 39"/>
                  <a:gd name="T22" fmla="*/ 16 w 77"/>
                  <a:gd name="T23" fmla="*/ 4 h 39"/>
                  <a:gd name="T24" fmla="*/ 13 w 77"/>
                  <a:gd name="T25" fmla="*/ 8 h 39"/>
                  <a:gd name="T26" fmla="*/ 12 w 77"/>
                  <a:gd name="T27" fmla="*/ 12 h 39"/>
                  <a:gd name="T28" fmla="*/ 13 w 77"/>
                  <a:gd name="T29" fmla="*/ 16 h 39"/>
                  <a:gd name="T30" fmla="*/ 15 w 77"/>
                  <a:gd name="T31" fmla="*/ 18 h 39"/>
                  <a:gd name="T32" fmla="*/ 19 w 77"/>
                  <a:gd name="T33" fmla="*/ 21 h 39"/>
                  <a:gd name="T34" fmla="*/ 22 w 77"/>
                  <a:gd name="T35" fmla="*/ 23 h 39"/>
                  <a:gd name="T36" fmla="*/ 29 w 77"/>
                  <a:gd name="T37" fmla="*/ 25 h 39"/>
                  <a:gd name="T38" fmla="*/ 37 w 77"/>
                  <a:gd name="T39" fmla="*/ 25 h 39"/>
                  <a:gd name="T40" fmla="*/ 77 w 77"/>
                  <a:gd name="T41" fmla="*/ 25 h 39"/>
                  <a:gd name="T42" fmla="*/ 77 w 77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39">
                    <a:moveTo>
                      <a:pt x="77" y="39"/>
                    </a:moveTo>
                    <a:lnTo>
                      <a:pt x="2" y="39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8" y="23"/>
                    </a:lnTo>
                    <a:lnTo>
                      <a:pt x="4" y="21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3" y="8"/>
                    </a:lnTo>
                    <a:lnTo>
                      <a:pt x="12" y="12"/>
                    </a:lnTo>
                    <a:lnTo>
                      <a:pt x="13" y="16"/>
                    </a:lnTo>
                    <a:lnTo>
                      <a:pt x="15" y="18"/>
                    </a:lnTo>
                    <a:lnTo>
                      <a:pt x="19" y="21"/>
                    </a:lnTo>
                    <a:lnTo>
                      <a:pt x="22" y="23"/>
                    </a:lnTo>
                    <a:lnTo>
                      <a:pt x="29" y="25"/>
                    </a:lnTo>
                    <a:lnTo>
                      <a:pt x="37" y="25"/>
                    </a:lnTo>
                    <a:lnTo>
                      <a:pt x="77" y="25"/>
                    </a:lnTo>
                    <a:lnTo>
                      <a:pt x="77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151"/>
              <p:cNvSpPr>
                <a:spLocks noEditPoints="1"/>
              </p:cNvSpPr>
              <p:nvPr/>
            </p:nvSpPr>
            <p:spPr bwMode="auto">
              <a:xfrm>
                <a:off x="3432304" y="5074563"/>
                <a:ext cx="60247" cy="52387"/>
              </a:xfrm>
              <a:custGeom>
                <a:avLst/>
                <a:gdLst>
                  <a:gd name="T0" fmla="*/ 73 w 78"/>
                  <a:gd name="T1" fmla="*/ 24 h 67"/>
                  <a:gd name="T2" fmla="*/ 78 w 78"/>
                  <a:gd name="T3" fmla="*/ 37 h 67"/>
                  <a:gd name="T4" fmla="*/ 78 w 78"/>
                  <a:gd name="T5" fmla="*/ 50 h 67"/>
                  <a:gd name="T6" fmla="*/ 72 w 78"/>
                  <a:gd name="T7" fmla="*/ 60 h 67"/>
                  <a:gd name="T8" fmla="*/ 62 w 78"/>
                  <a:gd name="T9" fmla="*/ 67 h 67"/>
                  <a:gd name="T10" fmla="*/ 51 w 78"/>
                  <a:gd name="T11" fmla="*/ 67 h 67"/>
                  <a:gd name="T12" fmla="*/ 43 w 78"/>
                  <a:gd name="T13" fmla="*/ 62 h 67"/>
                  <a:gd name="T14" fmla="*/ 37 w 78"/>
                  <a:gd name="T15" fmla="*/ 55 h 67"/>
                  <a:gd name="T16" fmla="*/ 34 w 78"/>
                  <a:gd name="T17" fmla="*/ 46 h 67"/>
                  <a:gd name="T18" fmla="*/ 31 w 78"/>
                  <a:gd name="T19" fmla="*/ 28 h 67"/>
                  <a:gd name="T20" fmla="*/ 28 w 78"/>
                  <a:gd name="T21" fmla="*/ 19 h 67"/>
                  <a:gd name="T22" fmla="*/ 22 w 78"/>
                  <a:gd name="T23" fmla="*/ 19 h 67"/>
                  <a:gd name="T24" fmla="*/ 16 w 78"/>
                  <a:gd name="T25" fmla="*/ 23 h 67"/>
                  <a:gd name="T26" fmla="*/ 13 w 78"/>
                  <a:gd name="T27" fmla="*/ 29 h 67"/>
                  <a:gd name="T28" fmla="*/ 13 w 78"/>
                  <a:gd name="T29" fmla="*/ 40 h 67"/>
                  <a:gd name="T30" fmla="*/ 15 w 78"/>
                  <a:gd name="T31" fmla="*/ 46 h 67"/>
                  <a:gd name="T32" fmla="*/ 20 w 78"/>
                  <a:gd name="T33" fmla="*/ 50 h 67"/>
                  <a:gd name="T34" fmla="*/ 22 w 78"/>
                  <a:gd name="T35" fmla="*/ 66 h 67"/>
                  <a:gd name="T36" fmla="*/ 11 w 78"/>
                  <a:gd name="T37" fmla="*/ 60 h 67"/>
                  <a:gd name="T38" fmla="*/ 6 w 78"/>
                  <a:gd name="T39" fmla="*/ 54 h 67"/>
                  <a:gd name="T40" fmla="*/ 2 w 78"/>
                  <a:gd name="T41" fmla="*/ 41 h 67"/>
                  <a:gd name="T42" fmla="*/ 0 w 78"/>
                  <a:gd name="T43" fmla="*/ 27 h 67"/>
                  <a:gd name="T44" fmla="*/ 3 w 78"/>
                  <a:gd name="T45" fmla="*/ 18 h 67"/>
                  <a:gd name="T46" fmla="*/ 8 w 78"/>
                  <a:gd name="T47" fmla="*/ 9 h 67"/>
                  <a:gd name="T48" fmla="*/ 17 w 78"/>
                  <a:gd name="T49" fmla="*/ 5 h 67"/>
                  <a:gd name="T50" fmla="*/ 24 w 78"/>
                  <a:gd name="T51" fmla="*/ 5 h 67"/>
                  <a:gd name="T52" fmla="*/ 44 w 78"/>
                  <a:gd name="T53" fmla="*/ 5 h 67"/>
                  <a:gd name="T54" fmla="*/ 66 w 78"/>
                  <a:gd name="T55" fmla="*/ 4 h 67"/>
                  <a:gd name="T56" fmla="*/ 77 w 78"/>
                  <a:gd name="T57" fmla="*/ 0 h 67"/>
                  <a:gd name="T58" fmla="*/ 73 w 78"/>
                  <a:gd name="T59" fmla="*/ 17 h 67"/>
                  <a:gd name="T60" fmla="*/ 41 w 78"/>
                  <a:gd name="T61" fmla="*/ 19 h 67"/>
                  <a:gd name="T62" fmla="*/ 44 w 78"/>
                  <a:gd name="T63" fmla="*/ 31 h 67"/>
                  <a:gd name="T64" fmla="*/ 46 w 78"/>
                  <a:gd name="T65" fmla="*/ 44 h 67"/>
                  <a:gd name="T66" fmla="*/ 48 w 78"/>
                  <a:gd name="T67" fmla="*/ 50 h 67"/>
                  <a:gd name="T68" fmla="*/ 53 w 78"/>
                  <a:gd name="T69" fmla="*/ 53 h 67"/>
                  <a:gd name="T70" fmla="*/ 60 w 78"/>
                  <a:gd name="T71" fmla="*/ 53 h 67"/>
                  <a:gd name="T72" fmla="*/ 65 w 78"/>
                  <a:gd name="T73" fmla="*/ 48 h 67"/>
                  <a:gd name="T74" fmla="*/ 66 w 78"/>
                  <a:gd name="T75" fmla="*/ 40 h 67"/>
                  <a:gd name="T76" fmla="*/ 62 w 78"/>
                  <a:gd name="T77" fmla="*/ 28 h 67"/>
                  <a:gd name="T78" fmla="*/ 55 w 78"/>
                  <a:gd name="T79" fmla="*/ 22 h 67"/>
                  <a:gd name="T80" fmla="*/ 50 w 78"/>
                  <a:gd name="T81" fmla="*/ 19 h 67"/>
                  <a:gd name="T82" fmla="*/ 41 w 78"/>
                  <a:gd name="T83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67">
                    <a:moveTo>
                      <a:pt x="68" y="18"/>
                    </a:moveTo>
                    <a:lnTo>
                      <a:pt x="73" y="24"/>
                    </a:lnTo>
                    <a:lnTo>
                      <a:pt x="75" y="31"/>
                    </a:lnTo>
                    <a:lnTo>
                      <a:pt x="78" y="37"/>
                    </a:lnTo>
                    <a:lnTo>
                      <a:pt x="78" y="44"/>
                    </a:lnTo>
                    <a:lnTo>
                      <a:pt x="78" y="50"/>
                    </a:lnTo>
                    <a:lnTo>
                      <a:pt x="75" y="57"/>
                    </a:lnTo>
                    <a:lnTo>
                      <a:pt x="72" y="60"/>
                    </a:lnTo>
                    <a:lnTo>
                      <a:pt x="68" y="64"/>
                    </a:lnTo>
                    <a:lnTo>
                      <a:pt x="62" y="67"/>
                    </a:lnTo>
                    <a:lnTo>
                      <a:pt x="57" y="67"/>
                    </a:lnTo>
                    <a:lnTo>
                      <a:pt x="51" y="67"/>
                    </a:lnTo>
                    <a:lnTo>
                      <a:pt x="47" y="64"/>
                    </a:lnTo>
                    <a:lnTo>
                      <a:pt x="43" y="62"/>
                    </a:lnTo>
                    <a:lnTo>
                      <a:pt x="39" y="59"/>
                    </a:lnTo>
                    <a:lnTo>
                      <a:pt x="37" y="55"/>
                    </a:lnTo>
                    <a:lnTo>
                      <a:pt x="35" y="50"/>
                    </a:lnTo>
                    <a:lnTo>
                      <a:pt x="34" y="46"/>
                    </a:lnTo>
                    <a:lnTo>
                      <a:pt x="33" y="40"/>
                    </a:lnTo>
                    <a:lnTo>
                      <a:pt x="31" y="28"/>
                    </a:lnTo>
                    <a:lnTo>
                      <a:pt x="29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2" y="19"/>
                    </a:lnTo>
                    <a:lnTo>
                      <a:pt x="19" y="20"/>
                    </a:lnTo>
                    <a:lnTo>
                      <a:pt x="16" y="23"/>
                    </a:lnTo>
                    <a:lnTo>
                      <a:pt x="15" y="26"/>
                    </a:lnTo>
                    <a:lnTo>
                      <a:pt x="13" y="29"/>
                    </a:lnTo>
                    <a:lnTo>
                      <a:pt x="12" y="35"/>
                    </a:lnTo>
                    <a:lnTo>
                      <a:pt x="13" y="40"/>
                    </a:lnTo>
                    <a:lnTo>
                      <a:pt x="13" y="44"/>
                    </a:lnTo>
                    <a:lnTo>
                      <a:pt x="15" y="46"/>
                    </a:lnTo>
                    <a:lnTo>
                      <a:pt x="17" y="49"/>
                    </a:lnTo>
                    <a:lnTo>
                      <a:pt x="20" y="50"/>
                    </a:lnTo>
                    <a:lnTo>
                      <a:pt x="25" y="53"/>
                    </a:lnTo>
                    <a:lnTo>
                      <a:pt x="22" y="66"/>
                    </a:lnTo>
                    <a:lnTo>
                      <a:pt x="16" y="63"/>
                    </a:lnTo>
                    <a:lnTo>
                      <a:pt x="11" y="60"/>
                    </a:lnTo>
                    <a:lnTo>
                      <a:pt x="7" y="57"/>
                    </a:lnTo>
                    <a:lnTo>
                      <a:pt x="6" y="54"/>
                    </a:lnTo>
                    <a:lnTo>
                      <a:pt x="3" y="49"/>
                    </a:lnTo>
                    <a:lnTo>
                      <a:pt x="2" y="41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8" y="5"/>
                    </a:lnTo>
                    <a:lnTo>
                      <a:pt x="44" y="5"/>
                    </a:lnTo>
                    <a:lnTo>
                      <a:pt x="59" y="4"/>
                    </a:lnTo>
                    <a:lnTo>
                      <a:pt x="66" y="4"/>
                    </a:lnTo>
                    <a:lnTo>
                      <a:pt x="72" y="2"/>
                    </a:lnTo>
                    <a:lnTo>
                      <a:pt x="77" y="0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68" y="18"/>
                    </a:lnTo>
                    <a:close/>
                    <a:moveTo>
                      <a:pt x="41" y="19"/>
                    </a:moveTo>
                    <a:lnTo>
                      <a:pt x="42" y="24"/>
                    </a:lnTo>
                    <a:lnTo>
                      <a:pt x="44" y="31"/>
                    </a:lnTo>
                    <a:lnTo>
                      <a:pt x="44" y="37"/>
                    </a:lnTo>
                    <a:lnTo>
                      <a:pt x="46" y="44"/>
                    </a:lnTo>
                    <a:lnTo>
                      <a:pt x="47" y="48"/>
                    </a:lnTo>
                    <a:lnTo>
                      <a:pt x="48" y="50"/>
                    </a:lnTo>
                    <a:lnTo>
                      <a:pt x="51" y="51"/>
                    </a:lnTo>
                    <a:lnTo>
                      <a:pt x="53" y="53"/>
                    </a:lnTo>
                    <a:lnTo>
                      <a:pt x="56" y="54"/>
                    </a:lnTo>
                    <a:lnTo>
                      <a:pt x="60" y="53"/>
                    </a:lnTo>
                    <a:lnTo>
                      <a:pt x="64" y="50"/>
                    </a:lnTo>
                    <a:lnTo>
                      <a:pt x="65" y="48"/>
                    </a:lnTo>
                    <a:lnTo>
                      <a:pt x="66" y="44"/>
                    </a:lnTo>
                    <a:lnTo>
                      <a:pt x="66" y="40"/>
                    </a:lnTo>
                    <a:lnTo>
                      <a:pt x="65" y="35"/>
                    </a:lnTo>
                    <a:lnTo>
                      <a:pt x="62" y="28"/>
                    </a:lnTo>
                    <a:lnTo>
                      <a:pt x="60" y="24"/>
                    </a:lnTo>
                    <a:lnTo>
                      <a:pt x="55" y="22"/>
                    </a:lnTo>
                    <a:lnTo>
                      <a:pt x="52" y="20"/>
                    </a:lnTo>
                    <a:lnTo>
                      <a:pt x="50" y="19"/>
                    </a:lnTo>
                    <a:lnTo>
                      <a:pt x="44" y="19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52"/>
              <p:cNvSpPr>
                <a:spLocks noEditPoints="1"/>
              </p:cNvSpPr>
              <p:nvPr/>
            </p:nvSpPr>
            <p:spPr bwMode="auto">
              <a:xfrm>
                <a:off x="3410107" y="5014238"/>
                <a:ext cx="82443" cy="52387"/>
              </a:xfrm>
              <a:custGeom>
                <a:avLst/>
                <a:gdLst>
                  <a:gd name="T0" fmla="*/ 104 w 105"/>
                  <a:gd name="T1" fmla="*/ 14 h 64"/>
                  <a:gd name="T2" fmla="*/ 92 w 105"/>
                  <a:gd name="T3" fmla="*/ 14 h 64"/>
                  <a:gd name="T4" fmla="*/ 99 w 105"/>
                  <a:gd name="T5" fmla="*/ 18 h 64"/>
                  <a:gd name="T6" fmla="*/ 102 w 105"/>
                  <a:gd name="T7" fmla="*/ 22 h 64"/>
                  <a:gd name="T8" fmla="*/ 104 w 105"/>
                  <a:gd name="T9" fmla="*/ 27 h 64"/>
                  <a:gd name="T10" fmla="*/ 105 w 105"/>
                  <a:gd name="T11" fmla="*/ 33 h 64"/>
                  <a:gd name="T12" fmla="*/ 105 w 105"/>
                  <a:gd name="T13" fmla="*/ 40 h 64"/>
                  <a:gd name="T14" fmla="*/ 102 w 105"/>
                  <a:gd name="T15" fmla="*/ 45 h 64"/>
                  <a:gd name="T16" fmla="*/ 100 w 105"/>
                  <a:gd name="T17" fmla="*/ 49 h 64"/>
                  <a:gd name="T18" fmla="*/ 96 w 105"/>
                  <a:gd name="T19" fmla="*/ 54 h 64"/>
                  <a:gd name="T20" fmla="*/ 92 w 105"/>
                  <a:gd name="T21" fmla="*/ 58 h 64"/>
                  <a:gd name="T22" fmla="*/ 87 w 105"/>
                  <a:gd name="T23" fmla="*/ 61 h 64"/>
                  <a:gd name="T24" fmla="*/ 80 w 105"/>
                  <a:gd name="T25" fmla="*/ 63 h 64"/>
                  <a:gd name="T26" fmla="*/ 74 w 105"/>
                  <a:gd name="T27" fmla="*/ 64 h 64"/>
                  <a:gd name="T28" fmla="*/ 66 w 105"/>
                  <a:gd name="T29" fmla="*/ 64 h 64"/>
                  <a:gd name="T30" fmla="*/ 60 w 105"/>
                  <a:gd name="T31" fmla="*/ 64 h 64"/>
                  <a:gd name="T32" fmla="*/ 52 w 105"/>
                  <a:gd name="T33" fmla="*/ 63 h 64"/>
                  <a:gd name="T34" fmla="*/ 47 w 105"/>
                  <a:gd name="T35" fmla="*/ 61 h 64"/>
                  <a:gd name="T36" fmla="*/ 40 w 105"/>
                  <a:gd name="T37" fmla="*/ 58 h 64"/>
                  <a:gd name="T38" fmla="*/ 37 w 105"/>
                  <a:gd name="T39" fmla="*/ 54 h 64"/>
                  <a:gd name="T40" fmla="*/ 33 w 105"/>
                  <a:gd name="T41" fmla="*/ 50 h 64"/>
                  <a:gd name="T42" fmla="*/ 30 w 105"/>
                  <a:gd name="T43" fmla="*/ 45 h 64"/>
                  <a:gd name="T44" fmla="*/ 27 w 105"/>
                  <a:gd name="T45" fmla="*/ 40 h 64"/>
                  <a:gd name="T46" fmla="*/ 27 w 105"/>
                  <a:gd name="T47" fmla="*/ 33 h 64"/>
                  <a:gd name="T48" fmla="*/ 29 w 105"/>
                  <a:gd name="T49" fmla="*/ 27 h 64"/>
                  <a:gd name="T50" fmla="*/ 31 w 105"/>
                  <a:gd name="T51" fmla="*/ 22 h 64"/>
                  <a:gd name="T52" fmla="*/ 34 w 105"/>
                  <a:gd name="T53" fmla="*/ 18 h 64"/>
                  <a:gd name="T54" fmla="*/ 39 w 105"/>
                  <a:gd name="T55" fmla="*/ 14 h 64"/>
                  <a:gd name="T56" fmla="*/ 0 w 105"/>
                  <a:gd name="T57" fmla="*/ 14 h 64"/>
                  <a:gd name="T58" fmla="*/ 0 w 105"/>
                  <a:gd name="T59" fmla="*/ 0 h 64"/>
                  <a:gd name="T60" fmla="*/ 104 w 105"/>
                  <a:gd name="T61" fmla="*/ 0 h 64"/>
                  <a:gd name="T62" fmla="*/ 104 w 105"/>
                  <a:gd name="T63" fmla="*/ 14 h 64"/>
                  <a:gd name="T64" fmla="*/ 66 w 105"/>
                  <a:gd name="T65" fmla="*/ 51 h 64"/>
                  <a:gd name="T66" fmla="*/ 73 w 105"/>
                  <a:gd name="T67" fmla="*/ 50 h 64"/>
                  <a:gd name="T68" fmla="*/ 78 w 105"/>
                  <a:gd name="T69" fmla="*/ 50 h 64"/>
                  <a:gd name="T70" fmla="*/ 83 w 105"/>
                  <a:gd name="T71" fmla="*/ 48 h 64"/>
                  <a:gd name="T72" fmla="*/ 87 w 105"/>
                  <a:gd name="T73" fmla="*/ 45 h 64"/>
                  <a:gd name="T74" fmla="*/ 91 w 105"/>
                  <a:gd name="T75" fmla="*/ 41 h 64"/>
                  <a:gd name="T76" fmla="*/ 92 w 105"/>
                  <a:gd name="T77" fmla="*/ 37 h 64"/>
                  <a:gd name="T78" fmla="*/ 93 w 105"/>
                  <a:gd name="T79" fmla="*/ 32 h 64"/>
                  <a:gd name="T80" fmla="*/ 92 w 105"/>
                  <a:gd name="T81" fmla="*/ 27 h 64"/>
                  <a:gd name="T82" fmla="*/ 91 w 105"/>
                  <a:gd name="T83" fmla="*/ 23 h 64"/>
                  <a:gd name="T84" fmla="*/ 87 w 105"/>
                  <a:gd name="T85" fmla="*/ 19 h 64"/>
                  <a:gd name="T86" fmla="*/ 83 w 105"/>
                  <a:gd name="T87" fmla="*/ 17 h 64"/>
                  <a:gd name="T88" fmla="*/ 79 w 105"/>
                  <a:gd name="T89" fmla="*/ 15 h 64"/>
                  <a:gd name="T90" fmla="*/ 74 w 105"/>
                  <a:gd name="T91" fmla="*/ 14 h 64"/>
                  <a:gd name="T92" fmla="*/ 68 w 105"/>
                  <a:gd name="T93" fmla="*/ 14 h 64"/>
                  <a:gd name="T94" fmla="*/ 55 w 105"/>
                  <a:gd name="T95" fmla="*/ 15 h 64"/>
                  <a:gd name="T96" fmla="*/ 47 w 105"/>
                  <a:gd name="T97" fmla="*/ 19 h 64"/>
                  <a:gd name="T98" fmla="*/ 43 w 105"/>
                  <a:gd name="T99" fmla="*/ 23 h 64"/>
                  <a:gd name="T100" fmla="*/ 40 w 105"/>
                  <a:gd name="T101" fmla="*/ 28 h 64"/>
                  <a:gd name="T102" fmla="*/ 39 w 105"/>
                  <a:gd name="T103" fmla="*/ 32 h 64"/>
                  <a:gd name="T104" fmla="*/ 40 w 105"/>
                  <a:gd name="T105" fmla="*/ 37 h 64"/>
                  <a:gd name="T106" fmla="*/ 43 w 105"/>
                  <a:gd name="T107" fmla="*/ 42 h 64"/>
                  <a:gd name="T108" fmla="*/ 46 w 105"/>
                  <a:gd name="T109" fmla="*/ 46 h 64"/>
                  <a:gd name="T110" fmla="*/ 49 w 105"/>
                  <a:gd name="T111" fmla="*/ 48 h 64"/>
                  <a:gd name="T112" fmla="*/ 55 w 105"/>
                  <a:gd name="T113" fmla="*/ 50 h 64"/>
                  <a:gd name="T114" fmla="*/ 60 w 105"/>
                  <a:gd name="T115" fmla="*/ 50 h 64"/>
                  <a:gd name="T116" fmla="*/ 66 w 105"/>
                  <a:gd name="T117" fmla="*/ 5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" h="64">
                    <a:moveTo>
                      <a:pt x="104" y="14"/>
                    </a:moveTo>
                    <a:lnTo>
                      <a:pt x="92" y="14"/>
                    </a:lnTo>
                    <a:lnTo>
                      <a:pt x="99" y="18"/>
                    </a:lnTo>
                    <a:lnTo>
                      <a:pt x="102" y="22"/>
                    </a:lnTo>
                    <a:lnTo>
                      <a:pt x="104" y="27"/>
                    </a:lnTo>
                    <a:lnTo>
                      <a:pt x="105" y="33"/>
                    </a:lnTo>
                    <a:lnTo>
                      <a:pt x="105" y="40"/>
                    </a:lnTo>
                    <a:lnTo>
                      <a:pt x="102" y="45"/>
                    </a:lnTo>
                    <a:lnTo>
                      <a:pt x="100" y="49"/>
                    </a:lnTo>
                    <a:lnTo>
                      <a:pt x="96" y="54"/>
                    </a:lnTo>
                    <a:lnTo>
                      <a:pt x="92" y="58"/>
                    </a:lnTo>
                    <a:lnTo>
                      <a:pt x="87" y="61"/>
                    </a:lnTo>
                    <a:lnTo>
                      <a:pt x="80" y="63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0" y="64"/>
                    </a:lnTo>
                    <a:lnTo>
                      <a:pt x="52" y="63"/>
                    </a:lnTo>
                    <a:lnTo>
                      <a:pt x="47" y="61"/>
                    </a:lnTo>
                    <a:lnTo>
                      <a:pt x="40" y="58"/>
                    </a:lnTo>
                    <a:lnTo>
                      <a:pt x="37" y="54"/>
                    </a:lnTo>
                    <a:lnTo>
                      <a:pt x="33" y="50"/>
                    </a:lnTo>
                    <a:lnTo>
                      <a:pt x="30" y="45"/>
                    </a:lnTo>
                    <a:lnTo>
                      <a:pt x="27" y="40"/>
                    </a:lnTo>
                    <a:lnTo>
                      <a:pt x="27" y="33"/>
                    </a:lnTo>
                    <a:lnTo>
                      <a:pt x="29" y="27"/>
                    </a:lnTo>
                    <a:lnTo>
                      <a:pt x="31" y="22"/>
                    </a:lnTo>
                    <a:lnTo>
                      <a:pt x="34" y="18"/>
                    </a:ln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14"/>
                    </a:lnTo>
                    <a:close/>
                    <a:moveTo>
                      <a:pt x="66" y="51"/>
                    </a:moveTo>
                    <a:lnTo>
                      <a:pt x="73" y="50"/>
                    </a:lnTo>
                    <a:lnTo>
                      <a:pt x="78" y="50"/>
                    </a:lnTo>
                    <a:lnTo>
                      <a:pt x="83" y="48"/>
                    </a:lnTo>
                    <a:lnTo>
                      <a:pt x="87" y="45"/>
                    </a:lnTo>
                    <a:lnTo>
                      <a:pt x="91" y="41"/>
                    </a:lnTo>
                    <a:lnTo>
                      <a:pt x="92" y="37"/>
                    </a:lnTo>
                    <a:lnTo>
                      <a:pt x="93" y="32"/>
                    </a:lnTo>
                    <a:lnTo>
                      <a:pt x="92" y="27"/>
                    </a:lnTo>
                    <a:lnTo>
                      <a:pt x="91" y="23"/>
                    </a:lnTo>
                    <a:lnTo>
                      <a:pt x="87" y="19"/>
                    </a:lnTo>
                    <a:lnTo>
                      <a:pt x="83" y="17"/>
                    </a:lnTo>
                    <a:lnTo>
                      <a:pt x="79" y="15"/>
                    </a:lnTo>
                    <a:lnTo>
                      <a:pt x="74" y="14"/>
                    </a:lnTo>
                    <a:lnTo>
                      <a:pt x="68" y="14"/>
                    </a:lnTo>
                    <a:lnTo>
                      <a:pt x="55" y="15"/>
                    </a:lnTo>
                    <a:lnTo>
                      <a:pt x="47" y="19"/>
                    </a:lnTo>
                    <a:lnTo>
                      <a:pt x="43" y="23"/>
                    </a:lnTo>
                    <a:lnTo>
                      <a:pt x="40" y="28"/>
                    </a:lnTo>
                    <a:lnTo>
                      <a:pt x="39" y="32"/>
                    </a:lnTo>
                    <a:lnTo>
                      <a:pt x="40" y="37"/>
                    </a:lnTo>
                    <a:lnTo>
                      <a:pt x="43" y="42"/>
                    </a:lnTo>
                    <a:lnTo>
                      <a:pt x="46" y="46"/>
                    </a:lnTo>
                    <a:lnTo>
                      <a:pt x="49" y="48"/>
                    </a:lnTo>
                    <a:lnTo>
                      <a:pt x="55" y="50"/>
                    </a:lnTo>
                    <a:lnTo>
                      <a:pt x="60" y="50"/>
                    </a:lnTo>
                    <a:lnTo>
                      <a:pt x="66" y="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53"/>
              <p:cNvSpPr>
                <a:spLocks/>
              </p:cNvSpPr>
              <p:nvPr/>
            </p:nvSpPr>
            <p:spPr bwMode="auto">
              <a:xfrm>
                <a:off x="3410107" y="4976138"/>
                <a:ext cx="104640" cy="26987"/>
              </a:xfrm>
              <a:custGeom>
                <a:avLst/>
                <a:gdLst>
                  <a:gd name="T0" fmla="*/ 132 w 132"/>
                  <a:gd name="T1" fmla="*/ 26 h 35"/>
                  <a:gd name="T2" fmla="*/ 132 w 132"/>
                  <a:gd name="T3" fmla="*/ 35 h 35"/>
                  <a:gd name="T4" fmla="*/ 110 w 132"/>
                  <a:gd name="T5" fmla="*/ 23 h 35"/>
                  <a:gd name="T6" fmla="*/ 88 w 132"/>
                  <a:gd name="T7" fmla="*/ 15 h 35"/>
                  <a:gd name="T8" fmla="*/ 66 w 132"/>
                  <a:gd name="T9" fmla="*/ 14 h 35"/>
                  <a:gd name="T10" fmla="*/ 40 w 132"/>
                  <a:gd name="T11" fmla="*/ 16 h 35"/>
                  <a:gd name="T12" fmla="*/ 31 w 132"/>
                  <a:gd name="T13" fmla="*/ 19 h 35"/>
                  <a:gd name="T14" fmla="*/ 21 w 132"/>
                  <a:gd name="T15" fmla="*/ 23 h 35"/>
                  <a:gd name="T16" fmla="*/ 17 w 132"/>
                  <a:gd name="T17" fmla="*/ 24 h 35"/>
                  <a:gd name="T18" fmla="*/ 13 w 132"/>
                  <a:gd name="T19" fmla="*/ 27 h 35"/>
                  <a:gd name="T20" fmla="*/ 7 w 132"/>
                  <a:gd name="T21" fmla="*/ 31 h 35"/>
                  <a:gd name="T22" fmla="*/ 0 w 132"/>
                  <a:gd name="T23" fmla="*/ 35 h 35"/>
                  <a:gd name="T24" fmla="*/ 0 w 132"/>
                  <a:gd name="T25" fmla="*/ 26 h 35"/>
                  <a:gd name="T26" fmla="*/ 18 w 132"/>
                  <a:gd name="T27" fmla="*/ 14 h 35"/>
                  <a:gd name="T28" fmla="*/ 35 w 132"/>
                  <a:gd name="T29" fmla="*/ 5 h 35"/>
                  <a:gd name="T30" fmla="*/ 51 w 132"/>
                  <a:gd name="T31" fmla="*/ 1 h 35"/>
                  <a:gd name="T32" fmla="*/ 66 w 132"/>
                  <a:gd name="T33" fmla="*/ 0 h 35"/>
                  <a:gd name="T34" fmla="*/ 84 w 132"/>
                  <a:gd name="T35" fmla="*/ 2 h 35"/>
                  <a:gd name="T36" fmla="*/ 102 w 132"/>
                  <a:gd name="T37" fmla="*/ 7 h 35"/>
                  <a:gd name="T38" fmla="*/ 118 w 132"/>
                  <a:gd name="T39" fmla="*/ 15 h 35"/>
                  <a:gd name="T40" fmla="*/ 132 w 132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26"/>
                    </a:moveTo>
                    <a:lnTo>
                      <a:pt x="132" y="35"/>
                    </a:lnTo>
                    <a:lnTo>
                      <a:pt x="110" y="23"/>
                    </a:lnTo>
                    <a:lnTo>
                      <a:pt x="88" y="15"/>
                    </a:lnTo>
                    <a:lnTo>
                      <a:pt x="66" y="14"/>
                    </a:lnTo>
                    <a:lnTo>
                      <a:pt x="40" y="16"/>
                    </a:lnTo>
                    <a:lnTo>
                      <a:pt x="31" y="19"/>
                    </a:lnTo>
                    <a:lnTo>
                      <a:pt x="21" y="23"/>
                    </a:lnTo>
                    <a:lnTo>
                      <a:pt x="17" y="24"/>
                    </a:lnTo>
                    <a:lnTo>
                      <a:pt x="13" y="27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8" y="14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6" y="0"/>
                    </a:lnTo>
                    <a:lnTo>
                      <a:pt x="84" y="2"/>
                    </a:lnTo>
                    <a:lnTo>
                      <a:pt x="102" y="7"/>
                    </a:lnTo>
                    <a:lnTo>
                      <a:pt x="118" y="15"/>
                    </a:lnTo>
                    <a:lnTo>
                      <a:pt x="132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54"/>
              <p:cNvSpPr>
                <a:spLocks/>
              </p:cNvSpPr>
              <p:nvPr/>
            </p:nvSpPr>
            <p:spPr bwMode="auto">
              <a:xfrm>
                <a:off x="3660609" y="4815801"/>
                <a:ext cx="2623923" cy="968375"/>
              </a:xfrm>
              <a:custGeom>
                <a:avLst/>
                <a:gdLst>
                  <a:gd name="T0" fmla="*/ 88 w 3312"/>
                  <a:gd name="T1" fmla="*/ 964 h 1220"/>
                  <a:gd name="T2" fmla="*/ 186 w 3312"/>
                  <a:gd name="T3" fmla="*/ 698 h 1220"/>
                  <a:gd name="T4" fmla="*/ 268 w 3312"/>
                  <a:gd name="T5" fmla="*/ 706 h 1220"/>
                  <a:gd name="T6" fmla="*/ 391 w 3312"/>
                  <a:gd name="T7" fmla="*/ 319 h 1220"/>
                  <a:gd name="T8" fmla="*/ 485 w 3312"/>
                  <a:gd name="T9" fmla="*/ 937 h 1220"/>
                  <a:gd name="T10" fmla="*/ 582 w 3312"/>
                  <a:gd name="T11" fmla="*/ 318 h 1220"/>
                  <a:gd name="T12" fmla="*/ 695 w 3312"/>
                  <a:gd name="T13" fmla="*/ 782 h 1220"/>
                  <a:gd name="T14" fmla="*/ 783 w 3312"/>
                  <a:gd name="T15" fmla="*/ 521 h 1220"/>
                  <a:gd name="T16" fmla="*/ 915 w 3312"/>
                  <a:gd name="T17" fmla="*/ 337 h 1220"/>
                  <a:gd name="T18" fmla="*/ 1008 w 3312"/>
                  <a:gd name="T19" fmla="*/ 928 h 1220"/>
                  <a:gd name="T20" fmla="*/ 1101 w 3312"/>
                  <a:gd name="T21" fmla="*/ 296 h 1220"/>
                  <a:gd name="T22" fmla="*/ 1215 w 3312"/>
                  <a:gd name="T23" fmla="*/ 331 h 1220"/>
                  <a:gd name="T24" fmla="*/ 1292 w 3312"/>
                  <a:gd name="T25" fmla="*/ 349 h 1220"/>
                  <a:gd name="T26" fmla="*/ 1415 w 3312"/>
                  <a:gd name="T27" fmla="*/ 57 h 1220"/>
                  <a:gd name="T28" fmla="*/ 1510 w 3312"/>
                  <a:gd name="T29" fmla="*/ 646 h 1220"/>
                  <a:gd name="T30" fmla="*/ 1602 w 3312"/>
                  <a:gd name="T31" fmla="*/ 9 h 1220"/>
                  <a:gd name="T32" fmla="*/ 1704 w 3312"/>
                  <a:gd name="T33" fmla="*/ 607 h 1220"/>
                  <a:gd name="T34" fmla="*/ 1793 w 3312"/>
                  <a:gd name="T35" fmla="*/ 74 h 1220"/>
                  <a:gd name="T36" fmla="*/ 1911 w 3312"/>
                  <a:gd name="T37" fmla="*/ 381 h 1220"/>
                  <a:gd name="T38" fmla="*/ 2002 w 3312"/>
                  <a:gd name="T39" fmla="*/ 407 h 1220"/>
                  <a:gd name="T40" fmla="*/ 2131 w 3312"/>
                  <a:gd name="T41" fmla="*/ 8 h 1220"/>
                  <a:gd name="T42" fmla="*/ 2223 w 3312"/>
                  <a:gd name="T43" fmla="*/ 655 h 1220"/>
                  <a:gd name="T44" fmla="*/ 2325 w 3312"/>
                  <a:gd name="T45" fmla="*/ 1086 h 1220"/>
                  <a:gd name="T46" fmla="*/ 2413 w 3312"/>
                  <a:gd name="T47" fmla="*/ 726 h 1220"/>
                  <a:gd name="T48" fmla="*/ 2542 w 3312"/>
                  <a:gd name="T49" fmla="*/ 689 h 1220"/>
                  <a:gd name="T50" fmla="*/ 2630 w 3312"/>
                  <a:gd name="T51" fmla="*/ 1158 h 1220"/>
                  <a:gd name="T52" fmla="*/ 2731 w 3312"/>
                  <a:gd name="T53" fmla="*/ 591 h 1220"/>
                  <a:gd name="T54" fmla="*/ 2835 w 3312"/>
                  <a:gd name="T55" fmla="*/ 1214 h 1220"/>
                  <a:gd name="T56" fmla="*/ 2918 w 3312"/>
                  <a:gd name="T57" fmla="*/ 589 h 1220"/>
                  <a:gd name="T58" fmla="*/ 3024 w 3312"/>
                  <a:gd name="T59" fmla="*/ 1165 h 1220"/>
                  <a:gd name="T60" fmla="*/ 3109 w 3312"/>
                  <a:gd name="T61" fmla="*/ 671 h 1220"/>
                  <a:gd name="T62" fmla="*/ 3236 w 3312"/>
                  <a:gd name="T63" fmla="*/ 807 h 1220"/>
                  <a:gd name="T64" fmla="*/ 3290 w 3312"/>
                  <a:gd name="T65" fmla="*/ 645 h 1220"/>
                  <a:gd name="T66" fmla="*/ 3183 w 3312"/>
                  <a:gd name="T67" fmla="*/ 1212 h 1220"/>
                  <a:gd name="T68" fmla="*/ 3079 w 3312"/>
                  <a:gd name="T69" fmla="*/ 589 h 1220"/>
                  <a:gd name="T70" fmla="*/ 2989 w 3312"/>
                  <a:gd name="T71" fmla="*/ 1157 h 1220"/>
                  <a:gd name="T72" fmla="*/ 2874 w 3312"/>
                  <a:gd name="T73" fmla="*/ 860 h 1220"/>
                  <a:gd name="T74" fmla="*/ 2785 w 3312"/>
                  <a:gd name="T75" fmla="*/ 867 h 1220"/>
                  <a:gd name="T76" fmla="*/ 2655 w 3312"/>
                  <a:gd name="T77" fmla="*/ 1205 h 1220"/>
                  <a:gd name="T78" fmla="*/ 2555 w 3312"/>
                  <a:gd name="T79" fmla="*/ 574 h 1220"/>
                  <a:gd name="T80" fmla="*/ 2456 w 3312"/>
                  <a:gd name="T81" fmla="*/ 1135 h 1220"/>
                  <a:gd name="T82" fmla="*/ 2328 w 3312"/>
                  <a:gd name="T83" fmla="*/ 1020 h 1220"/>
                  <a:gd name="T84" fmla="*/ 2236 w 3312"/>
                  <a:gd name="T85" fmla="*/ 671 h 1220"/>
                  <a:gd name="T86" fmla="*/ 2122 w 3312"/>
                  <a:gd name="T87" fmla="*/ 8 h 1220"/>
                  <a:gd name="T88" fmla="*/ 2026 w 3312"/>
                  <a:gd name="T89" fmla="*/ 551 h 1220"/>
                  <a:gd name="T90" fmla="*/ 1886 w 3312"/>
                  <a:gd name="T91" fmla="*/ 573 h 1220"/>
                  <a:gd name="T92" fmla="*/ 1801 w 3312"/>
                  <a:gd name="T93" fmla="*/ 57 h 1220"/>
                  <a:gd name="T94" fmla="*/ 1691 w 3312"/>
                  <a:gd name="T95" fmla="*/ 642 h 1220"/>
                  <a:gd name="T96" fmla="*/ 1584 w 3312"/>
                  <a:gd name="T97" fmla="*/ 49 h 1220"/>
                  <a:gd name="T98" fmla="*/ 1490 w 3312"/>
                  <a:gd name="T99" fmla="*/ 539 h 1220"/>
                  <a:gd name="T100" fmla="*/ 1351 w 3312"/>
                  <a:gd name="T101" fmla="*/ 597 h 1220"/>
                  <a:gd name="T102" fmla="*/ 1264 w 3312"/>
                  <a:gd name="T103" fmla="*/ 32 h 1220"/>
                  <a:gd name="T104" fmla="*/ 1163 w 3312"/>
                  <a:gd name="T105" fmla="*/ 624 h 1220"/>
                  <a:gd name="T106" fmla="*/ 1038 w 3312"/>
                  <a:gd name="T107" fmla="*/ 797 h 1220"/>
                  <a:gd name="T108" fmla="*/ 948 w 3312"/>
                  <a:gd name="T109" fmla="*/ 341 h 1220"/>
                  <a:gd name="T110" fmla="*/ 837 w 3312"/>
                  <a:gd name="T111" fmla="*/ 922 h 1220"/>
                  <a:gd name="T112" fmla="*/ 712 w 3312"/>
                  <a:gd name="T113" fmla="*/ 499 h 1220"/>
                  <a:gd name="T114" fmla="*/ 623 w 3312"/>
                  <a:gd name="T115" fmla="*/ 671 h 1220"/>
                  <a:gd name="T116" fmla="*/ 499 w 3312"/>
                  <a:gd name="T117" fmla="*/ 876 h 1220"/>
                  <a:gd name="T118" fmla="*/ 392 w 3312"/>
                  <a:gd name="T119" fmla="*/ 308 h 1220"/>
                  <a:gd name="T120" fmla="*/ 298 w 3312"/>
                  <a:gd name="T121" fmla="*/ 910 h 1220"/>
                  <a:gd name="T122" fmla="*/ 174 w 3312"/>
                  <a:gd name="T123" fmla="*/ 726 h 1220"/>
                  <a:gd name="T124" fmla="*/ 106 w 3312"/>
                  <a:gd name="T125" fmla="*/ 987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2" h="1220">
                    <a:moveTo>
                      <a:pt x="2" y="605"/>
                    </a:moveTo>
                    <a:lnTo>
                      <a:pt x="2" y="614"/>
                    </a:lnTo>
                    <a:lnTo>
                      <a:pt x="3" y="614"/>
                    </a:lnTo>
                    <a:lnTo>
                      <a:pt x="3" y="613"/>
                    </a:lnTo>
                    <a:lnTo>
                      <a:pt x="7" y="613"/>
                    </a:lnTo>
                    <a:lnTo>
                      <a:pt x="8" y="611"/>
                    </a:lnTo>
                    <a:lnTo>
                      <a:pt x="7" y="610"/>
                    </a:lnTo>
                    <a:lnTo>
                      <a:pt x="8" y="609"/>
                    </a:lnTo>
                    <a:lnTo>
                      <a:pt x="11" y="601"/>
                    </a:lnTo>
                    <a:lnTo>
                      <a:pt x="12" y="596"/>
                    </a:lnTo>
                    <a:lnTo>
                      <a:pt x="13" y="589"/>
                    </a:lnTo>
                    <a:lnTo>
                      <a:pt x="15" y="588"/>
                    </a:lnTo>
                    <a:lnTo>
                      <a:pt x="15" y="582"/>
                    </a:lnTo>
                    <a:lnTo>
                      <a:pt x="10" y="582"/>
                    </a:lnTo>
                    <a:lnTo>
                      <a:pt x="15" y="583"/>
                    </a:lnTo>
                    <a:lnTo>
                      <a:pt x="15" y="582"/>
                    </a:lnTo>
                    <a:lnTo>
                      <a:pt x="10" y="582"/>
                    </a:lnTo>
                    <a:lnTo>
                      <a:pt x="15" y="583"/>
                    </a:lnTo>
                    <a:lnTo>
                      <a:pt x="19" y="560"/>
                    </a:lnTo>
                    <a:lnTo>
                      <a:pt x="13" y="558"/>
                    </a:lnTo>
                    <a:lnTo>
                      <a:pt x="17" y="560"/>
                    </a:lnTo>
                    <a:lnTo>
                      <a:pt x="19" y="560"/>
                    </a:lnTo>
                    <a:lnTo>
                      <a:pt x="13" y="558"/>
                    </a:lnTo>
                    <a:lnTo>
                      <a:pt x="17" y="560"/>
                    </a:lnTo>
                    <a:lnTo>
                      <a:pt x="19" y="553"/>
                    </a:lnTo>
                    <a:lnTo>
                      <a:pt x="20" y="553"/>
                    </a:lnTo>
                    <a:lnTo>
                      <a:pt x="21" y="545"/>
                    </a:lnTo>
                    <a:lnTo>
                      <a:pt x="16" y="544"/>
                    </a:lnTo>
                    <a:lnTo>
                      <a:pt x="20" y="545"/>
                    </a:lnTo>
                    <a:lnTo>
                      <a:pt x="21" y="545"/>
                    </a:lnTo>
                    <a:lnTo>
                      <a:pt x="16" y="544"/>
                    </a:lnTo>
                    <a:lnTo>
                      <a:pt x="20" y="545"/>
                    </a:lnTo>
                    <a:lnTo>
                      <a:pt x="21" y="539"/>
                    </a:lnTo>
                    <a:lnTo>
                      <a:pt x="22" y="538"/>
                    </a:lnTo>
                    <a:lnTo>
                      <a:pt x="22" y="531"/>
                    </a:lnTo>
                    <a:lnTo>
                      <a:pt x="17" y="531"/>
                    </a:lnTo>
                    <a:lnTo>
                      <a:pt x="21" y="533"/>
                    </a:lnTo>
                    <a:lnTo>
                      <a:pt x="22" y="531"/>
                    </a:lnTo>
                    <a:lnTo>
                      <a:pt x="17" y="531"/>
                    </a:lnTo>
                    <a:lnTo>
                      <a:pt x="21" y="533"/>
                    </a:lnTo>
                    <a:lnTo>
                      <a:pt x="22" y="526"/>
                    </a:lnTo>
                    <a:lnTo>
                      <a:pt x="19" y="525"/>
                    </a:lnTo>
                    <a:lnTo>
                      <a:pt x="22" y="526"/>
                    </a:lnTo>
                    <a:lnTo>
                      <a:pt x="19" y="525"/>
                    </a:lnTo>
                    <a:lnTo>
                      <a:pt x="22" y="526"/>
                    </a:lnTo>
                    <a:lnTo>
                      <a:pt x="26" y="511"/>
                    </a:lnTo>
                    <a:lnTo>
                      <a:pt x="29" y="503"/>
                    </a:lnTo>
                    <a:lnTo>
                      <a:pt x="30" y="502"/>
                    </a:lnTo>
                    <a:lnTo>
                      <a:pt x="30" y="499"/>
                    </a:lnTo>
                    <a:lnTo>
                      <a:pt x="25" y="499"/>
                    </a:lnTo>
                    <a:lnTo>
                      <a:pt x="29" y="502"/>
                    </a:lnTo>
                    <a:lnTo>
                      <a:pt x="30" y="499"/>
                    </a:lnTo>
                    <a:lnTo>
                      <a:pt x="25" y="499"/>
                    </a:lnTo>
                    <a:lnTo>
                      <a:pt x="29" y="502"/>
                    </a:lnTo>
                    <a:lnTo>
                      <a:pt x="31" y="496"/>
                    </a:lnTo>
                    <a:lnTo>
                      <a:pt x="28" y="494"/>
                    </a:lnTo>
                    <a:lnTo>
                      <a:pt x="31" y="498"/>
                    </a:lnTo>
                    <a:lnTo>
                      <a:pt x="31" y="496"/>
                    </a:lnTo>
                    <a:lnTo>
                      <a:pt x="28" y="494"/>
                    </a:lnTo>
                    <a:lnTo>
                      <a:pt x="31" y="498"/>
                    </a:lnTo>
                    <a:lnTo>
                      <a:pt x="33" y="496"/>
                    </a:lnTo>
                    <a:lnTo>
                      <a:pt x="29" y="492"/>
                    </a:lnTo>
                    <a:lnTo>
                      <a:pt x="29" y="498"/>
                    </a:lnTo>
                    <a:lnTo>
                      <a:pt x="33" y="496"/>
                    </a:lnTo>
                    <a:lnTo>
                      <a:pt x="29" y="492"/>
                    </a:lnTo>
                    <a:lnTo>
                      <a:pt x="29" y="498"/>
                    </a:lnTo>
                    <a:lnTo>
                      <a:pt x="31" y="498"/>
                    </a:lnTo>
                    <a:lnTo>
                      <a:pt x="31" y="492"/>
                    </a:lnTo>
                    <a:lnTo>
                      <a:pt x="29" y="496"/>
                    </a:lnTo>
                    <a:lnTo>
                      <a:pt x="31" y="498"/>
                    </a:lnTo>
                    <a:lnTo>
                      <a:pt x="31" y="492"/>
                    </a:lnTo>
                    <a:lnTo>
                      <a:pt x="29" y="496"/>
                    </a:lnTo>
                    <a:lnTo>
                      <a:pt x="30" y="498"/>
                    </a:lnTo>
                    <a:lnTo>
                      <a:pt x="33" y="494"/>
                    </a:lnTo>
                    <a:lnTo>
                      <a:pt x="29" y="496"/>
                    </a:lnTo>
                    <a:lnTo>
                      <a:pt x="30" y="498"/>
                    </a:lnTo>
                    <a:lnTo>
                      <a:pt x="33" y="494"/>
                    </a:lnTo>
                    <a:lnTo>
                      <a:pt x="29" y="496"/>
                    </a:lnTo>
                    <a:lnTo>
                      <a:pt x="33" y="504"/>
                    </a:lnTo>
                    <a:lnTo>
                      <a:pt x="37" y="502"/>
                    </a:lnTo>
                    <a:lnTo>
                      <a:pt x="33" y="503"/>
                    </a:lnTo>
                    <a:lnTo>
                      <a:pt x="33" y="504"/>
                    </a:lnTo>
                    <a:lnTo>
                      <a:pt x="37" y="502"/>
                    </a:lnTo>
                    <a:lnTo>
                      <a:pt x="33" y="503"/>
                    </a:lnTo>
                    <a:lnTo>
                      <a:pt x="34" y="507"/>
                    </a:lnTo>
                    <a:lnTo>
                      <a:pt x="38" y="505"/>
                    </a:lnTo>
                    <a:lnTo>
                      <a:pt x="34" y="507"/>
                    </a:lnTo>
                    <a:lnTo>
                      <a:pt x="38" y="505"/>
                    </a:lnTo>
                    <a:lnTo>
                      <a:pt x="34" y="507"/>
                    </a:lnTo>
                    <a:lnTo>
                      <a:pt x="35" y="512"/>
                    </a:lnTo>
                    <a:lnTo>
                      <a:pt x="39" y="511"/>
                    </a:lnTo>
                    <a:lnTo>
                      <a:pt x="35" y="511"/>
                    </a:lnTo>
                    <a:lnTo>
                      <a:pt x="35" y="512"/>
                    </a:lnTo>
                    <a:lnTo>
                      <a:pt x="39" y="511"/>
                    </a:lnTo>
                    <a:lnTo>
                      <a:pt x="35" y="511"/>
                    </a:lnTo>
                    <a:lnTo>
                      <a:pt x="35" y="517"/>
                    </a:lnTo>
                    <a:lnTo>
                      <a:pt x="37" y="522"/>
                    </a:lnTo>
                    <a:lnTo>
                      <a:pt x="39" y="535"/>
                    </a:lnTo>
                    <a:lnTo>
                      <a:pt x="43" y="534"/>
                    </a:lnTo>
                    <a:lnTo>
                      <a:pt x="39" y="535"/>
                    </a:lnTo>
                    <a:lnTo>
                      <a:pt x="43" y="534"/>
                    </a:lnTo>
                    <a:lnTo>
                      <a:pt x="39" y="535"/>
                    </a:lnTo>
                    <a:lnTo>
                      <a:pt x="43" y="558"/>
                    </a:lnTo>
                    <a:lnTo>
                      <a:pt x="47" y="557"/>
                    </a:lnTo>
                    <a:lnTo>
                      <a:pt x="43" y="557"/>
                    </a:lnTo>
                    <a:lnTo>
                      <a:pt x="43" y="558"/>
                    </a:lnTo>
                    <a:lnTo>
                      <a:pt x="47" y="557"/>
                    </a:lnTo>
                    <a:lnTo>
                      <a:pt x="43" y="557"/>
                    </a:lnTo>
                    <a:lnTo>
                      <a:pt x="43" y="567"/>
                    </a:lnTo>
                    <a:lnTo>
                      <a:pt x="46" y="586"/>
                    </a:lnTo>
                    <a:lnTo>
                      <a:pt x="50" y="617"/>
                    </a:lnTo>
                    <a:lnTo>
                      <a:pt x="51" y="628"/>
                    </a:lnTo>
                    <a:lnTo>
                      <a:pt x="55" y="627"/>
                    </a:lnTo>
                    <a:lnTo>
                      <a:pt x="51" y="627"/>
                    </a:lnTo>
                    <a:lnTo>
                      <a:pt x="51" y="628"/>
                    </a:lnTo>
                    <a:lnTo>
                      <a:pt x="55" y="627"/>
                    </a:lnTo>
                    <a:lnTo>
                      <a:pt x="51" y="627"/>
                    </a:lnTo>
                    <a:lnTo>
                      <a:pt x="51" y="640"/>
                    </a:lnTo>
                    <a:lnTo>
                      <a:pt x="53" y="663"/>
                    </a:lnTo>
                    <a:lnTo>
                      <a:pt x="55" y="676"/>
                    </a:lnTo>
                    <a:lnTo>
                      <a:pt x="56" y="688"/>
                    </a:lnTo>
                    <a:lnTo>
                      <a:pt x="59" y="713"/>
                    </a:lnTo>
                    <a:lnTo>
                      <a:pt x="62" y="712"/>
                    </a:lnTo>
                    <a:lnTo>
                      <a:pt x="59" y="712"/>
                    </a:lnTo>
                    <a:lnTo>
                      <a:pt x="59" y="713"/>
                    </a:lnTo>
                    <a:lnTo>
                      <a:pt x="62" y="712"/>
                    </a:lnTo>
                    <a:lnTo>
                      <a:pt x="59" y="712"/>
                    </a:lnTo>
                    <a:lnTo>
                      <a:pt x="59" y="726"/>
                    </a:lnTo>
                    <a:lnTo>
                      <a:pt x="60" y="739"/>
                    </a:lnTo>
                    <a:lnTo>
                      <a:pt x="61" y="751"/>
                    </a:lnTo>
                    <a:lnTo>
                      <a:pt x="65" y="790"/>
                    </a:lnTo>
                    <a:lnTo>
                      <a:pt x="69" y="788"/>
                    </a:lnTo>
                    <a:lnTo>
                      <a:pt x="65" y="788"/>
                    </a:lnTo>
                    <a:lnTo>
                      <a:pt x="65" y="790"/>
                    </a:lnTo>
                    <a:lnTo>
                      <a:pt x="69" y="788"/>
                    </a:lnTo>
                    <a:lnTo>
                      <a:pt x="65" y="788"/>
                    </a:lnTo>
                    <a:lnTo>
                      <a:pt x="65" y="801"/>
                    </a:lnTo>
                    <a:lnTo>
                      <a:pt x="70" y="848"/>
                    </a:lnTo>
                    <a:lnTo>
                      <a:pt x="73" y="869"/>
                    </a:lnTo>
                    <a:lnTo>
                      <a:pt x="77" y="867"/>
                    </a:lnTo>
                    <a:lnTo>
                      <a:pt x="73" y="867"/>
                    </a:lnTo>
                    <a:lnTo>
                      <a:pt x="73" y="869"/>
                    </a:lnTo>
                    <a:lnTo>
                      <a:pt x="77" y="867"/>
                    </a:lnTo>
                    <a:lnTo>
                      <a:pt x="73" y="867"/>
                    </a:lnTo>
                    <a:lnTo>
                      <a:pt x="73" y="878"/>
                    </a:lnTo>
                    <a:lnTo>
                      <a:pt x="75" y="896"/>
                    </a:lnTo>
                    <a:lnTo>
                      <a:pt x="78" y="911"/>
                    </a:lnTo>
                    <a:lnTo>
                      <a:pt x="81" y="924"/>
                    </a:lnTo>
                    <a:lnTo>
                      <a:pt x="84" y="923"/>
                    </a:lnTo>
                    <a:lnTo>
                      <a:pt x="81" y="923"/>
                    </a:lnTo>
                    <a:lnTo>
                      <a:pt x="81" y="924"/>
                    </a:lnTo>
                    <a:lnTo>
                      <a:pt x="84" y="923"/>
                    </a:lnTo>
                    <a:lnTo>
                      <a:pt x="81" y="923"/>
                    </a:lnTo>
                    <a:lnTo>
                      <a:pt x="81" y="931"/>
                    </a:lnTo>
                    <a:lnTo>
                      <a:pt x="86" y="951"/>
                    </a:lnTo>
                    <a:lnTo>
                      <a:pt x="87" y="955"/>
                    </a:lnTo>
                    <a:lnTo>
                      <a:pt x="91" y="954"/>
                    </a:lnTo>
                    <a:lnTo>
                      <a:pt x="87" y="955"/>
                    </a:lnTo>
                    <a:lnTo>
                      <a:pt x="91" y="954"/>
                    </a:lnTo>
                    <a:lnTo>
                      <a:pt x="87" y="955"/>
                    </a:lnTo>
                    <a:lnTo>
                      <a:pt x="88" y="960"/>
                    </a:lnTo>
                    <a:lnTo>
                      <a:pt x="92" y="959"/>
                    </a:lnTo>
                    <a:lnTo>
                      <a:pt x="88" y="959"/>
                    </a:lnTo>
                    <a:lnTo>
                      <a:pt x="88" y="960"/>
                    </a:lnTo>
                    <a:lnTo>
                      <a:pt x="92" y="959"/>
                    </a:lnTo>
                    <a:lnTo>
                      <a:pt x="88" y="959"/>
                    </a:lnTo>
                    <a:lnTo>
                      <a:pt x="88" y="964"/>
                    </a:lnTo>
                    <a:lnTo>
                      <a:pt x="90" y="968"/>
                    </a:lnTo>
                    <a:lnTo>
                      <a:pt x="90" y="969"/>
                    </a:lnTo>
                    <a:lnTo>
                      <a:pt x="91" y="972"/>
                    </a:lnTo>
                    <a:lnTo>
                      <a:pt x="95" y="969"/>
                    </a:lnTo>
                    <a:lnTo>
                      <a:pt x="91" y="971"/>
                    </a:lnTo>
                    <a:lnTo>
                      <a:pt x="91" y="972"/>
                    </a:lnTo>
                    <a:lnTo>
                      <a:pt x="95" y="969"/>
                    </a:lnTo>
                    <a:lnTo>
                      <a:pt x="91" y="971"/>
                    </a:lnTo>
                    <a:lnTo>
                      <a:pt x="92" y="975"/>
                    </a:lnTo>
                    <a:lnTo>
                      <a:pt x="92" y="976"/>
                    </a:lnTo>
                    <a:lnTo>
                      <a:pt x="96" y="984"/>
                    </a:lnTo>
                    <a:lnTo>
                      <a:pt x="100" y="981"/>
                    </a:lnTo>
                    <a:lnTo>
                      <a:pt x="96" y="981"/>
                    </a:lnTo>
                    <a:lnTo>
                      <a:pt x="96" y="984"/>
                    </a:lnTo>
                    <a:lnTo>
                      <a:pt x="100" y="981"/>
                    </a:lnTo>
                    <a:lnTo>
                      <a:pt x="96" y="981"/>
                    </a:lnTo>
                    <a:lnTo>
                      <a:pt x="96" y="986"/>
                    </a:lnTo>
                    <a:lnTo>
                      <a:pt x="99" y="991"/>
                    </a:lnTo>
                    <a:lnTo>
                      <a:pt x="101" y="994"/>
                    </a:lnTo>
                    <a:lnTo>
                      <a:pt x="104" y="990"/>
                    </a:lnTo>
                    <a:lnTo>
                      <a:pt x="100" y="993"/>
                    </a:lnTo>
                    <a:lnTo>
                      <a:pt x="101" y="994"/>
                    </a:lnTo>
                    <a:lnTo>
                      <a:pt x="104" y="990"/>
                    </a:lnTo>
                    <a:lnTo>
                      <a:pt x="100" y="993"/>
                    </a:lnTo>
                    <a:lnTo>
                      <a:pt x="101" y="995"/>
                    </a:lnTo>
                    <a:lnTo>
                      <a:pt x="104" y="998"/>
                    </a:lnTo>
                    <a:lnTo>
                      <a:pt x="106" y="994"/>
                    </a:lnTo>
                    <a:lnTo>
                      <a:pt x="103" y="994"/>
                    </a:lnTo>
                    <a:lnTo>
                      <a:pt x="104" y="998"/>
                    </a:lnTo>
                    <a:lnTo>
                      <a:pt x="106" y="994"/>
                    </a:lnTo>
                    <a:lnTo>
                      <a:pt x="103" y="994"/>
                    </a:lnTo>
                    <a:lnTo>
                      <a:pt x="103" y="998"/>
                    </a:lnTo>
                    <a:lnTo>
                      <a:pt x="104" y="1000"/>
                    </a:lnTo>
                    <a:lnTo>
                      <a:pt x="112" y="1008"/>
                    </a:lnTo>
                    <a:lnTo>
                      <a:pt x="114" y="1004"/>
                    </a:lnTo>
                    <a:lnTo>
                      <a:pt x="110" y="1004"/>
                    </a:lnTo>
                    <a:lnTo>
                      <a:pt x="112" y="1008"/>
                    </a:lnTo>
                    <a:lnTo>
                      <a:pt x="114" y="1004"/>
                    </a:lnTo>
                    <a:lnTo>
                      <a:pt x="110" y="1004"/>
                    </a:lnTo>
                    <a:lnTo>
                      <a:pt x="110" y="1006"/>
                    </a:lnTo>
                    <a:lnTo>
                      <a:pt x="112" y="1008"/>
                    </a:lnTo>
                    <a:lnTo>
                      <a:pt x="114" y="1011"/>
                    </a:lnTo>
                    <a:lnTo>
                      <a:pt x="115" y="1011"/>
                    </a:lnTo>
                    <a:lnTo>
                      <a:pt x="115" y="1006"/>
                    </a:lnTo>
                    <a:lnTo>
                      <a:pt x="113" y="1009"/>
                    </a:lnTo>
                    <a:lnTo>
                      <a:pt x="115" y="1011"/>
                    </a:lnTo>
                    <a:lnTo>
                      <a:pt x="115" y="1006"/>
                    </a:lnTo>
                    <a:lnTo>
                      <a:pt x="113" y="1009"/>
                    </a:lnTo>
                    <a:lnTo>
                      <a:pt x="115" y="1012"/>
                    </a:lnTo>
                    <a:lnTo>
                      <a:pt x="115" y="1011"/>
                    </a:lnTo>
                    <a:lnTo>
                      <a:pt x="118" y="1013"/>
                    </a:lnTo>
                    <a:lnTo>
                      <a:pt x="119" y="1013"/>
                    </a:lnTo>
                    <a:lnTo>
                      <a:pt x="119" y="1008"/>
                    </a:lnTo>
                    <a:lnTo>
                      <a:pt x="117" y="1012"/>
                    </a:lnTo>
                    <a:lnTo>
                      <a:pt x="119" y="1013"/>
                    </a:lnTo>
                    <a:lnTo>
                      <a:pt x="119" y="1008"/>
                    </a:lnTo>
                    <a:lnTo>
                      <a:pt x="117" y="1012"/>
                    </a:lnTo>
                    <a:lnTo>
                      <a:pt x="118" y="1013"/>
                    </a:lnTo>
                    <a:lnTo>
                      <a:pt x="118" y="1012"/>
                    </a:lnTo>
                    <a:lnTo>
                      <a:pt x="121" y="1015"/>
                    </a:lnTo>
                    <a:lnTo>
                      <a:pt x="122" y="1015"/>
                    </a:lnTo>
                    <a:lnTo>
                      <a:pt x="122" y="1009"/>
                    </a:lnTo>
                    <a:lnTo>
                      <a:pt x="118" y="1009"/>
                    </a:lnTo>
                    <a:lnTo>
                      <a:pt x="119" y="1012"/>
                    </a:lnTo>
                    <a:lnTo>
                      <a:pt x="122" y="1015"/>
                    </a:lnTo>
                    <a:lnTo>
                      <a:pt x="122" y="1009"/>
                    </a:lnTo>
                    <a:lnTo>
                      <a:pt x="118" y="1009"/>
                    </a:lnTo>
                    <a:lnTo>
                      <a:pt x="118" y="1011"/>
                    </a:lnTo>
                    <a:lnTo>
                      <a:pt x="119" y="1013"/>
                    </a:lnTo>
                    <a:lnTo>
                      <a:pt x="122" y="1016"/>
                    </a:lnTo>
                    <a:lnTo>
                      <a:pt x="127" y="1016"/>
                    </a:lnTo>
                    <a:lnTo>
                      <a:pt x="127" y="1015"/>
                    </a:lnTo>
                    <a:lnTo>
                      <a:pt x="131" y="1015"/>
                    </a:lnTo>
                    <a:lnTo>
                      <a:pt x="132" y="1013"/>
                    </a:lnTo>
                    <a:lnTo>
                      <a:pt x="128" y="1009"/>
                    </a:lnTo>
                    <a:lnTo>
                      <a:pt x="128" y="1015"/>
                    </a:lnTo>
                    <a:lnTo>
                      <a:pt x="132" y="1013"/>
                    </a:lnTo>
                    <a:lnTo>
                      <a:pt x="128" y="1009"/>
                    </a:lnTo>
                    <a:lnTo>
                      <a:pt x="128" y="1015"/>
                    </a:lnTo>
                    <a:lnTo>
                      <a:pt x="130" y="1015"/>
                    </a:lnTo>
                    <a:lnTo>
                      <a:pt x="130" y="1013"/>
                    </a:lnTo>
                    <a:lnTo>
                      <a:pt x="132" y="1012"/>
                    </a:lnTo>
                    <a:lnTo>
                      <a:pt x="135" y="1009"/>
                    </a:lnTo>
                    <a:lnTo>
                      <a:pt x="135" y="1008"/>
                    </a:lnTo>
                    <a:lnTo>
                      <a:pt x="130" y="1008"/>
                    </a:lnTo>
                    <a:lnTo>
                      <a:pt x="134" y="1012"/>
                    </a:lnTo>
                    <a:lnTo>
                      <a:pt x="132" y="1011"/>
                    </a:lnTo>
                    <a:lnTo>
                      <a:pt x="135" y="1008"/>
                    </a:lnTo>
                    <a:lnTo>
                      <a:pt x="130" y="1008"/>
                    </a:lnTo>
                    <a:lnTo>
                      <a:pt x="134" y="1012"/>
                    </a:lnTo>
                    <a:lnTo>
                      <a:pt x="135" y="1011"/>
                    </a:lnTo>
                    <a:lnTo>
                      <a:pt x="135" y="1009"/>
                    </a:lnTo>
                    <a:lnTo>
                      <a:pt x="136" y="1007"/>
                    </a:lnTo>
                    <a:lnTo>
                      <a:pt x="132" y="1004"/>
                    </a:lnTo>
                    <a:lnTo>
                      <a:pt x="136" y="1008"/>
                    </a:lnTo>
                    <a:lnTo>
                      <a:pt x="136" y="1007"/>
                    </a:lnTo>
                    <a:lnTo>
                      <a:pt x="132" y="1004"/>
                    </a:lnTo>
                    <a:lnTo>
                      <a:pt x="136" y="1008"/>
                    </a:lnTo>
                    <a:lnTo>
                      <a:pt x="137" y="1007"/>
                    </a:lnTo>
                    <a:lnTo>
                      <a:pt x="137" y="1006"/>
                    </a:lnTo>
                    <a:lnTo>
                      <a:pt x="141" y="998"/>
                    </a:lnTo>
                    <a:lnTo>
                      <a:pt x="141" y="995"/>
                    </a:lnTo>
                    <a:lnTo>
                      <a:pt x="136" y="995"/>
                    </a:lnTo>
                    <a:lnTo>
                      <a:pt x="140" y="998"/>
                    </a:lnTo>
                    <a:lnTo>
                      <a:pt x="141" y="995"/>
                    </a:lnTo>
                    <a:lnTo>
                      <a:pt x="136" y="995"/>
                    </a:lnTo>
                    <a:lnTo>
                      <a:pt x="140" y="998"/>
                    </a:lnTo>
                    <a:lnTo>
                      <a:pt x="141" y="995"/>
                    </a:lnTo>
                    <a:lnTo>
                      <a:pt x="141" y="994"/>
                    </a:lnTo>
                    <a:lnTo>
                      <a:pt x="146" y="978"/>
                    </a:lnTo>
                    <a:lnTo>
                      <a:pt x="148" y="973"/>
                    </a:lnTo>
                    <a:lnTo>
                      <a:pt x="149" y="972"/>
                    </a:lnTo>
                    <a:lnTo>
                      <a:pt x="149" y="967"/>
                    </a:lnTo>
                    <a:lnTo>
                      <a:pt x="144" y="967"/>
                    </a:lnTo>
                    <a:lnTo>
                      <a:pt x="148" y="968"/>
                    </a:lnTo>
                    <a:lnTo>
                      <a:pt x="149" y="967"/>
                    </a:lnTo>
                    <a:lnTo>
                      <a:pt x="144" y="967"/>
                    </a:lnTo>
                    <a:lnTo>
                      <a:pt x="148" y="968"/>
                    </a:lnTo>
                    <a:lnTo>
                      <a:pt x="152" y="953"/>
                    </a:lnTo>
                    <a:lnTo>
                      <a:pt x="155" y="933"/>
                    </a:lnTo>
                    <a:lnTo>
                      <a:pt x="157" y="932"/>
                    </a:lnTo>
                    <a:lnTo>
                      <a:pt x="157" y="925"/>
                    </a:lnTo>
                    <a:lnTo>
                      <a:pt x="152" y="925"/>
                    </a:lnTo>
                    <a:lnTo>
                      <a:pt x="155" y="927"/>
                    </a:lnTo>
                    <a:lnTo>
                      <a:pt x="157" y="925"/>
                    </a:lnTo>
                    <a:lnTo>
                      <a:pt x="152" y="925"/>
                    </a:lnTo>
                    <a:lnTo>
                      <a:pt x="155" y="927"/>
                    </a:lnTo>
                    <a:lnTo>
                      <a:pt x="157" y="920"/>
                    </a:lnTo>
                    <a:lnTo>
                      <a:pt x="158" y="920"/>
                    </a:lnTo>
                    <a:lnTo>
                      <a:pt x="159" y="912"/>
                    </a:lnTo>
                    <a:lnTo>
                      <a:pt x="154" y="911"/>
                    </a:lnTo>
                    <a:lnTo>
                      <a:pt x="158" y="912"/>
                    </a:lnTo>
                    <a:lnTo>
                      <a:pt x="159" y="912"/>
                    </a:lnTo>
                    <a:lnTo>
                      <a:pt x="154" y="911"/>
                    </a:lnTo>
                    <a:lnTo>
                      <a:pt x="158" y="912"/>
                    </a:lnTo>
                    <a:lnTo>
                      <a:pt x="159" y="906"/>
                    </a:lnTo>
                    <a:lnTo>
                      <a:pt x="161" y="906"/>
                    </a:lnTo>
                    <a:lnTo>
                      <a:pt x="164" y="883"/>
                    </a:lnTo>
                    <a:lnTo>
                      <a:pt x="164" y="874"/>
                    </a:lnTo>
                    <a:lnTo>
                      <a:pt x="159" y="874"/>
                    </a:lnTo>
                    <a:lnTo>
                      <a:pt x="164" y="875"/>
                    </a:lnTo>
                    <a:lnTo>
                      <a:pt x="164" y="874"/>
                    </a:lnTo>
                    <a:lnTo>
                      <a:pt x="159" y="874"/>
                    </a:lnTo>
                    <a:lnTo>
                      <a:pt x="164" y="875"/>
                    </a:lnTo>
                    <a:lnTo>
                      <a:pt x="166" y="866"/>
                    </a:lnTo>
                    <a:lnTo>
                      <a:pt x="167" y="858"/>
                    </a:lnTo>
                    <a:lnTo>
                      <a:pt x="171" y="831"/>
                    </a:lnTo>
                    <a:lnTo>
                      <a:pt x="172" y="823"/>
                    </a:lnTo>
                    <a:lnTo>
                      <a:pt x="172" y="812"/>
                    </a:lnTo>
                    <a:lnTo>
                      <a:pt x="167" y="812"/>
                    </a:lnTo>
                    <a:lnTo>
                      <a:pt x="172" y="813"/>
                    </a:lnTo>
                    <a:lnTo>
                      <a:pt x="172" y="812"/>
                    </a:lnTo>
                    <a:lnTo>
                      <a:pt x="167" y="812"/>
                    </a:lnTo>
                    <a:lnTo>
                      <a:pt x="172" y="813"/>
                    </a:lnTo>
                    <a:lnTo>
                      <a:pt x="176" y="786"/>
                    </a:lnTo>
                    <a:lnTo>
                      <a:pt x="177" y="775"/>
                    </a:lnTo>
                    <a:lnTo>
                      <a:pt x="179" y="766"/>
                    </a:lnTo>
                    <a:lnTo>
                      <a:pt x="179" y="756"/>
                    </a:lnTo>
                    <a:lnTo>
                      <a:pt x="174" y="756"/>
                    </a:lnTo>
                    <a:lnTo>
                      <a:pt x="179" y="757"/>
                    </a:lnTo>
                    <a:lnTo>
                      <a:pt x="179" y="756"/>
                    </a:lnTo>
                    <a:lnTo>
                      <a:pt x="174" y="756"/>
                    </a:lnTo>
                    <a:lnTo>
                      <a:pt x="179" y="757"/>
                    </a:lnTo>
                    <a:lnTo>
                      <a:pt x="181" y="737"/>
                    </a:lnTo>
                    <a:lnTo>
                      <a:pt x="183" y="728"/>
                    </a:lnTo>
                    <a:lnTo>
                      <a:pt x="185" y="707"/>
                    </a:lnTo>
                    <a:lnTo>
                      <a:pt x="186" y="698"/>
                    </a:lnTo>
                    <a:lnTo>
                      <a:pt x="186" y="686"/>
                    </a:lnTo>
                    <a:lnTo>
                      <a:pt x="181" y="686"/>
                    </a:lnTo>
                    <a:lnTo>
                      <a:pt x="186" y="688"/>
                    </a:lnTo>
                    <a:lnTo>
                      <a:pt x="186" y="686"/>
                    </a:lnTo>
                    <a:lnTo>
                      <a:pt x="181" y="686"/>
                    </a:lnTo>
                    <a:lnTo>
                      <a:pt x="186" y="688"/>
                    </a:lnTo>
                    <a:lnTo>
                      <a:pt x="190" y="657"/>
                    </a:lnTo>
                    <a:lnTo>
                      <a:pt x="192" y="648"/>
                    </a:lnTo>
                    <a:lnTo>
                      <a:pt x="194" y="627"/>
                    </a:lnTo>
                    <a:lnTo>
                      <a:pt x="194" y="615"/>
                    </a:lnTo>
                    <a:lnTo>
                      <a:pt x="189" y="615"/>
                    </a:lnTo>
                    <a:lnTo>
                      <a:pt x="194" y="617"/>
                    </a:lnTo>
                    <a:lnTo>
                      <a:pt x="194" y="615"/>
                    </a:lnTo>
                    <a:lnTo>
                      <a:pt x="189" y="615"/>
                    </a:lnTo>
                    <a:lnTo>
                      <a:pt x="194" y="617"/>
                    </a:lnTo>
                    <a:lnTo>
                      <a:pt x="195" y="606"/>
                    </a:lnTo>
                    <a:lnTo>
                      <a:pt x="197" y="597"/>
                    </a:lnTo>
                    <a:lnTo>
                      <a:pt x="202" y="556"/>
                    </a:lnTo>
                    <a:lnTo>
                      <a:pt x="202" y="545"/>
                    </a:lnTo>
                    <a:lnTo>
                      <a:pt x="197" y="545"/>
                    </a:lnTo>
                    <a:lnTo>
                      <a:pt x="202" y="547"/>
                    </a:lnTo>
                    <a:lnTo>
                      <a:pt x="202" y="545"/>
                    </a:lnTo>
                    <a:lnTo>
                      <a:pt x="197" y="545"/>
                    </a:lnTo>
                    <a:lnTo>
                      <a:pt x="202" y="547"/>
                    </a:lnTo>
                    <a:lnTo>
                      <a:pt x="203" y="536"/>
                    </a:lnTo>
                    <a:lnTo>
                      <a:pt x="205" y="527"/>
                    </a:lnTo>
                    <a:lnTo>
                      <a:pt x="206" y="517"/>
                    </a:lnTo>
                    <a:lnTo>
                      <a:pt x="210" y="490"/>
                    </a:lnTo>
                    <a:lnTo>
                      <a:pt x="210" y="480"/>
                    </a:lnTo>
                    <a:lnTo>
                      <a:pt x="205" y="480"/>
                    </a:lnTo>
                    <a:lnTo>
                      <a:pt x="210" y="481"/>
                    </a:lnTo>
                    <a:lnTo>
                      <a:pt x="210" y="480"/>
                    </a:lnTo>
                    <a:lnTo>
                      <a:pt x="205" y="480"/>
                    </a:lnTo>
                    <a:lnTo>
                      <a:pt x="210" y="481"/>
                    </a:lnTo>
                    <a:lnTo>
                      <a:pt x="211" y="472"/>
                    </a:lnTo>
                    <a:lnTo>
                      <a:pt x="216" y="441"/>
                    </a:lnTo>
                    <a:lnTo>
                      <a:pt x="216" y="432"/>
                    </a:lnTo>
                    <a:lnTo>
                      <a:pt x="211" y="432"/>
                    </a:lnTo>
                    <a:lnTo>
                      <a:pt x="215" y="433"/>
                    </a:lnTo>
                    <a:lnTo>
                      <a:pt x="216" y="432"/>
                    </a:lnTo>
                    <a:lnTo>
                      <a:pt x="211" y="432"/>
                    </a:lnTo>
                    <a:lnTo>
                      <a:pt x="215" y="433"/>
                    </a:lnTo>
                    <a:lnTo>
                      <a:pt x="217" y="420"/>
                    </a:lnTo>
                    <a:lnTo>
                      <a:pt x="214" y="419"/>
                    </a:lnTo>
                    <a:lnTo>
                      <a:pt x="217" y="420"/>
                    </a:lnTo>
                    <a:lnTo>
                      <a:pt x="214" y="419"/>
                    </a:lnTo>
                    <a:lnTo>
                      <a:pt x="217" y="420"/>
                    </a:lnTo>
                    <a:lnTo>
                      <a:pt x="223" y="399"/>
                    </a:lnTo>
                    <a:lnTo>
                      <a:pt x="224" y="398"/>
                    </a:lnTo>
                    <a:lnTo>
                      <a:pt x="224" y="393"/>
                    </a:lnTo>
                    <a:lnTo>
                      <a:pt x="219" y="393"/>
                    </a:lnTo>
                    <a:lnTo>
                      <a:pt x="223" y="394"/>
                    </a:lnTo>
                    <a:lnTo>
                      <a:pt x="224" y="393"/>
                    </a:lnTo>
                    <a:lnTo>
                      <a:pt x="219" y="393"/>
                    </a:lnTo>
                    <a:lnTo>
                      <a:pt x="223" y="394"/>
                    </a:lnTo>
                    <a:lnTo>
                      <a:pt x="225" y="386"/>
                    </a:lnTo>
                    <a:lnTo>
                      <a:pt x="221" y="385"/>
                    </a:lnTo>
                    <a:lnTo>
                      <a:pt x="225" y="388"/>
                    </a:lnTo>
                    <a:lnTo>
                      <a:pt x="225" y="386"/>
                    </a:lnTo>
                    <a:lnTo>
                      <a:pt x="221" y="385"/>
                    </a:lnTo>
                    <a:lnTo>
                      <a:pt x="225" y="388"/>
                    </a:lnTo>
                    <a:lnTo>
                      <a:pt x="229" y="380"/>
                    </a:lnTo>
                    <a:lnTo>
                      <a:pt x="225" y="377"/>
                    </a:lnTo>
                    <a:lnTo>
                      <a:pt x="229" y="381"/>
                    </a:lnTo>
                    <a:lnTo>
                      <a:pt x="229" y="380"/>
                    </a:lnTo>
                    <a:lnTo>
                      <a:pt x="225" y="377"/>
                    </a:lnTo>
                    <a:lnTo>
                      <a:pt x="229" y="381"/>
                    </a:lnTo>
                    <a:lnTo>
                      <a:pt x="230" y="380"/>
                    </a:lnTo>
                    <a:lnTo>
                      <a:pt x="229" y="379"/>
                    </a:lnTo>
                    <a:lnTo>
                      <a:pt x="232" y="376"/>
                    </a:lnTo>
                    <a:lnTo>
                      <a:pt x="232" y="375"/>
                    </a:lnTo>
                    <a:lnTo>
                      <a:pt x="226" y="375"/>
                    </a:lnTo>
                    <a:lnTo>
                      <a:pt x="230" y="379"/>
                    </a:lnTo>
                    <a:lnTo>
                      <a:pt x="229" y="377"/>
                    </a:lnTo>
                    <a:lnTo>
                      <a:pt x="232" y="375"/>
                    </a:lnTo>
                    <a:lnTo>
                      <a:pt x="226" y="375"/>
                    </a:lnTo>
                    <a:lnTo>
                      <a:pt x="230" y="379"/>
                    </a:lnTo>
                    <a:lnTo>
                      <a:pt x="232" y="377"/>
                    </a:lnTo>
                    <a:lnTo>
                      <a:pt x="228" y="374"/>
                    </a:lnTo>
                    <a:lnTo>
                      <a:pt x="228" y="379"/>
                    </a:lnTo>
                    <a:lnTo>
                      <a:pt x="232" y="377"/>
                    </a:lnTo>
                    <a:lnTo>
                      <a:pt x="228" y="374"/>
                    </a:lnTo>
                    <a:lnTo>
                      <a:pt x="228" y="379"/>
                    </a:lnTo>
                    <a:lnTo>
                      <a:pt x="229" y="379"/>
                    </a:lnTo>
                    <a:lnTo>
                      <a:pt x="229" y="374"/>
                    </a:lnTo>
                    <a:lnTo>
                      <a:pt x="226" y="377"/>
                    </a:lnTo>
                    <a:lnTo>
                      <a:pt x="229" y="379"/>
                    </a:lnTo>
                    <a:lnTo>
                      <a:pt x="229" y="374"/>
                    </a:lnTo>
                    <a:lnTo>
                      <a:pt x="226" y="377"/>
                    </a:lnTo>
                    <a:lnTo>
                      <a:pt x="228" y="379"/>
                    </a:lnTo>
                    <a:lnTo>
                      <a:pt x="228" y="377"/>
                    </a:lnTo>
                    <a:lnTo>
                      <a:pt x="230" y="380"/>
                    </a:lnTo>
                    <a:lnTo>
                      <a:pt x="232" y="380"/>
                    </a:lnTo>
                    <a:lnTo>
                      <a:pt x="232" y="375"/>
                    </a:lnTo>
                    <a:lnTo>
                      <a:pt x="228" y="377"/>
                    </a:lnTo>
                    <a:lnTo>
                      <a:pt x="232" y="380"/>
                    </a:lnTo>
                    <a:lnTo>
                      <a:pt x="232" y="375"/>
                    </a:lnTo>
                    <a:lnTo>
                      <a:pt x="228" y="377"/>
                    </a:lnTo>
                    <a:lnTo>
                      <a:pt x="229" y="380"/>
                    </a:lnTo>
                    <a:lnTo>
                      <a:pt x="232" y="383"/>
                    </a:lnTo>
                    <a:lnTo>
                      <a:pt x="234" y="379"/>
                    </a:lnTo>
                    <a:lnTo>
                      <a:pt x="230" y="379"/>
                    </a:lnTo>
                    <a:lnTo>
                      <a:pt x="232" y="383"/>
                    </a:lnTo>
                    <a:lnTo>
                      <a:pt x="234" y="379"/>
                    </a:lnTo>
                    <a:lnTo>
                      <a:pt x="230" y="379"/>
                    </a:lnTo>
                    <a:lnTo>
                      <a:pt x="230" y="385"/>
                    </a:lnTo>
                    <a:lnTo>
                      <a:pt x="232" y="388"/>
                    </a:lnTo>
                    <a:lnTo>
                      <a:pt x="236" y="385"/>
                    </a:lnTo>
                    <a:lnTo>
                      <a:pt x="232" y="386"/>
                    </a:lnTo>
                    <a:lnTo>
                      <a:pt x="232" y="388"/>
                    </a:lnTo>
                    <a:lnTo>
                      <a:pt x="236" y="385"/>
                    </a:lnTo>
                    <a:lnTo>
                      <a:pt x="232" y="386"/>
                    </a:lnTo>
                    <a:lnTo>
                      <a:pt x="233" y="390"/>
                    </a:lnTo>
                    <a:lnTo>
                      <a:pt x="237" y="389"/>
                    </a:lnTo>
                    <a:lnTo>
                      <a:pt x="233" y="390"/>
                    </a:lnTo>
                    <a:lnTo>
                      <a:pt x="237" y="389"/>
                    </a:lnTo>
                    <a:lnTo>
                      <a:pt x="233" y="390"/>
                    </a:lnTo>
                    <a:lnTo>
                      <a:pt x="234" y="396"/>
                    </a:lnTo>
                    <a:lnTo>
                      <a:pt x="236" y="399"/>
                    </a:lnTo>
                    <a:lnTo>
                      <a:pt x="239" y="398"/>
                    </a:lnTo>
                    <a:lnTo>
                      <a:pt x="236" y="399"/>
                    </a:lnTo>
                    <a:lnTo>
                      <a:pt x="239" y="398"/>
                    </a:lnTo>
                    <a:lnTo>
                      <a:pt x="236" y="399"/>
                    </a:lnTo>
                    <a:lnTo>
                      <a:pt x="237" y="406"/>
                    </a:lnTo>
                    <a:lnTo>
                      <a:pt x="238" y="411"/>
                    </a:lnTo>
                    <a:lnTo>
                      <a:pt x="242" y="410"/>
                    </a:lnTo>
                    <a:lnTo>
                      <a:pt x="238" y="410"/>
                    </a:lnTo>
                    <a:lnTo>
                      <a:pt x="238" y="411"/>
                    </a:lnTo>
                    <a:lnTo>
                      <a:pt x="242" y="410"/>
                    </a:lnTo>
                    <a:lnTo>
                      <a:pt x="238" y="410"/>
                    </a:lnTo>
                    <a:lnTo>
                      <a:pt x="238" y="417"/>
                    </a:lnTo>
                    <a:lnTo>
                      <a:pt x="243" y="449"/>
                    </a:lnTo>
                    <a:lnTo>
                      <a:pt x="245" y="458"/>
                    </a:lnTo>
                    <a:lnTo>
                      <a:pt x="248" y="456"/>
                    </a:lnTo>
                    <a:lnTo>
                      <a:pt x="245" y="456"/>
                    </a:lnTo>
                    <a:lnTo>
                      <a:pt x="245" y="458"/>
                    </a:lnTo>
                    <a:lnTo>
                      <a:pt x="248" y="456"/>
                    </a:lnTo>
                    <a:lnTo>
                      <a:pt x="245" y="456"/>
                    </a:lnTo>
                    <a:lnTo>
                      <a:pt x="245" y="467"/>
                    </a:lnTo>
                    <a:lnTo>
                      <a:pt x="246" y="477"/>
                    </a:lnTo>
                    <a:lnTo>
                      <a:pt x="247" y="486"/>
                    </a:lnTo>
                    <a:lnTo>
                      <a:pt x="250" y="507"/>
                    </a:lnTo>
                    <a:lnTo>
                      <a:pt x="252" y="530"/>
                    </a:lnTo>
                    <a:lnTo>
                      <a:pt x="256" y="529"/>
                    </a:lnTo>
                    <a:lnTo>
                      <a:pt x="252" y="529"/>
                    </a:lnTo>
                    <a:lnTo>
                      <a:pt x="252" y="530"/>
                    </a:lnTo>
                    <a:lnTo>
                      <a:pt x="256" y="529"/>
                    </a:lnTo>
                    <a:lnTo>
                      <a:pt x="252" y="529"/>
                    </a:lnTo>
                    <a:lnTo>
                      <a:pt x="252" y="540"/>
                    </a:lnTo>
                    <a:lnTo>
                      <a:pt x="254" y="552"/>
                    </a:lnTo>
                    <a:lnTo>
                      <a:pt x="255" y="565"/>
                    </a:lnTo>
                    <a:lnTo>
                      <a:pt x="256" y="576"/>
                    </a:lnTo>
                    <a:lnTo>
                      <a:pt x="257" y="589"/>
                    </a:lnTo>
                    <a:lnTo>
                      <a:pt x="259" y="601"/>
                    </a:lnTo>
                    <a:lnTo>
                      <a:pt x="260" y="614"/>
                    </a:lnTo>
                    <a:lnTo>
                      <a:pt x="264" y="613"/>
                    </a:lnTo>
                    <a:lnTo>
                      <a:pt x="260" y="613"/>
                    </a:lnTo>
                    <a:lnTo>
                      <a:pt x="260" y="614"/>
                    </a:lnTo>
                    <a:lnTo>
                      <a:pt x="264" y="613"/>
                    </a:lnTo>
                    <a:lnTo>
                      <a:pt x="260" y="613"/>
                    </a:lnTo>
                    <a:lnTo>
                      <a:pt x="260" y="627"/>
                    </a:lnTo>
                    <a:lnTo>
                      <a:pt x="263" y="653"/>
                    </a:lnTo>
                    <a:lnTo>
                      <a:pt x="264" y="667"/>
                    </a:lnTo>
                    <a:lnTo>
                      <a:pt x="268" y="706"/>
                    </a:lnTo>
                    <a:lnTo>
                      <a:pt x="272" y="704"/>
                    </a:lnTo>
                    <a:lnTo>
                      <a:pt x="268" y="704"/>
                    </a:lnTo>
                    <a:lnTo>
                      <a:pt x="268" y="706"/>
                    </a:lnTo>
                    <a:lnTo>
                      <a:pt x="272" y="704"/>
                    </a:lnTo>
                    <a:lnTo>
                      <a:pt x="268" y="704"/>
                    </a:lnTo>
                    <a:lnTo>
                      <a:pt x="268" y="719"/>
                    </a:lnTo>
                    <a:lnTo>
                      <a:pt x="269" y="733"/>
                    </a:lnTo>
                    <a:lnTo>
                      <a:pt x="272" y="759"/>
                    </a:lnTo>
                    <a:lnTo>
                      <a:pt x="273" y="770"/>
                    </a:lnTo>
                    <a:lnTo>
                      <a:pt x="274" y="783"/>
                    </a:lnTo>
                    <a:lnTo>
                      <a:pt x="278" y="782"/>
                    </a:lnTo>
                    <a:lnTo>
                      <a:pt x="274" y="782"/>
                    </a:lnTo>
                    <a:lnTo>
                      <a:pt x="274" y="783"/>
                    </a:lnTo>
                    <a:lnTo>
                      <a:pt x="278" y="782"/>
                    </a:lnTo>
                    <a:lnTo>
                      <a:pt x="274" y="782"/>
                    </a:lnTo>
                    <a:lnTo>
                      <a:pt x="274" y="795"/>
                    </a:lnTo>
                    <a:lnTo>
                      <a:pt x="278" y="830"/>
                    </a:lnTo>
                    <a:lnTo>
                      <a:pt x="279" y="840"/>
                    </a:lnTo>
                    <a:lnTo>
                      <a:pt x="281" y="849"/>
                    </a:lnTo>
                    <a:lnTo>
                      <a:pt x="282" y="860"/>
                    </a:lnTo>
                    <a:lnTo>
                      <a:pt x="286" y="858"/>
                    </a:lnTo>
                    <a:lnTo>
                      <a:pt x="282" y="858"/>
                    </a:lnTo>
                    <a:lnTo>
                      <a:pt x="282" y="860"/>
                    </a:lnTo>
                    <a:lnTo>
                      <a:pt x="286" y="858"/>
                    </a:lnTo>
                    <a:lnTo>
                      <a:pt x="282" y="858"/>
                    </a:lnTo>
                    <a:lnTo>
                      <a:pt x="282" y="869"/>
                    </a:lnTo>
                    <a:lnTo>
                      <a:pt x="286" y="892"/>
                    </a:lnTo>
                    <a:lnTo>
                      <a:pt x="290" y="911"/>
                    </a:lnTo>
                    <a:lnTo>
                      <a:pt x="294" y="910"/>
                    </a:lnTo>
                    <a:lnTo>
                      <a:pt x="290" y="910"/>
                    </a:lnTo>
                    <a:lnTo>
                      <a:pt x="290" y="911"/>
                    </a:lnTo>
                    <a:lnTo>
                      <a:pt x="294" y="910"/>
                    </a:lnTo>
                    <a:lnTo>
                      <a:pt x="290" y="910"/>
                    </a:lnTo>
                    <a:lnTo>
                      <a:pt x="290" y="916"/>
                    </a:lnTo>
                    <a:lnTo>
                      <a:pt x="294" y="932"/>
                    </a:lnTo>
                    <a:lnTo>
                      <a:pt x="298" y="944"/>
                    </a:lnTo>
                    <a:lnTo>
                      <a:pt x="301" y="942"/>
                    </a:lnTo>
                    <a:lnTo>
                      <a:pt x="298" y="942"/>
                    </a:lnTo>
                    <a:lnTo>
                      <a:pt x="298" y="944"/>
                    </a:lnTo>
                    <a:lnTo>
                      <a:pt x="301" y="942"/>
                    </a:lnTo>
                    <a:lnTo>
                      <a:pt x="298" y="942"/>
                    </a:lnTo>
                    <a:lnTo>
                      <a:pt x="298" y="949"/>
                    </a:lnTo>
                    <a:lnTo>
                      <a:pt x="301" y="956"/>
                    </a:lnTo>
                    <a:lnTo>
                      <a:pt x="307" y="962"/>
                    </a:lnTo>
                    <a:lnTo>
                      <a:pt x="307" y="960"/>
                    </a:lnTo>
                    <a:lnTo>
                      <a:pt x="309" y="963"/>
                    </a:lnTo>
                    <a:lnTo>
                      <a:pt x="310" y="963"/>
                    </a:lnTo>
                    <a:lnTo>
                      <a:pt x="310" y="962"/>
                    </a:lnTo>
                    <a:lnTo>
                      <a:pt x="314" y="962"/>
                    </a:lnTo>
                    <a:lnTo>
                      <a:pt x="318" y="958"/>
                    </a:lnTo>
                    <a:lnTo>
                      <a:pt x="318" y="956"/>
                    </a:lnTo>
                    <a:lnTo>
                      <a:pt x="321" y="951"/>
                    </a:lnTo>
                    <a:lnTo>
                      <a:pt x="321" y="949"/>
                    </a:lnTo>
                    <a:lnTo>
                      <a:pt x="316" y="949"/>
                    </a:lnTo>
                    <a:lnTo>
                      <a:pt x="319" y="950"/>
                    </a:lnTo>
                    <a:lnTo>
                      <a:pt x="321" y="949"/>
                    </a:lnTo>
                    <a:lnTo>
                      <a:pt x="316" y="949"/>
                    </a:lnTo>
                    <a:lnTo>
                      <a:pt x="319" y="950"/>
                    </a:lnTo>
                    <a:lnTo>
                      <a:pt x="323" y="938"/>
                    </a:lnTo>
                    <a:lnTo>
                      <a:pt x="327" y="923"/>
                    </a:lnTo>
                    <a:lnTo>
                      <a:pt x="329" y="922"/>
                    </a:lnTo>
                    <a:lnTo>
                      <a:pt x="329" y="915"/>
                    </a:lnTo>
                    <a:lnTo>
                      <a:pt x="323" y="915"/>
                    </a:lnTo>
                    <a:lnTo>
                      <a:pt x="327" y="916"/>
                    </a:lnTo>
                    <a:lnTo>
                      <a:pt x="329" y="915"/>
                    </a:lnTo>
                    <a:lnTo>
                      <a:pt x="323" y="915"/>
                    </a:lnTo>
                    <a:lnTo>
                      <a:pt x="327" y="916"/>
                    </a:lnTo>
                    <a:lnTo>
                      <a:pt x="329" y="910"/>
                    </a:lnTo>
                    <a:lnTo>
                      <a:pt x="330" y="910"/>
                    </a:lnTo>
                    <a:lnTo>
                      <a:pt x="331" y="902"/>
                    </a:lnTo>
                    <a:lnTo>
                      <a:pt x="326" y="901"/>
                    </a:lnTo>
                    <a:lnTo>
                      <a:pt x="330" y="902"/>
                    </a:lnTo>
                    <a:lnTo>
                      <a:pt x="331" y="902"/>
                    </a:lnTo>
                    <a:lnTo>
                      <a:pt x="326" y="901"/>
                    </a:lnTo>
                    <a:lnTo>
                      <a:pt x="330" y="902"/>
                    </a:lnTo>
                    <a:lnTo>
                      <a:pt x="331" y="896"/>
                    </a:lnTo>
                    <a:lnTo>
                      <a:pt x="332" y="896"/>
                    </a:lnTo>
                    <a:lnTo>
                      <a:pt x="334" y="888"/>
                    </a:lnTo>
                    <a:lnTo>
                      <a:pt x="335" y="879"/>
                    </a:lnTo>
                    <a:lnTo>
                      <a:pt x="336" y="871"/>
                    </a:lnTo>
                    <a:lnTo>
                      <a:pt x="336" y="861"/>
                    </a:lnTo>
                    <a:lnTo>
                      <a:pt x="331" y="861"/>
                    </a:lnTo>
                    <a:lnTo>
                      <a:pt x="336" y="862"/>
                    </a:lnTo>
                    <a:lnTo>
                      <a:pt x="336" y="861"/>
                    </a:lnTo>
                    <a:lnTo>
                      <a:pt x="331" y="861"/>
                    </a:lnTo>
                    <a:lnTo>
                      <a:pt x="336" y="862"/>
                    </a:lnTo>
                    <a:lnTo>
                      <a:pt x="338" y="853"/>
                    </a:lnTo>
                    <a:lnTo>
                      <a:pt x="339" y="843"/>
                    </a:lnTo>
                    <a:lnTo>
                      <a:pt x="340" y="834"/>
                    </a:lnTo>
                    <a:lnTo>
                      <a:pt x="344" y="803"/>
                    </a:lnTo>
                    <a:lnTo>
                      <a:pt x="344" y="790"/>
                    </a:lnTo>
                    <a:lnTo>
                      <a:pt x="339" y="790"/>
                    </a:lnTo>
                    <a:lnTo>
                      <a:pt x="344" y="791"/>
                    </a:lnTo>
                    <a:lnTo>
                      <a:pt x="344" y="790"/>
                    </a:lnTo>
                    <a:lnTo>
                      <a:pt x="339" y="790"/>
                    </a:lnTo>
                    <a:lnTo>
                      <a:pt x="344" y="791"/>
                    </a:lnTo>
                    <a:lnTo>
                      <a:pt x="345" y="781"/>
                    </a:lnTo>
                    <a:lnTo>
                      <a:pt x="352" y="723"/>
                    </a:lnTo>
                    <a:lnTo>
                      <a:pt x="352" y="710"/>
                    </a:lnTo>
                    <a:lnTo>
                      <a:pt x="347" y="710"/>
                    </a:lnTo>
                    <a:lnTo>
                      <a:pt x="352" y="711"/>
                    </a:lnTo>
                    <a:lnTo>
                      <a:pt x="352" y="710"/>
                    </a:lnTo>
                    <a:lnTo>
                      <a:pt x="347" y="710"/>
                    </a:lnTo>
                    <a:lnTo>
                      <a:pt x="352" y="711"/>
                    </a:lnTo>
                    <a:lnTo>
                      <a:pt x="353" y="699"/>
                    </a:lnTo>
                    <a:lnTo>
                      <a:pt x="354" y="686"/>
                    </a:lnTo>
                    <a:lnTo>
                      <a:pt x="356" y="675"/>
                    </a:lnTo>
                    <a:lnTo>
                      <a:pt x="357" y="662"/>
                    </a:lnTo>
                    <a:lnTo>
                      <a:pt x="358" y="650"/>
                    </a:lnTo>
                    <a:lnTo>
                      <a:pt x="358" y="636"/>
                    </a:lnTo>
                    <a:lnTo>
                      <a:pt x="353" y="636"/>
                    </a:lnTo>
                    <a:lnTo>
                      <a:pt x="358" y="637"/>
                    </a:lnTo>
                    <a:lnTo>
                      <a:pt x="358" y="636"/>
                    </a:lnTo>
                    <a:lnTo>
                      <a:pt x="353" y="636"/>
                    </a:lnTo>
                    <a:lnTo>
                      <a:pt x="358" y="637"/>
                    </a:lnTo>
                    <a:lnTo>
                      <a:pt x="360" y="624"/>
                    </a:lnTo>
                    <a:lnTo>
                      <a:pt x="361" y="613"/>
                    </a:lnTo>
                    <a:lnTo>
                      <a:pt x="363" y="587"/>
                    </a:lnTo>
                    <a:lnTo>
                      <a:pt x="365" y="575"/>
                    </a:lnTo>
                    <a:lnTo>
                      <a:pt x="366" y="562"/>
                    </a:lnTo>
                    <a:lnTo>
                      <a:pt x="366" y="548"/>
                    </a:lnTo>
                    <a:lnTo>
                      <a:pt x="361" y="548"/>
                    </a:lnTo>
                    <a:lnTo>
                      <a:pt x="366" y="549"/>
                    </a:lnTo>
                    <a:lnTo>
                      <a:pt x="366" y="548"/>
                    </a:lnTo>
                    <a:lnTo>
                      <a:pt x="361" y="548"/>
                    </a:lnTo>
                    <a:lnTo>
                      <a:pt x="366" y="549"/>
                    </a:lnTo>
                    <a:lnTo>
                      <a:pt x="367" y="538"/>
                    </a:lnTo>
                    <a:lnTo>
                      <a:pt x="369" y="525"/>
                    </a:lnTo>
                    <a:lnTo>
                      <a:pt x="370" y="513"/>
                    </a:lnTo>
                    <a:lnTo>
                      <a:pt x="371" y="500"/>
                    </a:lnTo>
                    <a:lnTo>
                      <a:pt x="374" y="477"/>
                    </a:lnTo>
                    <a:lnTo>
                      <a:pt x="374" y="464"/>
                    </a:lnTo>
                    <a:lnTo>
                      <a:pt x="369" y="464"/>
                    </a:lnTo>
                    <a:lnTo>
                      <a:pt x="374" y="465"/>
                    </a:lnTo>
                    <a:lnTo>
                      <a:pt x="374" y="464"/>
                    </a:lnTo>
                    <a:lnTo>
                      <a:pt x="369" y="464"/>
                    </a:lnTo>
                    <a:lnTo>
                      <a:pt x="374" y="465"/>
                    </a:lnTo>
                    <a:lnTo>
                      <a:pt x="375" y="455"/>
                    </a:lnTo>
                    <a:lnTo>
                      <a:pt x="376" y="443"/>
                    </a:lnTo>
                    <a:lnTo>
                      <a:pt x="378" y="433"/>
                    </a:lnTo>
                    <a:lnTo>
                      <a:pt x="379" y="424"/>
                    </a:lnTo>
                    <a:lnTo>
                      <a:pt x="380" y="414"/>
                    </a:lnTo>
                    <a:lnTo>
                      <a:pt x="381" y="405"/>
                    </a:lnTo>
                    <a:lnTo>
                      <a:pt x="381" y="394"/>
                    </a:lnTo>
                    <a:lnTo>
                      <a:pt x="376" y="394"/>
                    </a:lnTo>
                    <a:lnTo>
                      <a:pt x="381" y="396"/>
                    </a:lnTo>
                    <a:lnTo>
                      <a:pt x="381" y="394"/>
                    </a:lnTo>
                    <a:lnTo>
                      <a:pt x="376" y="394"/>
                    </a:lnTo>
                    <a:lnTo>
                      <a:pt x="381" y="396"/>
                    </a:lnTo>
                    <a:lnTo>
                      <a:pt x="385" y="372"/>
                    </a:lnTo>
                    <a:lnTo>
                      <a:pt x="380" y="371"/>
                    </a:lnTo>
                    <a:lnTo>
                      <a:pt x="384" y="372"/>
                    </a:lnTo>
                    <a:lnTo>
                      <a:pt x="385" y="372"/>
                    </a:lnTo>
                    <a:lnTo>
                      <a:pt x="380" y="371"/>
                    </a:lnTo>
                    <a:lnTo>
                      <a:pt x="384" y="372"/>
                    </a:lnTo>
                    <a:lnTo>
                      <a:pt x="388" y="353"/>
                    </a:lnTo>
                    <a:lnTo>
                      <a:pt x="389" y="352"/>
                    </a:lnTo>
                    <a:lnTo>
                      <a:pt x="389" y="346"/>
                    </a:lnTo>
                    <a:lnTo>
                      <a:pt x="384" y="346"/>
                    </a:lnTo>
                    <a:lnTo>
                      <a:pt x="388" y="348"/>
                    </a:lnTo>
                    <a:lnTo>
                      <a:pt x="389" y="346"/>
                    </a:lnTo>
                    <a:lnTo>
                      <a:pt x="384" y="346"/>
                    </a:lnTo>
                    <a:lnTo>
                      <a:pt x="388" y="348"/>
                    </a:lnTo>
                    <a:lnTo>
                      <a:pt x="391" y="337"/>
                    </a:lnTo>
                    <a:lnTo>
                      <a:pt x="392" y="333"/>
                    </a:lnTo>
                    <a:lnTo>
                      <a:pt x="393" y="328"/>
                    </a:lnTo>
                    <a:lnTo>
                      <a:pt x="394" y="324"/>
                    </a:lnTo>
                    <a:lnTo>
                      <a:pt x="396" y="323"/>
                    </a:lnTo>
                    <a:lnTo>
                      <a:pt x="396" y="319"/>
                    </a:lnTo>
                    <a:lnTo>
                      <a:pt x="391" y="319"/>
                    </a:lnTo>
                    <a:lnTo>
                      <a:pt x="394" y="322"/>
                    </a:lnTo>
                    <a:lnTo>
                      <a:pt x="396" y="319"/>
                    </a:lnTo>
                    <a:lnTo>
                      <a:pt x="391" y="319"/>
                    </a:lnTo>
                    <a:lnTo>
                      <a:pt x="394" y="322"/>
                    </a:lnTo>
                    <a:lnTo>
                      <a:pt x="396" y="319"/>
                    </a:lnTo>
                    <a:lnTo>
                      <a:pt x="396" y="318"/>
                    </a:lnTo>
                    <a:lnTo>
                      <a:pt x="397" y="314"/>
                    </a:lnTo>
                    <a:lnTo>
                      <a:pt x="393" y="313"/>
                    </a:lnTo>
                    <a:lnTo>
                      <a:pt x="397" y="315"/>
                    </a:lnTo>
                    <a:lnTo>
                      <a:pt x="397" y="314"/>
                    </a:lnTo>
                    <a:lnTo>
                      <a:pt x="393" y="313"/>
                    </a:lnTo>
                    <a:lnTo>
                      <a:pt x="397" y="315"/>
                    </a:lnTo>
                    <a:lnTo>
                      <a:pt x="398" y="313"/>
                    </a:lnTo>
                    <a:lnTo>
                      <a:pt x="394" y="310"/>
                    </a:lnTo>
                    <a:lnTo>
                      <a:pt x="398" y="314"/>
                    </a:lnTo>
                    <a:lnTo>
                      <a:pt x="398" y="313"/>
                    </a:lnTo>
                    <a:lnTo>
                      <a:pt x="394" y="310"/>
                    </a:lnTo>
                    <a:lnTo>
                      <a:pt x="398" y="314"/>
                    </a:lnTo>
                    <a:lnTo>
                      <a:pt x="400" y="313"/>
                    </a:lnTo>
                    <a:lnTo>
                      <a:pt x="400" y="312"/>
                    </a:lnTo>
                    <a:lnTo>
                      <a:pt x="401" y="309"/>
                    </a:lnTo>
                    <a:lnTo>
                      <a:pt x="397" y="306"/>
                    </a:lnTo>
                    <a:lnTo>
                      <a:pt x="401" y="310"/>
                    </a:lnTo>
                    <a:lnTo>
                      <a:pt x="401" y="309"/>
                    </a:lnTo>
                    <a:lnTo>
                      <a:pt x="397" y="306"/>
                    </a:lnTo>
                    <a:lnTo>
                      <a:pt x="401" y="310"/>
                    </a:lnTo>
                    <a:lnTo>
                      <a:pt x="403" y="308"/>
                    </a:lnTo>
                    <a:lnTo>
                      <a:pt x="400" y="304"/>
                    </a:lnTo>
                    <a:lnTo>
                      <a:pt x="400" y="309"/>
                    </a:lnTo>
                    <a:lnTo>
                      <a:pt x="403" y="308"/>
                    </a:lnTo>
                    <a:lnTo>
                      <a:pt x="400" y="304"/>
                    </a:lnTo>
                    <a:lnTo>
                      <a:pt x="400" y="309"/>
                    </a:lnTo>
                    <a:lnTo>
                      <a:pt x="401" y="309"/>
                    </a:lnTo>
                    <a:lnTo>
                      <a:pt x="401" y="304"/>
                    </a:lnTo>
                    <a:lnTo>
                      <a:pt x="398" y="308"/>
                    </a:lnTo>
                    <a:lnTo>
                      <a:pt x="401" y="309"/>
                    </a:lnTo>
                    <a:lnTo>
                      <a:pt x="401" y="304"/>
                    </a:lnTo>
                    <a:lnTo>
                      <a:pt x="398" y="308"/>
                    </a:lnTo>
                    <a:lnTo>
                      <a:pt x="402" y="312"/>
                    </a:lnTo>
                    <a:lnTo>
                      <a:pt x="405" y="308"/>
                    </a:lnTo>
                    <a:lnTo>
                      <a:pt x="401" y="310"/>
                    </a:lnTo>
                    <a:lnTo>
                      <a:pt x="402" y="312"/>
                    </a:lnTo>
                    <a:lnTo>
                      <a:pt x="405" y="308"/>
                    </a:lnTo>
                    <a:lnTo>
                      <a:pt x="401" y="310"/>
                    </a:lnTo>
                    <a:lnTo>
                      <a:pt x="402" y="313"/>
                    </a:lnTo>
                    <a:lnTo>
                      <a:pt x="406" y="310"/>
                    </a:lnTo>
                    <a:lnTo>
                      <a:pt x="402" y="310"/>
                    </a:lnTo>
                    <a:lnTo>
                      <a:pt x="402" y="313"/>
                    </a:lnTo>
                    <a:lnTo>
                      <a:pt x="406" y="310"/>
                    </a:lnTo>
                    <a:lnTo>
                      <a:pt x="402" y="310"/>
                    </a:lnTo>
                    <a:lnTo>
                      <a:pt x="402" y="314"/>
                    </a:lnTo>
                    <a:lnTo>
                      <a:pt x="406" y="326"/>
                    </a:lnTo>
                    <a:lnTo>
                      <a:pt x="410" y="324"/>
                    </a:lnTo>
                    <a:lnTo>
                      <a:pt x="406" y="326"/>
                    </a:lnTo>
                    <a:lnTo>
                      <a:pt x="410" y="324"/>
                    </a:lnTo>
                    <a:lnTo>
                      <a:pt x="406" y="326"/>
                    </a:lnTo>
                    <a:lnTo>
                      <a:pt x="409" y="336"/>
                    </a:lnTo>
                    <a:lnTo>
                      <a:pt x="410" y="343"/>
                    </a:lnTo>
                    <a:lnTo>
                      <a:pt x="414" y="341"/>
                    </a:lnTo>
                    <a:lnTo>
                      <a:pt x="410" y="341"/>
                    </a:lnTo>
                    <a:lnTo>
                      <a:pt x="410" y="343"/>
                    </a:lnTo>
                    <a:lnTo>
                      <a:pt x="414" y="341"/>
                    </a:lnTo>
                    <a:lnTo>
                      <a:pt x="410" y="341"/>
                    </a:lnTo>
                    <a:lnTo>
                      <a:pt x="410" y="349"/>
                    </a:lnTo>
                    <a:lnTo>
                      <a:pt x="411" y="355"/>
                    </a:lnTo>
                    <a:lnTo>
                      <a:pt x="415" y="354"/>
                    </a:lnTo>
                    <a:lnTo>
                      <a:pt x="411" y="355"/>
                    </a:lnTo>
                    <a:lnTo>
                      <a:pt x="415" y="354"/>
                    </a:lnTo>
                    <a:lnTo>
                      <a:pt x="411" y="355"/>
                    </a:lnTo>
                    <a:lnTo>
                      <a:pt x="416" y="386"/>
                    </a:lnTo>
                    <a:lnTo>
                      <a:pt x="420" y="385"/>
                    </a:lnTo>
                    <a:lnTo>
                      <a:pt x="416" y="385"/>
                    </a:lnTo>
                    <a:lnTo>
                      <a:pt x="416" y="386"/>
                    </a:lnTo>
                    <a:lnTo>
                      <a:pt x="420" y="385"/>
                    </a:lnTo>
                    <a:lnTo>
                      <a:pt x="416" y="385"/>
                    </a:lnTo>
                    <a:lnTo>
                      <a:pt x="416" y="396"/>
                    </a:lnTo>
                    <a:lnTo>
                      <a:pt x="418" y="405"/>
                    </a:lnTo>
                    <a:lnTo>
                      <a:pt x="419" y="415"/>
                    </a:lnTo>
                    <a:lnTo>
                      <a:pt x="420" y="424"/>
                    </a:lnTo>
                    <a:lnTo>
                      <a:pt x="424" y="455"/>
                    </a:lnTo>
                    <a:lnTo>
                      <a:pt x="428" y="454"/>
                    </a:lnTo>
                    <a:lnTo>
                      <a:pt x="424" y="454"/>
                    </a:lnTo>
                    <a:lnTo>
                      <a:pt x="424" y="455"/>
                    </a:lnTo>
                    <a:lnTo>
                      <a:pt x="428" y="454"/>
                    </a:lnTo>
                    <a:lnTo>
                      <a:pt x="424" y="454"/>
                    </a:lnTo>
                    <a:lnTo>
                      <a:pt x="424" y="467"/>
                    </a:lnTo>
                    <a:lnTo>
                      <a:pt x="425" y="477"/>
                    </a:lnTo>
                    <a:lnTo>
                      <a:pt x="429" y="512"/>
                    </a:lnTo>
                    <a:lnTo>
                      <a:pt x="431" y="525"/>
                    </a:lnTo>
                    <a:lnTo>
                      <a:pt x="432" y="536"/>
                    </a:lnTo>
                    <a:lnTo>
                      <a:pt x="436" y="535"/>
                    </a:lnTo>
                    <a:lnTo>
                      <a:pt x="432" y="535"/>
                    </a:lnTo>
                    <a:lnTo>
                      <a:pt x="432" y="536"/>
                    </a:lnTo>
                    <a:lnTo>
                      <a:pt x="436" y="535"/>
                    </a:lnTo>
                    <a:lnTo>
                      <a:pt x="432" y="535"/>
                    </a:lnTo>
                    <a:lnTo>
                      <a:pt x="432" y="549"/>
                    </a:lnTo>
                    <a:lnTo>
                      <a:pt x="433" y="561"/>
                    </a:lnTo>
                    <a:lnTo>
                      <a:pt x="436" y="587"/>
                    </a:lnTo>
                    <a:lnTo>
                      <a:pt x="437" y="598"/>
                    </a:lnTo>
                    <a:lnTo>
                      <a:pt x="440" y="624"/>
                    </a:lnTo>
                    <a:lnTo>
                      <a:pt x="443" y="623"/>
                    </a:lnTo>
                    <a:lnTo>
                      <a:pt x="440" y="623"/>
                    </a:lnTo>
                    <a:lnTo>
                      <a:pt x="440" y="624"/>
                    </a:lnTo>
                    <a:lnTo>
                      <a:pt x="443" y="623"/>
                    </a:lnTo>
                    <a:lnTo>
                      <a:pt x="440" y="623"/>
                    </a:lnTo>
                    <a:lnTo>
                      <a:pt x="440" y="637"/>
                    </a:lnTo>
                    <a:lnTo>
                      <a:pt x="447" y="715"/>
                    </a:lnTo>
                    <a:lnTo>
                      <a:pt x="451" y="713"/>
                    </a:lnTo>
                    <a:lnTo>
                      <a:pt x="447" y="713"/>
                    </a:lnTo>
                    <a:lnTo>
                      <a:pt x="447" y="715"/>
                    </a:lnTo>
                    <a:lnTo>
                      <a:pt x="451" y="713"/>
                    </a:lnTo>
                    <a:lnTo>
                      <a:pt x="447" y="713"/>
                    </a:lnTo>
                    <a:lnTo>
                      <a:pt x="447" y="728"/>
                    </a:lnTo>
                    <a:lnTo>
                      <a:pt x="449" y="739"/>
                    </a:lnTo>
                    <a:lnTo>
                      <a:pt x="450" y="752"/>
                    </a:lnTo>
                    <a:lnTo>
                      <a:pt x="454" y="787"/>
                    </a:lnTo>
                    <a:lnTo>
                      <a:pt x="458" y="786"/>
                    </a:lnTo>
                    <a:lnTo>
                      <a:pt x="454" y="786"/>
                    </a:lnTo>
                    <a:lnTo>
                      <a:pt x="454" y="787"/>
                    </a:lnTo>
                    <a:lnTo>
                      <a:pt x="458" y="786"/>
                    </a:lnTo>
                    <a:lnTo>
                      <a:pt x="454" y="786"/>
                    </a:lnTo>
                    <a:lnTo>
                      <a:pt x="454" y="797"/>
                    </a:lnTo>
                    <a:lnTo>
                      <a:pt x="458" y="828"/>
                    </a:lnTo>
                    <a:lnTo>
                      <a:pt x="460" y="847"/>
                    </a:lnTo>
                    <a:lnTo>
                      <a:pt x="462" y="854"/>
                    </a:lnTo>
                    <a:lnTo>
                      <a:pt x="465" y="853"/>
                    </a:lnTo>
                    <a:lnTo>
                      <a:pt x="462" y="853"/>
                    </a:lnTo>
                    <a:lnTo>
                      <a:pt x="462" y="854"/>
                    </a:lnTo>
                    <a:lnTo>
                      <a:pt x="465" y="853"/>
                    </a:lnTo>
                    <a:lnTo>
                      <a:pt x="462" y="853"/>
                    </a:lnTo>
                    <a:lnTo>
                      <a:pt x="462" y="862"/>
                    </a:lnTo>
                    <a:lnTo>
                      <a:pt x="463" y="869"/>
                    </a:lnTo>
                    <a:lnTo>
                      <a:pt x="467" y="867"/>
                    </a:lnTo>
                    <a:lnTo>
                      <a:pt x="463" y="869"/>
                    </a:lnTo>
                    <a:lnTo>
                      <a:pt x="467" y="867"/>
                    </a:lnTo>
                    <a:lnTo>
                      <a:pt x="463" y="869"/>
                    </a:lnTo>
                    <a:lnTo>
                      <a:pt x="464" y="876"/>
                    </a:lnTo>
                    <a:lnTo>
                      <a:pt x="465" y="883"/>
                    </a:lnTo>
                    <a:lnTo>
                      <a:pt x="469" y="898"/>
                    </a:lnTo>
                    <a:lnTo>
                      <a:pt x="473" y="897"/>
                    </a:lnTo>
                    <a:lnTo>
                      <a:pt x="469" y="897"/>
                    </a:lnTo>
                    <a:lnTo>
                      <a:pt x="469" y="898"/>
                    </a:lnTo>
                    <a:lnTo>
                      <a:pt x="473" y="897"/>
                    </a:lnTo>
                    <a:lnTo>
                      <a:pt x="469" y="897"/>
                    </a:lnTo>
                    <a:lnTo>
                      <a:pt x="469" y="903"/>
                    </a:lnTo>
                    <a:lnTo>
                      <a:pt x="471" y="909"/>
                    </a:lnTo>
                    <a:lnTo>
                      <a:pt x="476" y="924"/>
                    </a:lnTo>
                    <a:lnTo>
                      <a:pt x="476" y="925"/>
                    </a:lnTo>
                    <a:lnTo>
                      <a:pt x="477" y="928"/>
                    </a:lnTo>
                    <a:lnTo>
                      <a:pt x="481" y="925"/>
                    </a:lnTo>
                    <a:lnTo>
                      <a:pt x="477" y="925"/>
                    </a:lnTo>
                    <a:lnTo>
                      <a:pt x="477" y="928"/>
                    </a:lnTo>
                    <a:lnTo>
                      <a:pt x="481" y="925"/>
                    </a:lnTo>
                    <a:lnTo>
                      <a:pt x="477" y="925"/>
                    </a:lnTo>
                    <a:lnTo>
                      <a:pt x="477" y="931"/>
                    </a:lnTo>
                    <a:lnTo>
                      <a:pt x="478" y="933"/>
                    </a:lnTo>
                    <a:lnTo>
                      <a:pt x="482" y="937"/>
                    </a:lnTo>
                    <a:lnTo>
                      <a:pt x="482" y="936"/>
                    </a:lnTo>
                    <a:lnTo>
                      <a:pt x="485" y="938"/>
                    </a:lnTo>
                    <a:lnTo>
                      <a:pt x="486" y="938"/>
                    </a:lnTo>
                    <a:lnTo>
                      <a:pt x="486" y="933"/>
                    </a:lnTo>
                    <a:lnTo>
                      <a:pt x="484" y="937"/>
                    </a:lnTo>
                    <a:lnTo>
                      <a:pt x="486" y="938"/>
                    </a:lnTo>
                    <a:lnTo>
                      <a:pt x="486" y="933"/>
                    </a:lnTo>
                    <a:lnTo>
                      <a:pt x="484" y="937"/>
                    </a:lnTo>
                    <a:lnTo>
                      <a:pt x="485" y="938"/>
                    </a:lnTo>
                    <a:lnTo>
                      <a:pt x="485" y="937"/>
                    </a:lnTo>
                    <a:lnTo>
                      <a:pt x="487" y="938"/>
                    </a:lnTo>
                    <a:lnTo>
                      <a:pt x="491" y="938"/>
                    </a:lnTo>
                    <a:lnTo>
                      <a:pt x="494" y="936"/>
                    </a:lnTo>
                    <a:lnTo>
                      <a:pt x="494" y="934"/>
                    </a:lnTo>
                    <a:lnTo>
                      <a:pt x="500" y="922"/>
                    </a:lnTo>
                    <a:lnTo>
                      <a:pt x="500" y="918"/>
                    </a:lnTo>
                    <a:lnTo>
                      <a:pt x="495" y="918"/>
                    </a:lnTo>
                    <a:lnTo>
                      <a:pt x="499" y="919"/>
                    </a:lnTo>
                    <a:lnTo>
                      <a:pt x="500" y="918"/>
                    </a:lnTo>
                    <a:lnTo>
                      <a:pt x="495" y="918"/>
                    </a:lnTo>
                    <a:lnTo>
                      <a:pt x="499" y="919"/>
                    </a:lnTo>
                    <a:lnTo>
                      <a:pt x="504" y="898"/>
                    </a:lnTo>
                    <a:lnTo>
                      <a:pt x="507" y="885"/>
                    </a:lnTo>
                    <a:lnTo>
                      <a:pt x="508" y="884"/>
                    </a:lnTo>
                    <a:lnTo>
                      <a:pt x="508" y="876"/>
                    </a:lnTo>
                    <a:lnTo>
                      <a:pt x="503" y="876"/>
                    </a:lnTo>
                    <a:lnTo>
                      <a:pt x="508" y="878"/>
                    </a:lnTo>
                    <a:lnTo>
                      <a:pt x="508" y="876"/>
                    </a:lnTo>
                    <a:lnTo>
                      <a:pt x="503" y="876"/>
                    </a:lnTo>
                    <a:lnTo>
                      <a:pt x="508" y="878"/>
                    </a:lnTo>
                    <a:lnTo>
                      <a:pt x="512" y="854"/>
                    </a:lnTo>
                    <a:lnTo>
                      <a:pt x="516" y="827"/>
                    </a:lnTo>
                    <a:lnTo>
                      <a:pt x="516" y="816"/>
                    </a:lnTo>
                    <a:lnTo>
                      <a:pt x="511" y="816"/>
                    </a:lnTo>
                    <a:lnTo>
                      <a:pt x="516" y="817"/>
                    </a:lnTo>
                    <a:lnTo>
                      <a:pt x="516" y="816"/>
                    </a:lnTo>
                    <a:lnTo>
                      <a:pt x="511" y="816"/>
                    </a:lnTo>
                    <a:lnTo>
                      <a:pt x="516" y="817"/>
                    </a:lnTo>
                    <a:lnTo>
                      <a:pt x="521" y="775"/>
                    </a:lnTo>
                    <a:lnTo>
                      <a:pt x="522" y="764"/>
                    </a:lnTo>
                    <a:lnTo>
                      <a:pt x="524" y="754"/>
                    </a:lnTo>
                    <a:lnTo>
                      <a:pt x="524" y="741"/>
                    </a:lnTo>
                    <a:lnTo>
                      <a:pt x="518" y="741"/>
                    </a:lnTo>
                    <a:lnTo>
                      <a:pt x="524" y="742"/>
                    </a:lnTo>
                    <a:lnTo>
                      <a:pt x="524" y="741"/>
                    </a:lnTo>
                    <a:lnTo>
                      <a:pt x="518" y="741"/>
                    </a:lnTo>
                    <a:lnTo>
                      <a:pt x="524" y="742"/>
                    </a:lnTo>
                    <a:lnTo>
                      <a:pt x="526" y="719"/>
                    </a:lnTo>
                    <a:lnTo>
                      <a:pt x="527" y="706"/>
                    </a:lnTo>
                    <a:lnTo>
                      <a:pt x="530" y="682"/>
                    </a:lnTo>
                    <a:lnTo>
                      <a:pt x="531" y="670"/>
                    </a:lnTo>
                    <a:lnTo>
                      <a:pt x="531" y="655"/>
                    </a:lnTo>
                    <a:lnTo>
                      <a:pt x="526" y="655"/>
                    </a:lnTo>
                    <a:lnTo>
                      <a:pt x="531" y="657"/>
                    </a:lnTo>
                    <a:lnTo>
                      <a:pt x="531" y="655"/>
                    </a:lnTo>
                    <a:lnTo>
                      <a:pt x="526" y="655"/>
                    </a:lnTo>
                    <a:lnTo>
                      <a:pt x="531" y="657"/>
                    </a:lnTo>
                    <a:lnTo>
                      <a:pt x="533" y="645"/>
                    </a:lnTo>
                    <a:lnTo>
                      <a:pt x="538" y="593"/>
                    </a:lnTo>
                    <a:lnTo>
                      <a:pt x="538" y="580"/>
                    </a:lnTo>
                    <a:lnTo>
                      <a:pt x="533" y="580"/>
                    </a:lnTo>
                    <a:lnTo>
                      <a:pt x="538" y="582"/>
                    </a:lnTo>
                    <a:lnTo>
                      <a:pt x="538" y="580"/>
                    </a:lnTo>
                    <a:lnTo>
                      <a:pt x="533" y="580"/>
                    </a:lnTo>
                    <a:lnTo>
                      <a:pt x="538" y="582"/>
                    </a:lnTo>
                    <a:lnTo>
                      <a:pt x="544" y="517"/>
                    </a:lnTo>
                    <a:lnTo>
                      <a:pt x="545" y="505"/>
                    </a:lnTo>
                    <a:lnTo>
                      <a:pt x="545" y="491"/>
                    </a:lnTo>
                    <a:lnTo>
                      <a:pt x="540" y="491"/>
                    </a:lnTo>
                    <a:lnTo>
                      <a:pt x="545" y="492"/>
                    </a:lnTo>
                    <a:lnTo>
                      <a:pt x="545" y="491"/>
                    </a:lnTo>
                    <a:lnTo>
                      <a:pt x="540" y="491"/>
                    </a:lnTo>
                    <a:lnTo>
                      <a:pt x="545" y="492"/>
                    </a:lnTo>
                    <a:lnTo>
                      <a:pt x="552" y="434"/>
                    </a:lnTo>
                    <a:lnTo>
                      <a:pt x="553" y="424"/>
                    </a:lnTo>
                    <a:lnTo>
                      <a:pt x="553" y="412"/>
                    </a:lnTo>
                    <a:lnTo>
                      <a:pt x="548" y="412"/>
                    </a:lnTo>
                    <a:lnTo>
                      <a:pt x="553" y="414"/>
                    </a:lnTo>
                    <a:lnTo>
                      <a:pt x="553" y="412"/>
                    </a:lnTo>
                    <a:lnTo>
                      <a:pt x="548" y="412"/>
                    </a:lnTo>
                    <a:lnTo>
                      <a:pt x="553" y="414"/>
                    </a:lnTo>
                    <a:lnTo>
                      <a:pt x="555" y="405"/>
                    </a:lnTo>
                    <a:lnTo>
                      <a:pt x="556" y="394"/>
                    </a:lnTo>
                    <a:lnTo>
                      <a:pt x="557" y="386"/>
                    </a:lnTo>
                    <a:lnTo>
                      <a:pt x="558" y="377"/>
                    </a:lnTo>
                    <a:lnTo>
                      <a:pt x="561" y="362"/>
                    </a:lnTo>
                    <a:lnTo>
                      <a:pt x="561" y="354"/>
                    </a:lnTo>
                    <a:lnTo>
                      <a:pt x="556" y="354"/>
                    </a:lnTo>
                    <a:lnTo>
                      <a:pt x="560" y="355"/>
                    </a:lnTo>
                    <a:lnTo>
                      <a:pt x="561" y="354"/>
                    </a:lnTo>
                    <a:lnTo>
                      <a:pt x="556" y="354"/>
                    </a:lnTo>
                    <a:lnTo>
                      <a:pt x="560" y="355"/>
                    </a:lnTo>
                    <a:lnTo>
                      <a:pt x="562" y="343"/>
                    </a:lnTo>
                    <a:lnTo>
                      <a:pt x="558" y="341"/>
                    </a:lnTo>
                    <a:lnTo>
                      <a:pt x="562" y="343"/>
                    </a:lnTo>
                    <a:lnTo>
                      <a:pt x="558" y="341"/>
                    </a:lnTo>
                    <a:lnTo>
                      <a:pt x="562" y="343"/>
                    </a:lnTo>
                    <a:lnTo>
                      <a:pt x="566" y="327"/>
                    </a:lnTo>
                    <a:lnTo>
                      <a:pt x="567" y="326"/>
                    </a:lnTo>
                    <a:lnTo>
                      <a:pt x="567" y="321"/>
                    </a:lnTo>
                    <a:lnTo>
                      <a:pt x="562" y="321"/>
                    </a:lnTo>
                    <a:lnTo>
                      <a:pt x="566" y="322"/>
                    </a:lnTo>
                    <a:lnTo>
                      <a:pt x="567" y="321"/>
                    </a:lnTo>
                    <a:lnTo>
                      <a:pt x="562" y="321"/>
                    </a:lnTo>
                    <a:lnTo>
                      <a:pt x="566" y="322"/>
                    </a:lnTo>
                    <a:lnTo>
                      <a:pt x="571" y="306"/>
                    </a:lnTo>
                    <a:lnTo>
                      <a:pt x="567" y="305"/>
                    </a:lnTo>
                    <a:lnTo>
                      <a:pt x="571" y="308"/>
                    </a:lnTo>
                    <a:lnTo>
                      <a:pt x="571" y="306"/>
                    </a:lnTo>
                    <a:lnTo>
                      <a:pt x="567" y="305"/>
                    </a:lnTo>
                    <a:lnTo>
                      <a:pt x="571" y="308"/>
                    </a:lnTo>
                    <a:lnTo>
                      <a:pt x="575" y="300"/>
                    </a:lnTo>
                    <a:lnTo>
                      <a:pt x="575" y="297"/>
                    </a:lnTo>
                    <a:lnTo>
                      <a:pt x="570" y="297"/>
                    </a:lnTo>
                    <a:lnTo>
                      <a:pt x="574" y="301"/>
                    </a:lnTo>
                    <a:lnTo>
                      <a:pt x="573" y="300"/>
                    </a:lnTo>
                    <a:lnTo>
                      <a:pt x="575" y="297"/>
                    </a:lnTo>
                    <a:lnTo>
                      <a:pt x="570" y="297"/>
                    </a:lnTo>
                    <a:lnTo>
                      <a:pt x="574" y="301"/>
                    </a:lnTo>
                    <a:lnTo>
                      <a:pt x="575" y="300"/>
                    </a:lnTo>
                    <a:lnTo>
                      <a:pt x="575" y="299"/>
                    </a:lnTo>
                    <a:lnTo>
                      <a:pt x="576" y="296"/>
                    </a:lnTo>
                    <a:lnTo>
                      <a:pt x="573" y="293"/>
                    </a:lnTo>
                    <a:lnTo>
                      <a:pt x="573" y="299"/>
                    </a:lnTo>
                    <a:lnTo>
                      <a:pt x="576" y="296"/>
                    </a:lnTo>
                    <a:lnTo>
                      <a:pt x="573" y="293"/>
                    </a:lnTo>
                    <a:lnTo>
                      <a:pt x="573" y="299"/>
                    </a:lnTo>
                    <a:lnTo>
                      <a:pt x="574" y="299"/>
                    </a:lnTo>
                    <a:lnTo>
                      <a:pt x="574" y="297"/>
                    </a:lnTo>
                    <a:lnTo>
                      <a:pt x="578" y="297"/>
                    </a:lnTo>
                    <a:lnTo>
                      <a:pt x="579" y="296"/>
                    </a:lnTo>
                    <a:lnTo>
                      <a:pt x="575" y="292"/>
                    </a:lnTo>
                    <a:lnTo>
                      <a:pt x="573" y="296"/>
                    </a:lnTo>
                    <a:lnTo>
                      <a:pt x="573" y="295"/>
                    </a:lnTo>
                    <a:lnTo>
                      <a:pt x="575" y="296"/>
                    </a:lnTo>
                    <a:lnTo>
                      <a:pt x="579" y="296"/>
                    </a:lnTo>
                    <a:lnTo>
                      <a:pt x="575" y="292"/>
                    </a:lnTo>
                    <a:lnTo>
                      <a:pt x="573" y="296"/>
                    </a:lnTo>
                    <a:lnTo>
                      <a:pt x="574" y="297"/>
                    </a:lnTo>
                    <a:lnTo>
                      <a:pt x="574" y="296"/>
                    </a:lnTo>
                    <a:lnTo>
                      <a:pt x="576" y="299"/>
                    </a:lnTo>
                    <a:lnTo>
                      <a:pt x="578" y="299"/>
                    </a:lnTo>
                    <a:lnTo>
                      <a:pt x="578" y="293"/>
                    </a:lnTo>
                    <a:lnTo>
                      <a:pt x="574" y="293"/>
                    </a:lnTo>
                    <a:lnTo>
                      <a:pt x="575" y="296"/>
                    </a:lnTo>
                    <a:lnTo>
                      <a:pt x="578" y="299"/>
                    </a:lnTo>
                    <a:lnTo>
                      <a:pt x="578" y="293"/>
                    </a:lnTo>
                    <a:lnTo>
                      <a:pt x="574" y="293"/>
                    </a:lnTo>
                    <a:lnTo>
                      <a:pt x="574" y="295"/>
                    </a:lnTo>
                    <a:lnTo>
                      <a:pt x="575" y="299"/>
                    </a:lnTo>
                    <a:lnTo>
                      <a:pt x="576" y="300"/>
                    </a:lnTo>
                    <a:lnTo>
                      <a:pt x="579" y="296"/>
                    </a:lnTo>
                    <a:lnTo>
                      <a:pt x="575" y="299"/>
                    </a:lnTo>
                    <a:lnTo>
                      <a:pt x="576" y="300"/>
                    </a:lnTo>
                    <a:lnTo>
                      <a:pt x="579" y="296"/>
                    </a:lnTo>
                    <a:lnTo>
                      <a:pt x="575" y="299"/>
                    </a:lnTo>
                    <a:lnTo>
                      <a:pt x="578" y="304"/>
                    </a:lnTo>
                    <a:lnTo>
                      <a:pt x="582" y="301"/>
                    </a:lnTo>
                    <a:lnTo>
                      <a:pt x="578" y="302"/>
                    </a:lnTo>
                    <a:lnTo>
                      <a:pt x="578" y="304"/>
                    </a:lnTo>
                    <a:lnTo>
                      <a:pt x="582" y="301"/>
                    </a:lnTo>
                    <a:lnTo>
                      <a:pt x="578" y="302"/>
                    </a:lnTo>
                    <a:lnTo>
                      <a:pt x="579" y="306"/>
                    </a:lnTo>
                    <a:lnTo>
                      <a:pt x="579" y="308"/>
                    </a:lnTo>
                    <a:lnTo>
                      <a:pt x="580" y="310"/>
                    </a:lnTo>
                    <a:lnTo>
                      <a:pt x="584" y="308"/>
                    </a:lnTo>
                    <a:lnTo>
                      <a:pt x="580" y="309"/>
                    </a:lnTo>
                    <a:lnTo>
                      <a:pt x="580" y="310"/>
                    </a:lnTo>
                    <a:lnTo>
                      <a:pt x="584" y="308"/>
                    </a:lnTo>
                    <a:lnTo>
                      <a:pt x="580" y="309"/>
                    </a:lnTo>
                    <a:lnTo>
                      <a:pt x="582" y="314"/>
                    </a:lnTo>
                    <a:lnTo>
                      <a:pt x="586" y="313"/>
                    </a:lnTo>
                    <a:lnTo>
                      <a:pt x="582" y="313"/>
                    </a:lnTo>
                    <a:lnTo>
                      <a:pt x="582" y="314"/>
                    </a:lnTo>
                    <a:lnTo>
                      <a:pt x="586" y="313"/>
                    </a:lnTo>
                    <a:lnTo>
                      <a:pt x="582" y="313"/>
                    </a:lnTo>
                    <a:lnTo>
                      <a:pt x="582" y="318"/>
                    </a:lnTo>
                    <a:lnTo>
                      <a:pt x="583" y="323"/>
                    </a:lnTo>
                    <a:lnTo>
                      <a:pt x="588" y="349"/>
                    </a:lnTo>
                    <a:lnTo>
                      <a:pt x="592" y="348"/>
                    </a:lnTo>
                    <a:lnTo>
                      <a:pt x="588" y="349"/>
                    </a:lnTo>
                    <a:lnTo>
                      <a:pt x="592" y="348"/>
                    </a:lnTo>
                    <a:lnTo>
                      <a:pt x="588" y="349"/>
                    </a:lnTo>
                    <a:lnTo>
                      <a:pt x="589" y="357"/>
                    </a:lnTo>
                    <a:lnTo>
                      <a:pt x="593" y="355"/>
                    </a:lnTo>
                    <a:lnTo>
                      <a:pt x="589" y="355"/>
                    </a:lnTo>
                    <a:lnTo>
                      <a:pt x="589" y="357"/>
                    </a:lnTo>
                    <a:lnTo>
                      <a:pt x="593" y="355"/>
                    </a:lnTo>
                    <a:lnTo>
                      <a:pt x="589" y="355"/>
                    </a:lnTo>
                    <a:lnTo>
                      <a:pt x="589" y="365"/>
                    </a:lnTo>
                    <a:lnTo>
                      <a:pt x="591" y="372"/>
                    </a:lnTo>
                    <a:lnTo>
                      <a:pt x="595" y="399"/>
                    </a:lnTo>
                    <a:lnTo>
                      <a:pt x="596" y="410"/>
                    </a:lnTo>
                    <a:lnTo>
                      <a:pt x="600" y="408"/>
                    </a:lnTo>
                    <a:lnTo>
                      <a:pt x="596" y="408"/>
                    </a:lnTo>
                    <a:lnTo>
                      <a:pt x="596" y="410"/>
                    </a:lnTo>
                    <a:lnTo>
                      <a:pt x="600" y="408"/>
                    </a:lnTo>
                    <a:lnTo>
                      <a:pt x="596" y="408"/>
                    </a:lnTo>
                    <a:lnTo>
                      <a:pt x="596" y="420"/>
                    </a:lnTo>
                    <a:lnTo>
                      <a:pt x="597" y="429"/>
                    </a:lnTo>
                    <a:lnTo>
                      <a:pt x="598" y="441"/>
                    </a:lnTo>
                    <a:lnTo>
                      <a:pt x="600" y="451"/>
                    </a:lnTo>
                    <a:lnTo>
                      <a:pt x="601" y="463"/>
                    </a:lnTo>
                    <a:lnTo>
                      <a:pt x="602" y="473"/>
                    </a:lnTo>
                    <a:lnTo>
                      <a:pt x="604" y="485"/>
                    </a:lnTo>
                    <a:lnTo>
                      <a:pt x="607" y="483"/>
                    </a:lnTo>
                    <a:lnTo>
                      <a:pt x="604" y="483"/>
                    </a:lnTo>
                    <a:lnTo>
                      <a:pt x="604" y="485"/>
                    </a:lnTo>
                    <a:lnTo>
                      <a:pt x="607" y="483"/>
                    </a:lnTo>
                    <a:lnTo>
                      <a:pt x="604" y="483"/>
                    </a:lnTo>
                    <a:lnTo>
                      <a:pt x="604" y="496"/>
                    </a:lnTo>
                    <a:lnTo>
                      <a:pt x="605" y="508"/>
                    </a:lnTo>
                    <a:lnTo>
                      <a:pt x="606" y="521"/>
                    </a:lnTo>
                    <a:lnTo>
                      <a:pt x="609" y="544"/>
                    </a:lnTo>
                    <a:lnTo>
                      <a:pt x="611" y="570"/>
                    </a:lnTo>
                    <a:lnTo>
                      <a:pt x="615" y="569"/>
                    </a:lnTo>
                    <a:lnTo>
                      <a:pt x="611" y="569"/>
                    </a:lnTo>
                    <a:lnTo>
                      <a:pt x="611" y="570"/>
                    </a:lnTo>
                    <a:lnTo>
                      <a:pt x="615" y="569"/>
                    </a:lnTo>
                    <a:lnTo>
                      <a:pt x="611" y="569"/>
                    </a:lnTo>
                    <a:lnTo>
                      <a:pt x="611" y="582"/>
                    </a:lnTo>
                    <a:lnTo>
                      <a:pt x="619" y="659"/>
                    </a:lnTo>
                    <a:lnTo>
                      <a:pt x="623" y="658"/>
                    </a:lnTo>
                    <a:lnTo>
                      <a:pt x="619" y="658"/>
                    </a:lnTo>
                    <a:lnTo>
                      <a:pt x="619" y="659"/>
                    </a:lnTo>
                    <a:lnTo>
                      <a:pt x="623" y="658"/>
                    </a:lnTo>
                    <a:lnTo>
                      <a:pt x="619" y="658"/>
                    </a:lnTo>
                    <a:lnTo>
                      <a:pt x="619" y="672"/>
                    </a:lnTo>
                    <a:lnTo>
                      <a:pt x="620" y="685"/>
                    </a:lnTo>
                    <a:lnTo>
                      <a:pt x="622" y="697"/>
                    </a:lnTo>
                    <a:lnTo>
                      <a:pt x="624" y="723"/>
                    </a:lnTo>
                    <a:lnTo>
                      <a:pt x="626" y="734"/>
                    </a:lnTo>
                    <a:lnTo>
                      <a:pt x="627" y="747"/>
                    </a:lnTo>
                    <a:lnTo>
                      <a:pt x="631" y="746"/>
                    </a:lnTo>
                    <a:lnTo>
                      <a:pt x="627" y="746"/>
                    </a:lnTo>
                    <a:lnTo>
                      <a:pt x="627" y="747"/>
                    </a:lnTo>
                    <a:lnTo>
                      <a:pt x="631" y="746"/>
                    </a:lnTo>
                    <a:lnTo>
                      <a:pt x="627" y="746"/>
                    </a:lnTo>
                    <a:lnTo>
                      <a:pt x="627" y="759"/>
                    </a:lnTo>
                    <a:lnTo>
                      <a:pt x="629" y="782"/>
                    </a:lnTo>
                    <a:lnTo>
                      <a:pt x="633" y="813"/>
                    </a:lnTo>
                    <a:lnTo>
                      <a:pt x="637" y="812"/>
                    </a:lnTo>
                    <a:lnTo>
                      <a:pt x="633" y="812"/>
                    </a:lnTo>
                    <a:lnTo>
                      <a:pt x="633" y="813"/>
                    </a:lnTo>
                    <a:lnTo>
                      <a:pt x="637" y="812"/>
                    </a:lnTo>
                    <a:lnTo>
                      <a:pt x="633" y="812"/>
                    </a:lnTo>
                    <a:lnTo>
                      <a:pt x="633" y="823"/>
                    </a:lnTo>
                    <a:lnTo>
                      <a:pt x="636" y="841"/>
                    </a:lnTo>
                    <a:lnTo>
                      <a:pt x="638" y="857"/>
                    </a:lnTo>
                    <a:lnTo>
                      <a:pt x="640" y="863"/>
                    </a:lnTo>
                    <a:lnTo>
                      <a:pt x="644" y="862"/>
                    </a:lnTo>
                    <a:lnTo>
                      <a:pt x="640" y="863"/>
                    </a:lnTo>
                    <a:lnTo>
                      <a:pt x="644" y="862"/>
                    </a:lnTo>
                    <a:lnTo>
                      <a:pt x="640" y="863"/>
                    </a:lnTo>
                    <a:lnTo>
                      <a:pt x="641" y="871"/>
                    </a:lnTo>
                    <a:lnTo>
                      <a:pt x="645" y="870"/>
                    </a:lnTo>
                    <a:lnTo>
                      <a:pt x="641" y="870"/>
                    </a:lnTo>
                    <a:lnTo>
                      <a:pt x="641" y="871"/>
                    </a:lnTo>
                    <a:lnTo>
                      <a:pt x="645" y="870"/>
                    </a:lnTo>
                    <a:lnTo>
                      <a:pt x="641" y="870"/>
                    </a:lnTo>
                    <a:lnTo>
                      <a:pt x="641" y="878"/>
                    </a:lnTo>
                    <a:lnTo>
                      <a:pt x="642" y="883"/>
                    </a:lnTo>
                    <a:lnTo>
                      <a:pt x="644" y="889"/>
                    </a:lnTo>
                    <a:lnTo>
                      <a:pt x="645" y="894"/>
                    </a:lnTo>
                    <a:lnTo>
                      <a:pt x="646" y="898"/>
                    </a:lnTo>
                    <a:lnTo>
                      <a:pt x="650" y="897"/>
                    </a:lnTo>
                    <a:lnTo>
                      <a:pt x="646" y="898"/>
                    </a:lnTo>
                    <a:lnTo>
                      <a:pt x="650" y="897"/>
                    </a:lnTo>
                    <a:lnTo>
                      <a:pt x="646" y="898"/>
                    </a:lnTo>
                    <a:lnTo>
                      <a:pt x="648" y="903"/>
                    </a:lnTo>
                    <a:lnTo>
                      <a:pt x="649" y="907"/>
                    </a:lnTo>
                    <a:lnTo>
                      <a:pt x="653" y="906"/>
                    </a:lnTo>
                    <a:lnTo>
                      <a:pt x="649" y="906"/>
                    </a:lnTo>
                    <a:lnTo>
                      <a:pt x="649" y="907"/>
                    </a:lnTo>
                    <a:lnTo>
                      <a:pt x="653" y="906"/>
                    </a:lnTo>
                    <a:lnTo>
                      <a:pt x="649" y="906"/>
                    </a:lnTo>
                    <a:lnTo>
                      <a:pt x="649" y="911"/>
                    </a:lnTo>
                    <a:lnTo>
                      <a:pt x="651" y="919"/>
                    </a:lnTo>
                    <a:lnTo>
                      <a:pt x="651" y="920"/>
                    </a:lnTo>
                    <a:lnTo>
                      <a:pt x="655" y="928"/>
                    </a:lnTo>
                    <a:lnTo>
                      <a:pt x="658" y="931"/>
                    </a:lnTo>
                    <a:lnTo>
                      <a:pt x="660" y="927"/>
                    </a:lnTo>
                    <a:lnTo>
                      <a:pt x="657" y="927"/>
                    </a:lnTo>
                    <a:lnTo>
                      <a:pt x="658" y="931"/>
                    </a:lnTo>
                    <a:lnTo>
                      <a:pt x="660" y="927"/>
                    </a:lnTo>
                    <a:lnTo>
                      <a:pt x="657" y="927"/>
                    </a:lnTo>
                    <a:lnTo>
                      <a:pt x="657" y="928"/>
                    </a:lnTo>
                    <a:lnTo>
                      <a:pt x="658" y="932"/>
                    </a:lnTo>
                    <a:lnTo>
                      <a:pt x="659" y="933"/>
                    </a:lnTo>
                    <a:lnTo>
                      <a:pt x="659" y="932"/>
                    </a:lnTo>
                    <a:lnTo>
                      <a:pt x="662" y="934"/>
                    </a:lnTo>
                    <a:lnTo>
                      <a:pt x="664" y="934"/>
                    </a:lnTo>
                    <a:lnTo>
                      <a:pt x="664" y="933"/>
                    </a:lnTo>
                    <a:lnTo>
                      <a:pt x="668" y="933"/>
                    </a:lnTo>
                    <a:lnTo>
                      <a:pt x="672" y="929"/>
                    </a:lnTo>
                    <a:lnTo>
                      <a:pt x="671" y="928"/>
                    </a:lnTo>
                    <a:lnTo>
                      <a:pt x="673" y="925"/>
                    </a:lnTo>
                    <a:lnTo>
                      <a:pt x="673" y="923"/>
                    </a:lnTo>
                    <a:lnTo>
                      <a:pt x="668" y="923"/>
                    </a:lnTo>
                    <a:lnTo>
                      <a:pt x="672" y="925"/>
                    </a:lnTo>
                    <a:lnTo>
                      <a:pt x="673" y="923"/>
                    </a:lnTo>
                    <a:lnTo>
                      <a:pt x="668" y="923"/>
                    </a:lnTo>
                    <a:lnTo>
                      <a:pt x="672" y="925"/>
                    </a:lnTo>
                    <a:lnTo>
                      <a:pt x="673" y="923"/>
                    </a:lnTo>
                    <a:lnTo>
                      <a:pt x="673" y="922"/>
                    </a:lnTo>
                    <a:lnTo>
                      <a:pt x="677" y="910"/>
                    </a:lnTo>
                    <a:lnTo>
                      <a:pt x="679" y="905"/>
                    </a:lnTo>
                    <a:lnTo>
                      <a:pt x="680" y="903"/>
                    </a:lnTo>
                    <a:lnTo>
                      <a:pt x="680" y="898"/>
                    </a:lnTo>
                    <a:lnTo>
                      <a:pt x="675" y="898"/>
                    </a:lnTo>
                    <a:lnTo>
                      <a:pt x="679" y="900"/>
                    </a:lnTo>
                    <a:lnTo>
                      <a:pt x="680" y="898"/>
                    </a:lnTo>
                    <a:lnTo>
                      <a:pt x="675" y="898"/>
                    </a:lnTo>
                    <a:lnTo>
                      <a:pt x="679" y="900"/>
                    </a:lnTo>
                    <a:lnTo>
                      <a:pt x="680" y="893"/>
                    </a:lnTo>
                    <a:lnTo>
                      <a:pt x="676" y="892"/>
                    </a:lnTo>
                    <a:lnTo>
                      <a:pt x="680" y="893"/>
                    </a:lnTo>
                    <a:lnTo>
                      <a:pt x="676" y="892"/>
                    </a:lnTo>
                    <a:lnTo>
                      <a:pt x="680" y="893"/>
                    </a:lnTo>
                    <a:lnTo>
                      <a:pt x="681" y="888"/>
                    </a:lnTo>
                    <a:lnTo>
                      <a:pt x="682" y="888"/>
                    </a:lnTo>
                    <a:lnTo>
                      <a:pt x="684" y="880"/>
                    </a:lnTo>
                    <a:lnTo>
                      <a:pt x="679" y="879"/>
                    </a:lnTo>
                    <a:lnTo>
                      <a:pt x="682" y="880"/>
                    </a:lnTo>
                    <a:lnTo>
                      <a:pt x="684" y="880"/>
                    </a:lnTo>
                    <a:lnTo>
                      <a:pt x="679" y="879"/>
                    </a:lnTo>
                    <a:lnTo>
                      <a:pt x="682" y="880"/>
                    </a:lnTo>
                    <a:lnTo>
                      <a:pt x="684" y="874"/>
                    </a:lnTo>
                    <a:lnTo>
                      <a:pt x="685" y="874"/>
                    </a:lnTo>
                    <a:lnTo>
                      <a:pt x="688" y="858"/>
                    </a:lnTo>
                    <a:lnTo>
                      <a:pt x="688" y="848"/>
                    </a:lnTo>
                    <a:lnTo>
                      <a:pt x="682" y="848"/>
                    </a:lnTo>
                    <a:lnTo>
                      <a:pt x="688" y="849"/>
                    </a:lnTo>
                    <a:lnTo>
                      <a:pt x="688" y="848"/>
                    </a:lnTo>
                    <a:lnTo>
                      <a:pt x="682" y="848"/>
                    </a:lnTo>
                    <a:lnTo>
                      <a:pt x="688" y="849"/>
                    </a:lnTo>
                    <a:lnTo>
                      <a:pt x="689" y="841"/>
                    </a:lnTo>
                    <a:lnTo>
                      <a:pt x="690" y="832"/>
                    </a:lnTo>
                    <a:lnTo>
                      <a:pt x="691" y="822"/>
                    </a:lnTo>
                    <a:lnTo>
                      <a:pt x="693" y="813"/>
                    </a:lnTo>
                    <a:lnTo>
                      <a:pt x="695" y="792"/>
                    </a:lnTo>
                    <a:lnTo>
                      <a:pt x="695" y="781"/>
                    </a:lnTo>
                    <a:lnTo>
                      <a:pt x="690" y="781"/>
                    </a:lnTo>
                    <a:lnTo>
                      <a:pt x="695" y="782"/>
                    </a:lnTo>
                    <a:lnTo>
                      <a:pt x="695" y="781"/>
                    </a:lnTo>
                    <a:lnTo>
                      <a:pt x="690" y="781"/>
                    </a:lnTo>
                    <a:lnTo>
                      <a:pt x="695" y="782"/>
                    </a:lnTo>
                    <a:lnTo>
                      <a:pt x="697" y="772"/>
                    </a:lnTo>
                    <a:lnTo>
                      <a:pt x="703" y="713"/>
                    </a:lnTo>
                    <a:lnTo>
                      <a:pt x="703" y="701"/>
                    </a:lnTo>
                    <a:lnTo>
                      <a:pt x="698" y="701"/>
                    </a:lnTo>
                    <a:lnTo>
                      <a:pt x="703" y="702"/>
                    </a:lnTo>
                    <a:lnTo>
                      <a:pt x="703" y="701"/>
                    </a:lnTo>
                    <a:lnTo>
                      <a:pt x="698" y="701"/>
                    </a:lnTo>
                    <a:lnTo>
                      <a:pt x="703" y="702"/>
                    </a:lnTo>
                    <a:lnTo>
                      <a:pt x="704" y="689"/>
                    </a:lnTo>
                    <a:lnTo>
                      <a:pt x="706" y="677"/>
                    </a:lnTo>
                    <a:lnTo>
                      <a:pt x="707" y="664"/>
                    </a:lnTo>
                    <a:lnTo>
                      <a:pt x="708" y="653"/>
                    </a:lnTo>
                    <a:lnTo>
                      <a:pt x="711" y="627"/>
                    </a:lnTo>
                    <a:lnTo>
                      <a:pt x="711" y="613"/>
                    </a:lnTo>
                    <a:lnTo>
                      <a:pt x="706" y="613"/>
                    </a:lnTo>
                    <a:lnTo>
                      <a:pt x="711" y="614"/>
                    </a:lnTo>
                    <a:lnTo>
                      <a:pt x="711" y="613"/>
                    </a:lnTo>
                    <a:lnTo>
                      <a:pt x="706" y="613"/>
                    </a:lnTo>
                    <a:lnTo>
                      <a:pt x="711" y="614"/>
                    </a:lnTo>
                    <a:lnTo>
                      <a:pt x="712" y="601"/>
                    </a:lnTo>
                    <a:lnTo>
                      <a:pt x="713" y="589"/>
                    </a:lnTo>
                    <a:lnTo>
                      <a:pt x="717" y="551"/>
                    </a:lnTo>
                    <a:lnTo>
                      <a:pt x="717" y="536"/>
                    </a:lnTo>
                    <a:lnTo>
                      <a:pt x="712" y="536"/>
                    </a:lnTo>
                    <a:lnTo>
                      <a:pt x="717" y="538"/>
                    </a:lnTo>
                    <a:lnTo>
                      <a:pt x="717" y="536"/>
                    </a:lnTo>
                    <a:lnTo>
                      <a:pt x="712" y="536"/>
                    </a:lnTo>
                    <a:lnTo>
                      <a:pt x="717" y="538"/>
                    </a:lnTo>
                    <a:lnTo>
                      <a:pt x="720" y="512"/>
                    </a:lnTo>
                    <a:lnTo>
                      <a:pt x="721" y="500"/>
                    </a:lnTo>
                    <a:lnTo>
                      <a:pt x="722" y="487"/>
                    </a:lnTo>
                    <a:lnTo>
                      <a:pt x="725" y="464"/>
                    </a:lnTo>
                    <a:lnTo>
                      <a:pt x="725" y="451"/>
                    </a:lnTo>
                    <a:lnTo>
                      <a:pt x="720" y="451"/>
                    </a:lnTo>
                    <a:lnTo>
                      <a:pt x="725" y="452"/>
                    </a:lnTo>
                    <a:lnTo>
                      <a:pt x="725" y="451"/>
                    </a:lnTo>
                    <a:lnTo>
                      <a:pt x="720" y="451"/>
                    </a:lnTo>
                    <a:lnTo>
                      <a:pt x="725" y="452"/>
                    </a:lnTo>
                    <a:lnTo>
                      <a:pt x="726" y="441"/>
                    </a:lnTo>
                    <a:lnTo>
                      <a:pt x="728" y="430"/>
                    </a:lnTo>
                    <a:lnTo>
                      <a:pt x="729" y="419"/>
                    </a:lnTo>
                    <a:lnTo>
                      <a:pt x="730" y="410"/>
                    </a:lnTo>
                    <a:lnTo>
                      <a:pt x="731" y="399"/>
                    </a:lnTo>
                    <a:lnTo>
                      <a:pt x="733" y="390"/>
                    </a:lnTo>
                    <a:lnTo>
                      <a:pt x="733" y="380"/>
                    </a:lnTo>
                    <a:lnTo>
                      <a:pt x="728" y="380"/>
                    </a:lnTo>
                    <a:lnTo>
                      <a:pt x="733" y="381"/>
                    </a:lnTo>
                    <a:lnTo>
                      <a:pt x="733" y="380"/>
                    </a:lnTo>
                    <a:lnTo>
                      <a:pt x="728" y="380"/>
                    </a:lnTo>
                    <a:lnTo>
                      <a:pt x="733" y="381"/>
                    </a:lnTo>
                    <a:lnTo>
                      <a:pt x="737" y="358"/>
                    </a:lnTo>
                    <a:lnTo>
                      <a:pt x="731" y="357"/>
                    </a:lnTo>
                    <a:lnTo>
                      <a:pt x="735" y="358"/>
                    </a:lnTo>
                    <a:lnTo>
                      <a:pt x="737" y="358"/>
                    </a:lnTo>
                    <a:lnTo>
                      <a:pt x="731" y="357"/>
                    </a:lnTo>
                    <a:lnTo>
                      <a:pt x="735" y="358"/>
                    </a:lnTo>
                    <a:lnTo>
                      <a:pt x="738" y="345"/>
                    </a:lnTo>
                    <a:lnTo>
                      <a:pt x="734" y="344"/>
                    </a:lnTo>
                    <a:lnTo>
                      <a:pt x="738" y="345"/>
                    </a:lnTo>
                    <a:lnTo>
                      <a:pt x="734" y="344"/>
                    </a:lnTo>
                    <a:lnTo>
                      <a:pt x="738" y="345"/>
                    </a:lnTo>
                    <a:lnTo>
                      <a:pt x="739" y="340"/>
                    </a:lnTo>
                    <a:lnTo>
                      <a:pt x="741" y="339"/>
                    </a:lnTo>
                    <a:lnTo>
                      <a:pt x="741" y="332"/>
                    </a:lnTo>
                    <a:lnTo>
                      <a:pt x="735" y="332"/>
                    </a:lnTo>
                    <a:lnTo>
                      <a:pt x="739" y="333"/>
                    </a:lnTo>
                    <a:lnTo>
                      <a:pt x="741" y="332"/>
                    </a:lnTo>
                    <a:lnTo>
                      <a:pt x="735" y="332"/>
                    </a:lnTo>
                    <a:lnTo>
                      <a:pt x="739" y="333"/>
                    </a:lnTo>
                    <a:lnTo>
                      <a:pt x="741" y="328"/>
                    </a:lnTo>
                    <a:lnTo>
                      <a:pt x="742" y="324"/>
                    </a:lnTo>
                    <a:lnTo>
                      <a:pt x="743" y="319"/>
                    </a:lnTo>
                    <a:lnTo>
                      <a:pt x="746" y="312"/>
                    </a:lnTo>
                    <a:lnTo>
                      <a:pt x="747" y="310"/>
                    </a:lnTo>
                    <a:lnTo>
                      <a:pt x="747" y="306"/>
                    </a:lnTo>
                    <a:lnTo>
                      <a:pt x="742" y="306"/>
                    </a:lnTo>
                    <a:lnTo>
                      <a:pt x="746" y="308"/>
                    </a:lnTo>
                    <a:lnTo>
                      <a:pt x="747" y="306"/>
                    </a:lnTo>
                    <a:lnTo>
                      <a:pt x="742" y="306"/>
                    </a:lnTo>
                    <a:lnTo>
                      <a:pt x="746" y="308"/>
                    </a:lnTo>
                    <a:lnTo>
                      <a:pt x="747" y="304"/>
                    </a:lnTo>
                    <a:lnTo>
                      <a:pt x="743" y="302"/>
                    </a:lnTo>
                    <a:lnTo>
                      <a:pt x="747" y="305"/>
                    </a:lnTo>
                    <a:lnTo>
                      <a:pt x="747" y="304"/>
                    </a:lnTo>
                    <a:lnTo>
                      <a:pt x="743" y="302"/>
                    </a:lnTo>
                    <a:lnTo>
                      <a:pt x="747" y="305"/>
                    </a:lnTo>
                    <a:lnTo>
                      <a:pt x="751" y="297"/>
                    </a:lnTo>
                    <a:lnTo>
                      <a:pt x="747" y="295"/>
                    </a:lnTo>
                    <a:lnTo>
                      <a:pt x="751" y="299"/>
                    </a:lnTo>
                    <a:lnTo>
                      <a:pt x="751" y="297"/>
                    </a:lnTo>
                    <a:lnTo>
                      <a:pt x="747" y="295"/>
                    </a:lnTo>
                    <a:lnTo>
                      <a:pt x="751" y="299"/>
                    </a:lnTo>
                    <a:lnTo>
                      <a:pt x="753" y="296"/>
                    </a:lnTo>
                    <a:lnTo>
                      <a:pt x="752" y="295"/>
                    </a:lnTo>
                    <a:lnTo>
                      <a:pt x="755" y="292"/>
                    </a:lnTo>
                    <a:lnTo>
                      <a:pt x="755" y="291"/>
                    </a:lnTo>
                    <a:lnTo>
                      <a:pt x="750" y="291"/>
                    </a:lnTo>
                    <a:lnTo>
                      <a:pt x="750" y="296"/>
                    </a:lnTo>
                    <a:lnTo>
                      <a:pt x="750" y="295"/>
                    </a:lnTo>
                    <a:lnTo>
                      <a:pt x="752" y="293"/>
                    </a:lnTo>
                    <a:lnTo>
                      <a:pt x="755" y="291"/>
                    </a:lnTo>
                    <a:lnTo>
                      <a:pt x="750" y="291"/>
                    </a:lnTo>
                    <a:lnTo>
                      <a:pt x="750" y="296"/>
                    </a:lnTo>
                    <a:lnTo>
                      <a:pt x="752" y="296"/>
                    </a:lnTo>
                    <a:lnTo>
                      <a:pt x="752" y="291"/>
                    </a:lnTo>
                    <a:lnTo>
                      <a:pt x="750" y="295"/>
                    </a:lnTo>
                    <a:lnTo>
                      <a:pt x="752" y="296"/>
                    </a:lnTo>
                    <a:lnTo>
                      <a:pt x="752" y="291"/>
                    </a:lnTo>
                    <a:lnTo>
                      <a:pt x="750" y="295"/>
                    </a:lnTo>
                    <a:lnTo>
                      <a:pt x="753" y="299"/>
                    </a:lnTo>
                    <a:lnTo>
                      <a:pt x="756" y="295"/>
                    </a:lnTo>
                    <a:lnTo>
                      <a:pt x="752" y="297"/>
                    </a:lnTo>
                    <a:lnTo>
                      <a:pt x="753" y="299"/>
                    </a:lnTo>
                    <a:lnTo>
                      <a:pt x="756" y="295"/>
                    </a:lnTo>
                    <a:lnTo>
                      <a:pt x="752" y="297"/>
                    </a:lnTo>
                    <a:lnTo>
                      <a:pt x="753" y="300"/>
                    </a:lnTo>
                    <a:lnTo>
                      <a:pt x="757" y="297"/>
                    </a:lnTo>
                    <a:lnTo>
                      <a:pt x="753" y="297"/>
                    </a:lnTo>
                    <a:lnTo>
                      <a:pt x="753" y="300"/>
                    </a:lnTo>
                    <a:lnTo>
                      <a:pt x="757" y="297"/>
                    </a:lnTo>
                    <a:lnTo>
                      <a:pt x="753" y="297"/>
                    </a:lnTo>
                    <a:lnTo>
                      <a:pt x="753" y="301"/>
                    </a:lnTo>
                    <a:lnTo>
                      <a:pt x="757" y="313"/>
                    </a:lnTo>
                    <a:lnTo>
                      <a:pt x="761" y="312"/>
                    </a:lnTo>
                    <a:lnTo>
                      <a:pt x="757" y="313"/>
                    </a:lnTo>
                    <a:lnTo>
                      <a:pt x="761" y="312"/>
                    </a:lnTo>
                    <a:lnTo>
                      <a:pt x="757" y="313"/>
                    </a:lnTo>
                    <a:lnTo>
                      <a:pt x="760" y="323"/>
                    </a:lnTo>
                    <a:lnTo>
                      <a:pt x="761" y="330"/>
                    </a:lnTo>
                    <a:lnTo>
                      <a:pt x="765" y="328"/>
                    </a:lnTo>
                    <a:lnTo>
                      <a:pt x="761" y="328"/>
                    </a:lnTo>
                    <a:lnTo>
                      <a:pt x="761" y="330"/>
                    </a:lnTo>
                    <a:lnTo>
                      <a:pt x="765" y="328"/>
                    </a:lnTo>
                    <a:lnTo>
                      <a:pt x="761" y="328"/>
                    </a:lnTo>
                    <a:lnTo>
                      <a:pt x="761" y="335"/>
                    </a:lnTo>
                    <a:lnTo>
                      <a:pt x="762" y="343"/>
                    </a:lnTo>
                    <a:lnTo>
                      <a:pt x="764" y="349"/>
                    </a:lnTo>
                    <a:lnTo>
                      <a:pt x="768" y="348"/>
                    </a:lnTo>
                    <a:lnTo>
                      <a:pt x="764" y="349"/>
                    </a:lnTo>
                    <a:lnTo>
                      <a:pt x="768" y="348"/>
                    </a:lnTo>
                    <a:lnTo>
                      <a:pt x="764" y="349"/>
                    </a:lnTo>
                    <a:lnTo>
                      <a:pt x="766" y="365"/>
                    </a:lnTo>
                    <a:lnTo>
                      <a:pt x="768" y="374"/>
                    </a:lnTo>
                    <a:lnTo>
                      <a:pt x="769" y="381"/>
                    </a:lnTo>
                    <a:lnTo>
                      <a:pt x="773" y="380"/>
                    </a:lnTo>
                    <a:lnTo>
                      <a:pt x="769" y="380"/>
                    </a:lnTo>
                    <a:lnTo>
                      <a:pt x="769" y="381"/>
                    </a:lnTo>
                    <a:lnTo>
                      <a:pt x="773" y="380"/>
                    </a:lnTo>
                    <a:lnTo>
                      <a:pt x="769" y="380"/>
                    </a:lnTo>
                    <a:lnTo>
                      <a:pt x="769" y="390"/>
                    </a:lnTo>
                    <a:lnTo>
                      <a:pt x="770" y="401"/>
                    </a:lnTo>
                    <a:lnTo>
                      <a:pt x="772" y="410"/>
                    </a:lnTo>
                    <a:lnTo>
                      <a:pt x="775" y="441"/>
                    </a:lnTo>
                    <a:lnTo>
                      <a:pt x="779" y="439"/>
                    </a:lnTo>
                    <a:lnTo>
                      <a:pt x="775" y="439"/>
                    </a:lnTo>
                    <a:lnTo>
                      <a:pt x="775" y="441"/>
                    </a:lnTo>
                    <a:lnTo>
                      <a:pt x="779" y="439"/>
                    </a:lnTo>
                    <a:lnTo>
                      <a:pt x="775" y="439"/>
                    </a:lnTo>
                    <a:lnTo>
                      <a:pt x="775" y="452"/>
                    </a:lnTo>
                    <a:lnTo>
                      <a:pt x="777" y="463"/>
                    </a:lnTo>
                    <a:lnTo>
                      <a:pt x="783" y="521"/>
                    </a:lnTo>
                    <a:lnTo>
                      <a:pt x="787" y="520"/>
                    </a:lnTo>
                    <a:lnTo>
                      <a:pt x="783" y="520"/>
                    </a:lnTo>
                    <a:lnTo>
                      <a:pt x="783" y="521"/>
                    </a:lnTo>
                    <a:lnTo>
                      <a:pt x="787" y="520"/>
                    </a:lnTo>
                    <a:lnTo>
                      <a:pt x="783" y="520"/>
                    </a:lnTo>
                    <a:lnTo>
                      <a:pt x="783" y="534"/>
                    </a:lnTo>
                    <a:lnTo>
                      <a:pt x="784" y="545"/>
                    </a:lnTo>
                    <a:lnTo>
                      <a:pt x="787" y="571"/>
                    </a:lnTo>
                    <a:lnTo>
                      <a:pt x="788" y="583"/>
                    </a:lnTo>
                    <a:lnTo>
                      <a:pt x="791" y="609"/>
                    </a:lnTo>
                    <a:lnTo>
                      <a:pt x="795" y="607"/>
                    </a:lnTo>
                    <a:lnTo>
                      <a:pt x="791" y="607"/>
                    </a:lnTo>
                    <a:lnTo>
                      <a:pt x="791" y="609"/>
                    </a:lnTo>
                    <a:lnTo>
                      <a:pt x="795" y="607"/>
                    </a:lnTo>
                    <a:lnTo>
                      <a:pt x="791" y="607"/>
                    </a:lnTo>
                    <a:lnTo>
                      <a:pt x="791" y="622"/>
                    </a:lnTo>
                    <a:lnTo>
                      <a:pt x="795" y="660"/>
                    </a:lnTo>
                    <a:lnTo>
                      <a:pt x="796" y="672"/>
                    </a:lnTo>
                    <a:lnTo>
                      <a:pt x="799" y="698"/>
                    </a:lnTo>
                    <a:lnTo>
                      <a:pt x="803" y="697"/>
                    </a:lnTo>
                    <a:lnTo>
                      <a:pt x="799" y="697"/>
                    </a:lnTo>
                    <a:lnTo>
                      <a:pt x="799" y="698"/>
                    </a:lnTo>
                    <a:lnTo>
                      <a:pt x="803" y="697"/>
                    </a:lnTo>
                    <a:lnTo>
                      <a:pt x="799" y="697"/>
                    </a:lnTo>
                    <a:lnTo>
                      <a:pt x="799" y="711"/>
                    </a:lnTo>
                    <a:lnTo>
                      <a:pt x="800" y="724"/>
                    </a:lnTo>
                    <a:lnTo>
                      <a:pt x="803" y="747"/>
                    </a:lnTo>
                    <a:lnTo>
                      <a:pt x="804" y="760"/>
                    </a:lnTo>
                    <a:lnTo>
                      <a:pt x="805" y="770"/>
                    </a:lnTo>
                    <a:lnTo>
                      <a:pt x="806" y="782"/>
                    </a:lnTo>
                    <a:lnTo>
                      <a:pt x="810" y="781"/>
                    </a:lnTo>
                    <a:lnTo>
                      <a:pt x="806" y="781"/>
                    </a:lnTo>
                    <a:lnTo>
                      <a:pt x="806" y="782"/>
                    </a:lnTo>
                    <a:lnTo>
                      <a:pt x="810" y="781"/>
                    </a:lnTo>
                    <a:lnTo>
                      <a:pt x="806" y="781"/>
                    </a:lnTo>
                    <a:lnTo>
                      <a:pt x="806" y="794"/>
                    </a:lnTo>
                    <a:lnTo>
                      <a:pt x="809" y="814"/>
                    </a:lnTo>
                    <a:lnTo>
                      <a:pt x="813" y="841"/>
                    </a:lnTo>
                    <a:lnTo>
                      <a:pt x="817" y="840"/>
                    </a:lnTo>
                    <a:lnTo>
                      <a:pt x="813" y="840"/>
                    </a:lnTo>
                    <a:lnTo>
                      <a:pt x="813" y="841"/>
                    </a:lnTo>
                    <a:lnTo>
                      <a:pt x="817" y="840"/>
                    </a:lnTo>
                    <a:lnTo>
                      <a:pt x="813" y="840"/>
                    </a:lnTo>
                    <a:lnTo>
                      <a:pt x="813" y="849"/>
                    </a:lnTo>
                    <a:lnTo>
                      <a:pt x="815" y="865"/>
                    </a:lnTo>
                    <a:lnTo>
                      <a:pt x="818" y="878"/>
                    </a:lnTo>
                    <a:lnTo>
                      <a:pt x="821" y="888"/>
                    </a:lnTo>
                    <a:lnTo>
                      <a:pt x="824" y="887"/>
                    </a:lnTo>
                    <a:lnTo>
                      <a:pt x="821" y="887"/>
                    </a:lnTo>
                    <a:lnTo>
                      <a:pt x="821" y="888"/>
                    </a:lnTo>
                    <a:lnTo>
                      <a:pt x="824" y="887"/>
                    </a:lnTo>
                    <a:lnTo>
                      <a:pt x="821" y="887"/>
                    </a:lnTo>
                    <a:lnTo>
                      <a:pt x="821" y="893"/>
                    </a:lnTo>
                    <a:lnTo>
                      <a:pt x="823" y="903"/>
                    </a:lnTo>
                    <a:lnTo>
                      <a:pt x="828" y="919"/>
                    </a:lnTo>
                    <a:lnTo>
                      <a:pt x="832" y="918"/>
                    </a:lnTo>
                    <a:lnTo>
                      <a:pt x="828" y="918"/>
                    </a:lnTo>
                    <a:lnTo>
                      <a:pt x="828" y="919"/>
                    </a:lnTo>
                    <a:lnTo>
                      <a:pt x="832" y="918"/>
                    </a:lnTo>
                    <a:lnTo>
                      <a:pt x="828" y="918"/>
                    </a:lnTo>
                    <a:lnTo>
                      <a:pt x="828" y="923"/>
                    </a:lnTo>
                    <a:lnTo>
                      <a:pt x="830" y="925"/>
                    </a:lnTo>
                    <a:lnTo>
                      <a:pt x="832" y="928"/>
                    </a:lnTo>
                    <a:lnTo>
                      <a:pt x="835" y="924"/>
                    </a:lnTo>
                    <a:lnTo>
                      <a:pt x="831" y="927"/>
                    </a:lnTo>
                    <a:lnTo>
                      <a:pt x="832" y="928"/>
                    </a:lnTo>
                    <a:lnTo>
                      <a:pt x="835" y="924"/>
                    </a:lnTo>
                    <a:lnTo>
                      <a:pt x="831" y="927"/>
                    </a:lnTo>
                    <a:lnTo>
                      <a:pt x="832" y="929"/>
                    </a:lnTo>
                    <a:lnTo>
                      <a:pt x="835" y="932"/>
                    </a:lnTo>
                    <a:lnTo>
                      <a:pt x="835" y="931"/>
                    </a:lnTo>
                    <a:lnTo>
                      <a:pt x="837" y="933"/>
                    </a:lnTo>
                    <a:lnTo>
                      <a:pt x="840" y="933"/>
                    </a:lnTo>
                    <a:lnTo>
                      <a:pt x="840" y="932"/>
                    </a:lnTo>
                    <a:lnTo>
                      <a:pt x="844" y="932"/>
                    </a:lnTo>
                    <a:lnTo>
                      <a:pt x="848" y="928"/>
                    </a:lnTo>
                    <a:lnTo>
                      <a:pt x="848" y="927"/>
                    </a:lnTo>
                    <a:lnTo>
                      <a:pt x="850" y="922"/>
                    </a:lnTo>
                    <a:lnTo>
                      <a:pt x="850" y="920"/>
                    </a:lnTo>
                    <a:lnTo>
                      <a:pt x="852" y="916"/>
                    </a:lnTo>
                    <a:lnTo>
                      <a:pt x="853" y="915"/>
                    </a:lnTo>
                    <a:lnTo>
                      <a:pt x="853" y="911"/>
                    </a:lnTo>
                    <a:lnTo>
                      <a:pt x="848" y="911"/>
                    </a:lnTo>
                    <a:lnTo>
                      <a:pt x="852" y="912"/>
                    </a:lnTo>
                    <a:lnTo>
                      <a:pt x="853" y="911"/>
                    </a:lnTo>
                    <a:lnTo>
                      <a:pt x="848" y="911"/>
                    </a:lnTo>
                    <a:lnTo>
                      <a:pt x="852" y="912"/>
                    </a:lnTo>
                    <a:lnTo>
                      <a:pt x="853" y="909"/>
                    </a:lnTo>
                    <a:lnTo>
                      <a:pt x="855" y="898"/>
                    </a:lnTo>
                    <a:lnTo>
                      <a:pt x="858" y="885"/>
                    </a:lnTo>
                    <a:lnTo>
                      <a:pt x="859" y="884"/>
                    </a:lnTo>
                    <a:lnTo>
                      <a:pt x="859" y="878"/>
                    </a:lnTo>
                    <a:lnTo>
                      <a:pt x="854" y="878"/>
                    </a:lnTo>
                    <a:lnTo>
                      <a:pt x="859" y="879"/>
                    </a:lnTo>
                    <a:lnTo>
                      <a:pt x="859" y="878"/>
                    </a:lnTo>
                    <a:lnTo>
                      <a:pt x="854" y="878"/>
                    </a:lnTo>
                    <a:lnTo>
                      <a:pt x="859" y="879"/>
                    </a:lnTo>
                    <a:lnTo>
                      <a:pt x="861" y="871"/>
                    </a:lnTo>
                    <a:lnTo>
                      <a:pt x="855" y="870"/>
                    </a:lnTo>
                    <a:lnTo>
                      <a:pt x="859" y="871"/>
                    </a:lnTo>
                    <a:lnTo>
                      <a:pt x="861" y="871"/>
                    </a:lnTo>
                    <a:lnTo>
                      <a:pt x="855" y="870"/>
                    </a:lnTo>
                    <a:lnTo>
                      <a:pt x="859" y="871"/>
                    </a:lnTo>
                    <a:lnTo>
                      <a:pt x="861" y="865"/>
                    </a:lnTo>
                    <a:lnTo>
                      <a:pt x="862" y="865"/>
                    </a:lnTo>
                    <a:lnTo>
                      <a:pt x="863" y="856"/>
                    </a:lnTo>
                    <a:lnTo>
                      <a:pt x="865" y="848"/>
                    </a:lnTo>
                    <a:lnTo>
                      <a:pt x="867" y="830"/>
                    </a:lnTo>
                    <a:lnTo>
                      <a:pt x="867" y="819"/>
                    </a:lnTo>
                    <a:lnTo>
                      <a:pt x="862" y="819"/>
                    </a:lnTo>
                    <a:lnTo>
                      <a:pt x="867" y="821"/>
                    </a:lnTo>
                    <a:lnTo>
                      <a:pt x="867" y="819"/>
                    </a:lnTo>
                    <a:lnTo>
                      <a:pt x="862" y="819"/>
                    </a:lnTo>
                    <a:lnTo>
                      <a:pt x="867" y="821"/>
                    </a:lnTo>
                    <a:lnTo>
                      <a:pt x="874" y="769"/>
                    </a:lnTo>
                    <a:lnTo>
                      <a:pt x="875" y="757"/>
                    </a:lnTo>
                    <a:lnTo>
                      <a:pt x="875" y="744"/>
                    </a:lnTo>
                    <a:lnTo>
                      <a:pt x="870" y="744"/>
                    </a:lnTo>
                    <a:lnTo>
                      <a:pt x="875" y="746"/>
                    </a:lnTo>
                    <a:lnTo>
                      <a:pt x="875" y="744"/>
                    </a:lnTo>
                    <a:lnTo>
                      <a:pt x="870" y="744"/>
                    </a:lnTo>
                    <a:lnTo>
                      <a:pt x="875" y="746"/>
                    </a:lnTo>
                    <a:lnTo>
                      <a:pt x="880" y="699"/>
                    </a:lnTo>
                    <a:lnTo>
                      <a:pt x="881" y="686"/>
                    </a:lnTo>
                    <a:lnTo>
                      <a:pt x="883" y="675"/>
                    </a:lnTo>
                    <a:lnTo>
                      <a:pt x="883" y="660"/>
                    </a:lnTo>
                    <a:lnTo>
                      <a:pt x="877" y="660"/>
                    </a:lnTo>
                    <a:lnTo>
                      <a:pt x="883" y="662"/>
                    </a:lnTo>
                    <a:lnTo>
                      <a:pt x="883" y="660"/>
                    </a:lnTo>
                    <a:lnTo>
                      <a:pt x="877" y="660"/>
                    </a:lnTo>
                    <a:lnTo>
                      <a:pt x="883" y="662"/>
                    </a:lnTo>
                    <a:lnTo>
                      <a:pt x="884" y="650"/>
                    </a:lnTo>
                    <a:lnTo>
                      <a:pt x="889" y="598"/>
                    </a:lnTo>
                    <a:lnTo>
                      <a:pt x="889" y="584"/>
                    </a:lnTo>
                    <a:lnTo>
                      <a:pt x="884" y="584"/>
                    </a:lnTo>
                    <a:lnTo>
                      <a:pt x="889" y="586"/>
                    </a:lnTo>
                    <a:lnTo>
                      <a:pt x="889" y="584"/>
                    </a:lnTo>
                    <a:lnTo>
                      <a:pt x="884" y="584"/>
                    </a:lnTo>
                    <a:lnTo>
                      <a:pt x="889" y="586"/>
                    </a:lnTo>
                    <a:lnTo>
                      <a:pt x="890" y="574"/>
                    </a:lnTo>
                    <a:lnTo>
                      <a:pt x="897" y="509"/>
                    </a:lnTo>
                    <a:lnTo>
                      <a:pt x="897" y="496"/>
                    </a:lnTo>
                    <a:lnTo>
                      <a:pt x="892" y="496"/>
                    </a:lnTo>
                    <a:lnTo>
                      <a:pt x="897" y="498"/>
                    </a:lnTo>
                    <a:lnTo>
                      <a:pt x="897" y="496"/>
                    </a:lnTo>
                    <a:lnTo>
                      <a:pt x="892" y="496"/>
                    </a:lnTo>
                    <a:lnTo>
                      <a:pt x="897" y="498"/>
                    </a:lnTo>
                    <a:lnTo>
                      <a:pt x="898" y="485"/>
                    </a:lnTo>
                    <a:lnTo>
                      <a:pt x="903" y="438"/>
                    </a:lnTo>
                    <a:lnTo>
                      <a:pt x="905" y="428"/>
                    </a:lnTo>
                    <a:lnTo>
                      <a:pt x="905" y="416"/>
                    </a:lnTo>
                    <a:lnTo>
                      <a:pt x="899" y="416"/>
                    </a:lnTo>
                    <a:lnTo>
                      <a:pt x="905" y="417"/>
                    </a:lnTo>
                    <a:lnTo>
                      <a:pt x="905" y="416"/>
                    </a:lnTo>
                    <a:lnTo>
                      <a:pt x="899" y="416"/>
                    </a:lnTo>
                    <a:lnTo>
                      <a:pt x="905" y="417"/>
                    </a:lnTo>
                    <a:lnTo>
                      <a:pt x="907" y="397"/>
                    </a:lnTo>
                    <a:lnTo>
                      <a:pt x="908" y="388"/>
                    </a:lnTo>
                    <a:lnTo>
                      <a:pt x="910" y="380"/>
                    </a:lnTo>
                    <a:lnTo>
                      <a:pt x="911" y="371"/>
                    </a:lnTo>
                    <a:lnTo>
                      <a:pt x="912" y="363"/>
                    </a:lnTo>
                    <a:lnTo>
                      <a:pt x="912" y="355"/>
                    </a:lnTo>
                    <a:lnTo>
                      <a:pt x="907" y="355"/>
                    </a:lnTo>
                    <a:lnTo>
                      <a:pt x="911" y="357"/>
                    </a:lnTo>
                    <a:lnTo>
                      <a:pt x="912" y="355"/>
                    </a:lnTo>
                    <a:lnTo>
                      <a:pt x="907" y="355"/>
                    </a:lnTo>
                    <a:lnTo>
                      <a:pt x="911" y="357"/>
                    </a:lnTo>
                    <a:lnTo>
                      <a:pt x="915" y="337"/>
                    </a:lnTo>
                    <a:lnTo>
                      <a:pt x="911" y="336"/>
                    </a:lnTo>
                    <a:lnTo>
                      <a:pt x="915" y="337"/>
                    </a:lnTo>
                    <a:lnTo>
                      <a:pt x="911" y="336"/>
                    </a:lnTo>
                    <a:lnTo>
                      <a:pt x="915" y="337"/>
                    </a:lnTo>
                    <a:lnTo>
                      <a:pt x="917" y="327"/>
                    </a:lnTo>
                    <a:lnTo>
                      <a:pt x="919" y="323"/>
                    </a:lnTo>
                    <a:lnTo>
                      <a:pt x="920" y="322"/>
                    </a:lnTo>
                    <a:lnTo>
                      <a:pt x="920" y="317"/>
                    </a:lnTo>
                    <a:lnTo>
                      <a:pt x="915" y="317"/>
                    </a:lnTo>
                    <a:lnTo>
                      <a:pt x="919" y="318"/>
                    </a:lnTo>
                    <a:lnTo>
                      <a:pt x="920" y="317"/>
                    </a:lnTo>
                    <a:lnTo>
                      <a:pt x="915" y="317"/>
                    </a:lnTo>
                    <a:lnTo>
                      <a:pt x="919" y="318"/>
                    </a:lnTo>
                    <a:lnTo>
                      <a:pt x="924" y="302"/>
                    </a:lnTo>
                    <a:lnTo>
                      <a:pt x="920" y="301"/>
                    </a:lnTo>
                    <a:lnTo>
                      <a:pt x="924" y="304"/>
                    </a:lnTo>
                    <a:lnTo>
                      <a:pt x="924" y="302"/>
                    </a:lnTo>
                    <a:lnTo>
                      <a:pt x="920" y="301"/>
                    </a:lnTo>
                    <a:lnTo>
                      <a:pt x="924" y="304"/>
                    </a:lnTo>
                    <a:lnTo>
                      <a:pt x="926" y="299"/>
                    </a:lnTo>
                    <a:lnTo>
                      <a:pt x="926" y="296"/>
                    </a:lnTo>
                    <a:lnTo>
                      <a:pt x="921" y="296"/>
                    </a:lnTo>
                    <a:lnTo>
                      <a:pt x="925" y="299"/>
                    </a:lnTo>
                    <a:lnTo>
                      <a:pt x="926" y="296"/>
                    </a:lnTo>
                    <a:lnTo>
                      <a:pt x="921" y="296"/>
                    </a:lnTo>
                    <a:lnTo>
                      <a:pt x="925" y="299"/>
                    </a:lnTo>
                    <a:lnTo>
                      <a:pt x="926" y="296"/>
                    </a:lnTo>
                    <a:lnTo>
                      <a:pt x="923" y="293"/>
                    </a:lnTo>
                    <a:lnTo>
                      <a:pt x="926" y="297"/>
                    </a:lnTo>
                    <a:lnTo>
                      <a:pt x="926" y="296"/>
                    </a:lnTo>
                    <a:lnTo>
                      <a:pt x="923" y="293"/>
                    </a:lnTo>
                    <a:lnTo>
                      <a:pt x="926" y="297"/>
                    </a:lnTo>
                    <a:lnTo>
                      <a:pt x="929" y="295"/>
                    </a:lnTo>
                    <a:lnTo>
                      <a:pt x="925" y="291"/>
                    </a:lnTo>
                    <a:lnTo>
                      <a:pt x="925" y="296"/>
                    </a:lnTo>
                    <a:lnTo>
                      <a:pt x="929" y="295"/>
                    </a:lnTo>
                    <a:lnTo>
                      <a:pt x="925" y="291"/>
                    </a:lnTo>
                    <a:lnTo>
                      <a:pt x="925" y="296"/>
                    </a:lnTo>
                    <a:lnTo>
                      <a:pt x="929" y="296"/>
                    </a:lnTo>
                    <a:lnTo>
                      <a:pt x="929" y="291"/>
                    </a:lnTo>
                    <a:lnTo>
                      <a:pt x="925" y="291"/>
                    </a:lnTo>
                    <a:lnTo>
                      <a:pt x="926" y="293"/>
                    </a:lnTo>
                    <a:lnTo>
                      <a:pt x="929" y="296"/>
                    </a:lnTo>
                    <a:lnTo>
                      <a:pt x="929" y="291"/>
                    </a:lnTo>
                    <a:lnTo>
                      <a:pt x="925" y="291"/>
                    </a:lnTo>
                    <a:lnTo>
                      <a:pt x="925" y="292"/>
                    </a:lnTo>
                    <a:lnTo>
                      <a:pt x="926" y="296"/>
                    </a:lnTo>
                    <a:lnTo>
                      <a:pt x="929" y="299"/>
                    </a:lnTo>
                    <a:lnTo>
                      <a:pt x="932" y="295"/>
                    </a:lnTo>
                    <a:lnTo>
                      <a:pt x="928" y="297"/>
                    </a:lnTo>
                    <a:lnTo>
                      <a:pt x="929" y="299"/>
                    </a:lnTo>
                    <a:lnTo>
                      <a:pt x="932" y="295"/>
                    </a:lnTo>
                    <a:lnTo>
                      <a:pt x="928" y="297"/>
                    </a:lnTo>
                    <a:lnTo>
                      <a:pt x="930" y="302"/>
                    </a:lnTo>
                    <a:lnTo>
                      <a:pt x="934" y="300"/>
                    </a:lnTo>
                    <a:lnTo>
                      <a:pt x="930" y="301"/>
                    </a:lnTo>
                    <a:lnTo>
                      <a:pt x="930" y="302"/>
                    </a:lnTo>
                    <a:lnTo>
                      <a:pt x="934" y="300"/>
                    </a:lnTo>
                    <a:lnTo>
                      <a:pt x="930" y="301"/>
                    </a:lnTo>
                    <a:lnTo>
                      <a:pt x="933" y="309"/>
                    </a:lnTo>
                    <a:lnTo>
                      <a:pt x="937" y="308"/>
                    </a:lnTo>
                    <a:lnTo>
                      <a:pt x="933" y="308"/>
                    </a:lnTo>
                    <a:lnTo>
                      <a:pt x="933" y="309"/>
                    </a:lnTo>
                    <a:lnTo>
                      <a:pt x="937" y="308"/>
                    </a:lnTo>
                    <a:lnTo>
                      <a:pt x="933" y="308"/>
                    </a:lnTo>
                    <a:lnTo>
                      <a:pt x="933" y="314"/>
                    </a:lnTo>
                    <a:lnTo>
                      <a:pt x="934" y="318"/>
                    </a:lnTo>
                    <a:lnTo>
                      <a:pt x="938" y="317"/>
                    </a:lnTo>
                    <a:lnTo>
                      <a:pt x="934" y="318"/>
                    </a:lnTo>
                    <a:lnTo>
                      <a:pt x="938" y="317"/>
                    </a:lnTo>
                    <a:lnTo>
                      <a:pt x="934" y="318"/>
                    </a:lnTo>
                    <a:lnTo>
                      <a:pt x="936" y="324"/>
                    </a:lnTo>
                    <a:lnTo>
                      <a:pt x="937" y="330"/>
                    </a:lnTo>
                    <a:lnTo>
                      <a:pt x="939" y="343"/>
                    </a:lnTo>
                    <a:lnTo>
                      <a:pt x="943" y="341"/>
                    </a:lnTo>
                    <a:lnTo>
                      <a:pt x="939" y="343"/>
                    </a:lnTo>
                    <a:lnTo>
                      <a:pt x="943" y="341"/>
                    </a:lnTo>
                    <a:lnTo>
                      <a:pt x="939" y="343"/>
                    </a:lnTo>
                    <a:lnTo>
                      <a:pt x="941" y="350"/>
                    </a:lnTo>
                    <a:lnTo>
                      <a:pt x="945" y="349"/>
                    </a:lnTo>
                    <a:lnTo>
                      <a:pt x="941" y="349"/>
                    </a:lnTo>
                    <a:lnTo>
                      <a:pt x="941" y="350"/>
                    </a:lnTo>
                    <a:lnTo>
                      <a:pt x="945" y="349"/>
                    </a:lnTo>
                    <a:lnTo>
                      <a:pt x="941" y="349"/>
                    </a:lnTo>
                    <a:lnTo>
                      <a:pt x="941" y="358"/>
                    </a:lnTo>
                    <a:lnTo>
                      <a:pt x="942" y="366"/>
                    </a:lnTo>
                    <a:lnTo>
                      <a:pt x="943" y="375"/>
                    </a:lnTo>
                    <a:lnTo>
                      <a:pt x="945" y="383"/>
                    </a:lnTo>
                    <a:lnTo>
                      <a:pt x="946" y="393"/>
                    </a:lnTo>
                    <a:lnTo>
                      <a:pt x="948" y="411"/>
                    </a:lnTo>
                    <a:lnTo>
                      <a:pt x="952" y="410"/>
                    </a:lnTo>
                    <a:lnTo>
                      <a:pt x="948" y="410"/>
                    </a:lnTo>
                    <a:lnTo>
                      <a:pt x="948" y="411"/>
                    </a:lnTo>
                    <a:lnTo>
                      <a:pt x="952" y="410"/>
                    </a:lnTo>
                    <a:lnTo>
                      <a:pt x="948" y="410"/>
                    </a:lnTo>
                    <a:lnTo>
                      <a:pt x="948" y="421"/>
                    </a:lnTo>
                    <a:lnTo>
                      <a:pt x="951" y="442"/>
                    </a:lnTo>
                    <a:lnTo>
                      <a:pt x="954" y="465"/>
                    </a:lnTo>
                    <a:lnTo>
                      <a:pt x="955" y="476"/>
                    </a:lnTo>
                    <a:lnTo>
                      <a:pt x="959" y="474"/>
                    </a:lnTo>
                    <a:lnTo>
                      <a:pt x="955" y="474"/>
                    </a:lnTo>
                    <a:lnTo>
                      <a:pt x="955" y="476"/>
                    </a:lnTo>
                    <a:lnTo>
                      <a:pt x="959" y="474"/>
                    </a:lnTo>
                    <a:lnTo>
                      <a:pt x="955" y="474"/>
                    </a:lnTo>
                    <a:lnTo>
                      <a:pt x="955" y="487"/>
                    </a:lnTo>
                    <a:lnTo>
                      <a:pt x="957" y="511"/>
                    </a:lnTo>
                    <a:lnTo>
                      <a:pt x="959" y="523"/>
                    </a:lnTo>
                    <a:lnTo>
                      <a:pt x="960" y="535"/>
                    </a:lnTo>
                    <a:lnTo>
                      <a:pt x="961" y="548"/>
                    </a:lnTo>
                    <a:lnTo>
                      <a:pt x="963" y="560"/>
                    </a:lnTo>
                    <a:lnTo>
                      <a:pt x="967" y="558"/>
                    </a:lnTo>
                    <a:lnTo>
                      <a:pt x="963" y="558"/>
                    </a:lnTo>
                    <a:lnTo>
                      <a:pt x="963" y="560"/>
                    </a:lnTo>
                    <a:lnTo>
                      <a:pt x="967" y="558"/>
                    </a:lnTo>
                    <a:lnTo>
                      <a:pt x="963" y="558"/>
                    </a:lnTo>
                    <a:lnTo>
                      <a:pt x="963" y="573"/>
                    </a:lnTo>
                    <a:lnTo>
                      <a:pt x="965" y="598"/>
                    </a:lnTo>
                    <a:lnTo>
                      <a:pt x="967" y="610"/>
                    </a:lnTo>
                    <a:lnTo>
                      <a:pt x="970" y="649"/>
                    </a:lnTo>
                    <a:lnTo>
                      <a:pt x="974" y="648"/>
                    </a:lnTo>
                    <a:lnTo>
                      <a:pt x="970" y="648"/>
                    </a:lnTo>
                    <a:lnTo>
                      <a:pt x="970" y="649"/>
                    </a:lnTo>
                    <a:lnTo>
                      <a:pt x="974" y="648"/>
                    </a:lnTo>
                    <a:lnTo>
                      <a:pt x="970" y="648"/>
                    </a:lnTo>
                    <a:lnTo>
                      <a:pt x="970" y="662"/>
                    </a:lnTo>
                    <a:lnTo>
                      <a:pt x="974" y="701"/>
                    </a:lnTo>
                    <a:lnTo>
                      <a:pt x="976" y="712"/>
                    </a:lnTo>
                    <a:lnTo>
                      <a:pt x="977" y="725"/>
                    </a:lnTo>
                    <a:lnTo>
                      <a:pt x="978" y="737"/>
                    </a:lnTo>
                    <a:lnTo>
                      <a:pt x="982" y="735"/>
                    </a:lnTo>
                    <a:lnTo>
                      <a:pt x="978" y="735"/>
                    </a:lnTo>
                    <a:lnTo>
                      <a:pt x="978" y="737"/>
                    </a:lnTo>
                    <a:lnTo>
                      <a:pt x="982" y="735"/>
                    </a:lnTo>
                    <a:lnTo>
                      <a:pt x="978" y="735"/>
                    </a:lnTo>
                    <a:lnTo>
                      <a:pt x="978" y="750"/>
                    </a:lnTo>
                    <a:lnTo>
                      <a:pt x="981" y="773"/>
                    </a:lnTo>
                    <a:lnTo>
                      <a:pt x="982" y="783"/>
                    </a:lnTo>
                    <a:lnTo>
                      <a:pt x="983" y="795"/>
                    </a:lnTo>
                    <a:lnTo>
                      <a:pt x="986" y="816"/>
                    </a:lnTo>
                    <a:lnTo>
                      <a:pt x="990" y="814"/>
                    </a:lnTo>
                    <a:lnTo>
                      <a:pt x="986" y="814"/>
                    </a:lnTo>
                    <a:lnTo>
                      <a:pt x="986" y="816"/>
                    </a:lnTo>
                    <a:lnTo>
                      <a:pt x="990" y="814"/>
                    </a:lnTo>
                    <a:lnTo>
                      <a:pt x="986" y="814"/>
                    </a:lnTo>
                    <a:lnTo>
                      <a:pt x="986" y="825"/>
                    </a:lnTo>
                    <a:lnTo>
                      <a:pt x="988" y="843"/>
                    </a:lnTo>
                    <a:lnTo>
                      <a:pt x="991" y="858"/>
                    </a:lnTo>
                    <a:lnTo>
                      <a:pt x="992" y="865"/>
                    </a:lnTo>
                    <a:lnTo>
                      <a:pt x="996" y="863"/>
                    </a:lnTo>
                    <a:lnTo>
                      <a:pt x="992" y="863"/>
                    </a:lnTo>
                    <a:lnTo>
                      <a:pt x="992" y="865"/>
                    </a:lnTo>
                    <a:lnTo>
                      <a:pt x="996" y="863"/>
                    </a:lnTo>
                    <a:lnTo>
                      <a:pt x="992" y="863"/>
                    </a:lnTo>
                    <a:lnTo>
                      <a:pt x="992" y="871"/>
                    </a:lnTo>
                    <a:lnTo>
                      <a:pt x="995" y="884"/>
                    </a:lnTo>
                    <a:lnTo>
                      <a:pt x="999" y="900"/>
                    </a:lnTo>
                    <a:lnTo>
                      <a:pt x="1000" y="903"/>
                    </a:lnTo>
                    <a:lnTo>
                      <a:pt x="1004" y="902"/>
                    </a:lnTo>
                    <a:lnTo>
                      <a:pt x="1000" y="902"/>
                    </a:lnTo>
                    <a:lnTo>
                      <a:pt x="1000" y="903"/>
                    </a:lnTo>
                    <a:lnTo>
                      <a:pt x="1004" y="902"/>
                    </a:lnTo>
                    <a:lnTo>
                      <a:pt x="1000" y="902"/>
                    </a:lnTo>
                    <a:lnTo>
                      <a:pt x="1000" y="907"/>
                    </a:lnTo>
                    <a:lnTo>
                      <a:pt x="1004" y="919"/>
                    </a:lnTo>
                    <a:lnTo>
                      <a:pt x="1004" y="920"/>
                    </a:lnTo>
                    <a:lnTo>
                      <a:pt x="1008" y="928"/>
                    </a:lnTo>
                    <a:lnTo>
                      <a:pt x="1012" y="925"/>
                    </a:lnTo>
                    <a:lnTo>
                      <a:pt x="1008" y="925"/>
                    </a:lnTo>
                    <a:lnTo>
                      <a:pt x="1008" y="928"/>
                    </a:lnTo>
                    <a:lnTo>
                      <a:pt x="1012" y="925"/>
                    </a:lnTo>
                    <a:lnTo>
                      <a:pt x="1008" y="925"/>
                    </a:lnTo>
                    <a:lnTo>
                      <a:pt x="1008" y="927"/>
                    </a:lnTo>
                    <a:lnTo>
                      <a:pt x="1009" y="931"/>
                    </a:lnTo>
                    <a:lnTo>
                      <a:pt x="1010" y="932"/>
                    </a:lnTo>
                    <a:lnTo>
                      <a:pt x="1010" y="931"/>
                    </a:lnTo>
                    <a:lnTo>
                      <a:pt x="1013" y="933"/>
                    </a:lnTo>
                    <a:lnTo>
                      <a:pt x="1017" y="933"/>
                    </a:lnTo>
                    <a:lnTo>
                      <a:pt x="1017" y="932"/>
                    </a:lnTo>
                    <a:lnTo>
                      <a:pt x="1021" y="932"/>
                    </a:lnTo>
                    <a:lnTo>
                      <a:pt x="1023" y="929"/>
                    </a:lnTo>
                    <a:lnTo>
                      <a:pt x="1022" y="928"/>
                    </a:lnTo>
                    <a:lnTo>
                      <a:pt x="1025" y="925"/>
                    </a:lnTo>
                    <a:lnTo>
                      <a:pt x="1025" y="924"/>
                    </a:lnTo>
                    <a:lnTo>
                      <a:pt x="1019" y="924"/>
                    </a:lnTo>
                    <a:lnTo>
                      <a:pt x="1023" y="927"/>
                    </a:lnTo>
                    <a:lnTo>
                      <a:pt x="1025" y="924"/>
                    </a:lnTo>
                    <a:lnTo>
                      <a:pt x="1019" y="924"/>
                    </a:lnTo>
                    <a:lnTo>
                      <a:pt x="1023" y="927"/>
                    </a:lnTo>
                    <a:lnTo>
                      <a:pt x="1025" y="924"/>
                    </a:lnTo>
                    <a:lnTo>
                      <a:pt x="1025" y="923"/>
                    </a:lnTo>
                    <a:lnTo>
                      <a:pt x="1026" y="919"/>
                    </a:lnTo>
                    <a:lnTo>
                      <a:pt x="1022" y="918"/>
                    </a:lnTo>
                    <a:lnTo>
                      <a:pt x="1026" y="920"/>
                    </a:lnTo>
                    <a:lnTo>
                      <a:pt x="1026" y="919"/>
                    </a:lnTo>
                    <a:lnTo>
                      <a:pt x="1022" y="918"/>
                    </a:lnTo>
                    <a:lnTo>
                      <a:pt x="1026" y="920"/>
                    </a:lnTo>
                    <a:lnTo>
                      <a:pt x="1027" y="918"/>
                    </a:lnTo>
                    <a:lnTo>
                      <a:pt x="1027" y="916"/>
                    </a:lnTo>
                    <a:lnTo>
                      <a:pt x="1029" y="912"/>
                    </a:lnTo>
                    <a:lnTo>
                      <a:pt x="1030" y="907"/>
                    </a:lnTo>
                    <a:lnTo>
                      <a:pt x="1031" y="906"/>
                    </a:lnTo>
                    <a:lnTo>
                      <a:pt x="1031" y="901"/>
                    </a:lnTo>
                    <a:lnTo>
                      <a:pt x="1026" y="901"/>
                    </a:lnTo>
                    <a:lnTo>
                      <a:pt x="1030" y="902"/>
                    </a:lnTo>
                    <a:lnTo>
                      <a:pt x="1031" y="901"/>
                    </a:lnTo>
                    <a:lnTo>
                      <a:pt x="1026" y="901"/>
                    </a:lnTo>
                    <a:lnTo>
                      <a:pt x="1030" y="902"/>
                    </a:lnTo>
                    <a:lnTo>
                      <a:pt x="1031" y="897"/>
                    </a:lnTo>
                    <a:lnTo>
                      <a:pt x="1035" y="878"/>
                    </a:lnTo>
                    <a:lnTo>
                      <a:pt x="1036" y="878"/>
                    </a:lnTo>
                    <a:lnTo>
                      <a:pt x="1038" y="870"/>
                    </a:lnTo>
                    <a:lnTo>
                      <a:pt x="1032" y="869"/>
                    </a:lnTo>
                    <a:lnTo>
                      <a:pt x="1036" y="870"/>
                    </a:lnTo>
                    <a:lnTo>
                      <a:pt x="1038" y="870"/>
                    </a:lnTo>
                    <a:lnTo>
                      <a:pt x="1032" y="869"/>
                    </a:lnTo>
                    <a:lnTo>
                      <a:pt x="1036" y="870"/>
                    </a:lnTo>
                    <a:lnTo>
                      <a:pt x="1038" y="863"/>
                    </a:lnTo>
                    <a:lnTo>
                      <a:pt x="1039" y="862"/>
                    </a:lnTo>
                    <a:lnTo>
                      <a:pt x="1039" y="853"/>
                    </a:lnTo>
                    <a:lnTo>
                      <a:pt x="1034" y="853"/>
                    </a:lnTo>
                    <a:lnTo>
                      <a:pt x="1039" y="854"/>
                    </a:lnTo>
                    <a:lnTo>
                      <a:pt x="1039" y="853"/>
                    </a:lnTo>
                    <a:lnTo>
                      <a:pt x="1034" y="853"/>
                    </a:lnTo>
                    <a:lnTo>
                      <a:pt x="1039" y="854"/>
                    </a:lnTo>
                    <a:lnTo>
                      <a:pt x="1040" y="847"/>
                    </a:lnTo>
                    <a:lnTo>
                      <a:pt x="1043" y="828"/>
                    </a:lnTo>
                    <a:lnTo>
                      <a:pt x="1044" y="818"/>
                    </a:lnTo>
                    <a:lnTo>
                      <a:pt x="1045" y="809"/>
                    </a:lnTo>
                    <a:lnTo>
                      <a:pt x="1047" y="799"/>
                    </a:lnTo>
                    <a:lnTo>
                      <a:pt x="1047" y="787"/>
                    </a:lnTo>
                    <a:lnTo>
                      <a:pt x="1041" y="787"/>
                    </a:lnTo>
                    <a:lnTo>
                      <a:pt x="1047" y="788"/>
                    </a:lnTo>
                    <a:lnTo>
                      <a:pt x="1047" y="787"/>
                    </a:lnTo>
                    <a:lnTo>
                      <a:pt x="1041" y="787"/>
                    </a:lnTo>
                    <a:lnTo>
                      <a:pt x="1047" y="788"/>
                    </a:lnTo>
                    <a:lnTo>
                      <a:pt x="1048" y="778"/>
                    </a:lnTo>
                    <a:lnTo>
                      <a:pt x="1049" y="766"/>
                    </a:lnTo>
                    <a:lnTo>
                      <a:pt x="1050" y="756"/>
                    </a:lnTo>
                    <a:lnTo>
                      <a:pt x="1054" y="721"/>
                    </a:lnTo>
                    <a:lnTo>
                      <a:pt x="1054" y="708"/>
                    </a:lnTo>
                    <a:lnTo>
                      <a:pt x="1049" y="708"/>
                    </a:lnTo>
                    <a:lnTo>
                      <a:pt x="1054" y="710"/>
                    </a:lnTo>
                    <a:lnTo>
                      <a:pt x="1054" y="708"/>
                    </a:lnTo>
                    <a:lnTo>
                      <a:pt x="1049" y="708"/>
                    </a:lnTo>
                    <a:lnTo>
                      <a:pt x="1054" y="710"/>
                    </a:lnTo>
                    <a:lnTo>
                      <a:pt x="1056" y="697"/>
                    </a:lnTo>
                    <a:lnTo>
                      <a:pt x="1057" y="685"/>
                    </a:lnTo>
                    <a:lnTo>
                      <a:pt x="1058" y="672"/>
                    </a:lnTo>
                    <a:lnTo>
                      <a:pt x="1060" y="660"/>
                    </a:lnTo>
                    <a:lnTo>
                      <a:pt x="1062" y="635"/>
                    </a:lnTo>
                    <a:lnTo>
                      <a:pt x="1062" y="620"/>
                    </a:lnTo>
                    <a:lnTo>
                      <a:pt x="1057" y="620"/>
                    </a:lnTo>
                    <a:lnTo>
                      <a:pt x="1062" y="622"/>
                    </a:lnTo>
                    <a:lnTo>
                      <a:pt x="1062" y="620"/>
                    </a:lnTo>
                    <a:lnTo>
                      <a:pt x="1057" y="620"/>
                    </a:lnTo>
                    <a:lnTo>
                      <a:pt x="1062" y="622"/>
                    </a:lnTo>
                    <a:lnTo>
                      <a:pt x="1063" y="610"/>
                    </a:lnTo>
                    <a:lnTo>
                      <a:pt x="1069" y="558"/>
                    </a:lnTo>
                    <a:lnTo>
                      <a:pt x="1069" y="544"/>
                    </a:lnTo>
                    <a:lnTo>
                      <a:pt x="1063" y="544"/>
                    </a:lnTo>
                    <a:lnTo>
                      <a:pt x="1069" y="545"/>
                    </a:lnTo>
                    <a:lnTo>
                      <a:pt x="1069" y="544"/>
                    </a:lnTo>
                    <a:lnTo>
                      <a:pt x="1063" y="544"/>
                    </a:lnTo>
                    <a:lnTo>
                      <a:pt x="1069" y="545"/>
                    </a:lnTo>
                    <a:lnTo>
                      <a:pt x="1071" y="520"/>
                    </a:lnTo>
                    <a:lnTo>
                      <a:pt x="1072" y="508"/>
                    </a:lnTo>
                    <a:lnTo>
                      <a:pt x="1074" y="495"/>
                    </a:lnTo>
                    <a:lnTo>
                      <a:pt x="1075" y="483"/>
                    </a:lnTo>
                    <a:lnTo>
                      <a:pt x="1076" y="470"/>
                    </a:lnTo>
                    <a:lnTo>
                      <a:pt x="1076" y="458"/>
                    </a:lnTo>
                    <a:lnTo>
                      <a:pt x="1071" y="458"/>
                    </a:lnTo>
                    <a:lnTo>
                      <a:pt x="1076" y="459"/>
                    </a:lnTo>
                    <a:lnTo>
                      <a:pt x="1076" y="458"/>
                    </a:lnTo>
                    <a:lnTo>
                      <a:pt x="1071" y="458"/>
                    </a:lnTo>
                    <a:lnTo>
                      <a:pt x="1076" y="459"/>
                    </a:lnTo>
                    <a:lnTo>
                      <a:pt x="1078" y="447"/>
                    </a:lnTo>
                    <a:lnTo>
                      <a:pt x="1079" y="437"/>
                    </a:lnTo>
                    <a:lnTo>
                      <a:pt x="1080" y="425"/>
                    </a:lnTo>
                    <a:lnTo>
                      <a:pt x="1081" y="415"/>
                    </a:lnTo>
                    <a:lnTo>
                      <a:pt x="1083" y="406"/>
                    </a:lnTo>
                    <a:lnTo>
                      <a:pt x="1084" y="396"/>
                    </a:lnTo>
                    <a:lnTo>
                      <a:pt x="1084" y="385"/>
                    </a:lnTo>
                    <a:lnTo>
                      <a:pt x="1079" y="385"/>
                    </a:lnTo>
                    <a:lnTo>
                      <a:pt x="1084" y="386"/>
                    </a:lnTo>
                    <a:lnTo>
                      <a:pt x="1084" y="385"/>
                    </a:lnTo>
                    <a:lnTo>
                      <a:pt x="1079" y="385"/>
                    </a:lnTo>
                    <a:lnTo>
                      <a:pt x="1084" y="386"/>
                    </a:lnTo>
                    <a:lnTo>
                      <a:pt x="1085" y="379"/>
                    </a:lnTo>
                    <a:lnTo>
                      <a:pt x="1087" y="370"/>
                    </a:lnTo>
                    <a:lnTo>
                      <a:pt x="1081" y="368"/>
                    </a:lnTo>
                    <a:lnTo>
                      <a:pt x="1085" y="370"/>
                    </a:lnTo>
                    <a:lnTo>
                      <a:pt x="1087" y="370"/>
                    </a:lnTo>
                    <a:lnTo>
                      <a:pt x="1081" y="368"/>
                    </a:lnTo>
                    <a:lnTo>
                      <a:pt x="1085" y="370"/>
                    </a:lnTo>
                    <a:lnTo>
                      <a:pt x="1087" y="363"/>
                    </a:lnTo>
                    <a:lnTo>
                      <a:pt x="1088" y="363"/>
                    </a:lnTo>
                    <a:lnTo>
                      <a:pt x="1089" y="355"/>
                    </a:lnTo>
                    <a:lnTo>
                      <a:pt x="1084" y="354"/>
                    </a:lnTo>
                    <a:lnTo>
                      <a:pt x="1088" y="355"/>
                    </a:lnTo>
                    <a:lnTo>
                      <a:pt x="1089" y="355"/>
                    </a:lnTo>
                    <a:lnTo>
                      <a:pt x="1084" y="354"/>
                    </a:lnTo>
                    <a:lnTo>
                      <a:pt x="1088" y="355"/>
                    </a:lnTo>
                    <a:lnTo>
                      <a:pt x="1091" y="343"/>
                    </a:lnTo>
                    <a:lnTo>
                      <a:pt x="1092" y="341"/>
                    </a:lnTo>
                    <a:lnTo>
                      <a:pt x="1092" y="336"/>
                    </a:lnTo>
                    <a:lnTo>
                      <a:pt x="1087" y="336"/>
                    </a:lnTo>
                    <a:lnTo>
                      <a:pt x="1091" y="337"/>
                    </a:lnTo>
                    <a:lnTo>
                      <a:pt x="1092" y="336"/>
                    </a:lnTo>
                    <a:lnTo>
                      <a:pt x="1087" y="336"/>
                    </a:lnTo>
                    <a:lnTo>
                      <a:pt x="1091" y="337"/>
                    </a:lnTo>
                    <a:lnTo>
                      <a:pt x="1096" y="317"/>
                    </a:lnTo>
                    <a:lnTo>
                      <a:pt x="1098" y="309"/>
                    </a:lnTo>
                    <a:lnTo>
                      <a:pt x="1100" y="308"/>
                    </a:lnTo>
                    <a:lnTo>
                      <a:pt x="1100" y="304"/>
                    </a:lnTo>
                    <a:lnTo>
                      <a:pt x="1094" y="304"/>
                    </a:lnTo>
                    <a:lnTo>
                      <a:pt x="1098" y="306"/>
                    </a:lnTo>
                    <a:lnTo>
                      <a:pt x="1100" y="304"/>
                    </a:lnTo>
                    <a:lnTo>
                      <a:pt x="1094" y="304"/>
                    </a:lnTo>
                    <a:lnTo>
                      <a:pt x="1098" y="306"/>
                    </a:lnTo>
                    <a:lnTo>
                      <a:pt x="1103" y="296"/>
                    </a:lnTo>
                    <a:lnTo>
                      <a:pt x="1100" y="293"/>
                    </a:lnTo>
                    <a:lnTo>
                      <a:pt x="1103" y="297"/>
                    </a:lnTo>
                    <a:lnTo>
                      <a:pt x="1103" y="296"/>
                    </a:lnTo>
                    <a:lnTo>
                      <a:pt x="1100" y="293"/>
                    </a:lnTo>
                    <a:lnTo>
                      <a:pt x="1103" y="297"/>
                    </a:lnTo>
                    <a:lnTo>
                      <a:pt x="1105" y="296"/>
                    </a:lnTo>
                    <a:lnTo>
                      <a:pt x="1103" y="295"/>
                    </a:lnTo>
                    <a:lnTo>
                      <a:pt x="1106" y="292"/>
                    </a:lnTo>
                    <a:lnTo>
                      <a:pt x="1106" y="291"/>
                    </a:lnTo>
                    <a:lnTo>
                      <a:pt x="1101" y="291"/>
                    </a:lnTo>
                    <a:lnTo>
                      <a:pt x="1101" y="296"/>
                    </a:lnTo>
                    <a:lnTo>
                      <a:pt x="1101" y="295"/>
                    </a:lnTo>
                    <a:lnTo>
                      <a:pt x="1103" y="293"/>
                    </a:lnTo>
                    <a:lnTo>
                      <a:pt x="1106" y="291"/>
                    </a:lnTo>
                    <a:lnTo>
                      <a:pt x="1101" y="291"/>
                    </a:lnTo>
                    <a:lnTo>
                      <a:pt x="1101" y="296"/>
                    </a:lnTo>
                    <a:lnTo>
                      <a:pt x="1105" y="296"/>
                    </a:lnTo>
                    <a:lnTo>
                      <a:pt x="1105" y="291"/>
                    </a:lnTo>
                    <a:lnTo>
                      <a:pt x="1102" y="295"/>
                    </a:lnTo>
                    <a:lnTo>
                      <a:pt x="1105" y="296"/>
                    </a:lnTo>
                    <a:lnTo>
                      <a:pt x="1105" y="291"/>
                    </a:lnTo>
                    <a:lnTo>
                      <a:pt x="1102" y="295"/>
                    </a:lnTo>
                    <a:lnTo>
                      <a:pt x="1106" y="299"/>
                    </a:lnTo>
                    <a:lnTo>
                      <a:pt x="1109" y="295"/>
                    </a:lnTo>
                    <a:lnTo>
                      <a:pt x="1105" y="295"/>
                    </a:lnTo>
                    <a:lnTo>
                      <a:pt x="1106" y="299"/>
                    </a:lnTo>
                    <a:lnTo>
                      <a:pt x="1109" y="295"/>
                    </a:lnTo>
                    <a:lnTo>
                      <a:pt x="1105" y="295"/>
                    </a:lnTo>
                    <a:lnTo>
                      <a:pt x="1105" y="299"/>
                    </a:lnTo>
                    <a:lnTo>
                      <a:pt x="1106" y="302"/>
                    </a:lnTo>
                    <a:lnTo>
                      <a:pt x="1106" y="304"/>
                    </a:lnTo>
                    <a:lnTo>
                      <a:pt x="1107" y="306"/>
                    </a:lnTo>
                    <a:lnTo>
                      <a:pt x="1111" y="304"/>
                    </a:lnTo>
                    <a:lnTo>
                      <a:pt x="1107" y="305"/>
                    </a:lnTo>
                    <a:lnTo>
                      <a:pt x="1107" y="306"/>
                    </a:lnTo>
                    <a:lnTo>
                      <a:pt x="1111" y="304"/>
                    </a:lnTo>
                    <a:lnTo>
                      <a:pt x="1107" y="305"/>
                    </a:lnTo>
                    <a:lnTo>
                      <a:pt x="1109" y="309"/>
                    </a:lnTo>
                    <a:lnTo>
                      <a:pt x="1112" y="308"/>
                    </a:lnTo>
                    <a:lnTo>
                      <a:pt x="1109" y="309"/>
                    </a:lnTo>
                    <a:lnTo>
                      <a:pt x="1112" y="308"/>
                    </a:lnTo>
                    <a:lnTo>
                      <a:pt x="1109" y="309"/>
                    </a:lnTo>
                    <a:lnTo>
                      <a:pt x="1112" y="324"/>
                    </a:lnTo>
                    <a:lnTo>
                      <a:pt x="1116" y="323"/>
                    </a:lnTo>
                    <a:lnTo>
                      <a:pt x="1112" y="323"/>
                    </a:lnTo>
                    <a:lnTo>
                      <a:pt x="1112" y="324"/>
                    </a:lnTo>
                    <a:lnTo>
                      <a:pt x="1116" y="323"/>
                    </a:lnTo>
                    <a:lnTo>
                      <a:pt x="1112" y="323"/>
                    </a:lnTo>
                    <a:lnTo>
                      <a:pt x="1112" y="331"/>
                    </a:lnTo>
                    <a:lnTo>
                      <a:pt x="1115" y="344"/>
                    </a:lnTo>
                    <a:lnTo>
                      <a:pt x="1119" y="343"/>
                    </a:lnTo>
                    <a:lnTo>
                      <a:pt x="1115" y="344"/>
                    </a:lnTo>
                    <a:lnTo>
                      <a:pt x="1119" y="343"/>
                    </a:lnTo>
                    <a:lnTo>
                      <a:pt x="1115" y="344"/>
                    </a:lnTo>
                    <a:lnTo>
                      <a:pt x="1120" y="375"/>
                    </a:lnTo>
                    <a:lnTo>
                      <a:pt x="1124" y="374"/>
                    </a:lnTo>
                    <a:lnTo>
                      <a:pt x="1120" y="374"/>
                    </a:lnTo>
                    <a:lnTo>
                      <a:pt x="1120" y="375"/>
                    </a:lnTo>
                    <a:lnTo>
                      <a:pt x="1124" y="374"/>
                    </a:lnTo>
                    <a:lnTo>
                      <a:pt x="1120" y="374"/>
                    </a:lnTo>
                    <a:lnTo>
                      <a:pt x="1120" y="384"/>
                    </a:lnTo>
                    <a:lnTo>
                      <a:pt x="1123" y="402"/>
                    </a:lnTo>
                    <a:lnTo>
                      <a:pt x="1124" y="412"/>
                    </a:lnTo>
                    <a:lnTo>
                      <a:pt x="1125" y="421"/>
                    </a:lnTo>
                    <a:lnTo>
                      <a:pt x="1127" y="432"/>
                    </a:lnTo>
                    <a:lnTo>
                      <a:pt x="1128" y="441"/>
                    </a:lnTo>
                    <a:lnTo>
                      <a:pt x="1132" y="439"/>
                    </a:lnTo>
                    <a:lnTo>
                      <a:pt x="1128" y="439"/>
                    </a:lnTo>
                    <a:lnTo>
                      <a:pt x="1128" y="441"/>
                    </a:lnTo>
                    <a:lnTo>
                      <a:pt x="1132" y="439"/>
                    </a:lnTo>
                    <a:lnTo>
                      <a:pt x="1128" y="439"/>
                    </a:lnTo>
                    <a:lnTo>
                      <a:pt x="1128" y="451"/>
                    </a:lnTo>
                    <a:lnTo>
                      <a:pt x="1131" y="472"/>
                    </a:lnTo>
                    <a:lnTo>
                      <a:pt x="1132" y="481"/>
                    </a:lnTo>
                    <a:lnTo>
                      <a:pt x="1134" y="502"/>
                    </a:lnTo>
                    <a:lnTo>
                      <a:pt x="1138" y="500"/>
                    </a:lnTo>
                    <a:lnTo>
                      <a:pt x="1134" y="500"/>
                    </a:lnTo>
                    <a:lnTo>
                      <a:pt x="1134" y="502"/>
                    </a:lnTo>
                    <a:lnTo>
                      <a:pt x="1138" y="500"/>
                    </a:lnTo>
                    <a:lnTo>
                      <a:pt x="1134" y="500"/>
                    </a:lnTo>
                    <a:lnTo>
                      <a:pt x="1134" y="511"/>
                    </a:lnTo>
                    <a:lnTo>
                      <a:pt x="1140" y="547"/>
                    </a:lnTo>
                    <a:lnTo>
                      <a:pt x="1142" y="562"/>
                    </a:lnTo>
                    <a:lnTo>
                      <a:pt x="1146" y="561"/>
                    </a:lnTo>
                    <a:lnTo>
                      <a:pt x="1142" y="561"/>
                    </a:lnTo>
                    <a:lnTo>
                      <a:pt x="1142" y="562"/>
                    </a:lnTo>
                    <a:lnTo>
                      <a:pt x="1146" y="561"/>
                    </a:lnTo>
                    <a:lnTo>
                      <a:pt x="1142" y="561"/>
                    </a:lnTo>
                    <a:lnTo>
                      <a:pt x="1142" y="570"/>
                    </a:lnTo>
                    <a:lnTo>
                      <a:pt x="1143" y="576"/>
                    </a:lnTo>
                    <a:lnTo>
                      <a:pt x="1147" y="575"/>
                    </a:lnTo>
                    <a:lnTo>
                      <a:pt x="1143" y="576"/>
                    </a:lnTo>
                    <a:lnTo>
                      <a:pt x="1147" y="575"/>
                    </a:lnTo>
                    <a:lnTo>
                      <a:pt x="1143" y="576"/>
                    </a:lnTo>
                    <a:lnTo>
                      <a:pt x="1145" y="584"/>
                    </a:lnTo>
                    <a:lnTo>
                      <a:pt x="1146" y="589"/>
                    </a:lnTo>
                    <a:lnTo>
                      <a:pt x="1147" y="596"/>
                    </a:lnTo>
                    <a:lnTo>
                      <a:pt x="1150" y="606"/>
                    </a:lnTo>
                    <a:lnTo>
                      <a:pt x="1154" y="605"/>
                    </a:lnTo>
                    <a:lnTo>
                      <a:pt x="1150" y="605"/>
                    </a:lnTo>
                    <a:lnTo>
                      <a:pt x="1150" y="606"/>
                    </a:lnTo>
                    <a:lnTo>
                      <a:pt x="1154" y="605"/>
                    </a:lnTo>
                    <a:lnTo>
                      <a:pt x="1150" y="605"/>
                    </a:lnTo>
                    <a:lnTo>
                      <a:pt x="1150" y="610"/>
                    </a:lnTo>
                    <a:lnTo>
                      <a:pt x="1151" y="615"/>
                    </a:lnTo>
                    <a:lnTo>
                      <a:pt x="1155" y="627"/>
                    </a:lnTo>
                    <a:lnTo>
                      <a:pt x="1155" y="628"/>
                    </a:lnTo>
                    <a:lnTo>
                      <a:pt x="1158" y="633"/>
                    </a:lnTo>
                    <a:lnTo>
                      <a:pt x="1162" y="631"/>
                    </a:lnTo>
                    <a:lnTo>
                      <a:pt x="1158" y="631"/>
                    </a:lnTo>
                    <a:lnTo>
                      <a:pt x="1158" y="633"/>
                    </a:lnTo>
                    <a:lnTo>
                      <a:pt x="1162" y="631"/>
                    </a:lnTo>
                    <a:lnTo>
                      <a:pt x="1158" y="631"/>
                    </a:lnTo>
                    <a:lnTo>
                      <a:pt x="1158" y="632"/>
                    </a:lnTo>
                    <a:lnTo>
                      <a:pt x="1159" y="636"/>
                    </a:lnTo>
                    <a:lnTo>
                      <a:pt x="1163" y="640"/>
                    </a:lnTo>
                    <a:lnTo>
                      <a:pt x="1163" y="639"/>
                    </a:lnTo>
                    <a:lnTo>
                      <a:pt x="1165" y="641"/>
                    </a:lnTo>
                    <a:lnTo>
                      <a:pt x="1167" y="641"/>
                    </a:lnTo>
                    <a:lnTo>
                      <a:pt x="1167" y="640"/>
                    </a:lnTo>
                    <a:lnTo>
                      <a:pt x="1171" y="640"/>
                    </a:lnTo>
                    <a:lnTo>
                      <a:pt x="1173" y="637"/>
                    </a:lnTo>
                    <a:lnTo>
                      <a:pt x="1173" y="636"/>
                    </a:lnTo>
                    <a:lnTo>
                      <a:pt x="1177" y="628"/>
                    </a:lnTo>
                    <a:lnTo>
                      <a:pt x="1177" y="627"/>
                    </a:lnTo>
                    <a:lnTo>
                      <a:pt x="1180" y="619"/>
                    </a:lnTo>
                    <a:lnTo>
                      <a:pt x="1181" y="618"/>
                    </a:lnTo>
                    <a:lnTo>
                      <a:pt x="1181" y="614"/>
                    </a:lnTo>
                    <a:lnTo>
                      <a:pt x="1176" y="614"/>
                    </a:lnTo>
                    <a:lnTo>
                      <a:pt x="1180" y="615"/>
                    </a:lnTo>
                    <a:lnTo>
                      <a:pt x="1181" y="614"/>
                    </a:lnTo>
                    <a:lnTo>
                      <a:pt x="1176" y="614"/>
                    </a:lnTo>
                    <a:lnTo>
                      <a:pt x="1180" y="615"/>
                    </a:lnTo>
                    <a:lnTo>
                      <a:pt x="1182" y="605"/>
                    </a:lnTo>
                    <a:lnTo>
                      <a:pt x="1184" y="598"/>
                    </a:lnTo>
                    <a:lnTo>
                      <a:pt x="1180" y="597"/>
                    </a:lnTo>
                    <a:lnTo>
                      <a:pt x="1184" y="598"/>
                    </a:lnTo>
                    <a:lnTo>
                      <a:pt x="1180" y="597"/>
                    </a:lnTo>
                    <a:lnTo>
                      <a:pt x="1184" y="598"/>
                    </a:lnTo>
                    <a:lnTo>
                      <a:pt x="1185" y="593"/>
                    </a:lnTo>
                    <a:lnTo>
                      <a:pt x="1186" y="593"/>
                    </a:lnTo>
                    <a:lnTo>
                      <a:pt x="1187" y="586"/>
                    </a:lnTo>
                    <a:lnTo>
                      <a:pt x="1182" y="584"/>
                    </a:lnTo>
                    <a:lnTo>
                      <a:pt x="1186" y="586"/>
                    </a:lnTo>
                    <a:lnTo>
                      <a:pt x="1187" y="586"/>
                    </a:lnTo>
                    <a:lnTo>
                      <a:pt x="1182" y="584"/>
                    </a:lnTo>
                    <a:lnTo>
                      <a:pt x="1186" y="586"/>
                    </a:lnTo>
                    <a:lnTo>
                      <a:pt x="1187" y="579"/>
                    </a:lnTo>
                    <a:lnTo>
                      <a:pt x="1189" y="578"/>
                    </a:lnTo>
                    <a:lnTo>
                      <a:pt x="1189" y="570"/>
                    </a:lnTo>
                    <a:lnTo>
                      <a:pt x="1184" y="570"/>
                    </a:lnTo>
                    <a:lnTo>
                      <a:pt x="1189" y="571"/>
                    </a:lnTo>
                    <a:lnTo>
                      <a:pt x="1189" y="570"/>
                    </a:lnTo>
                    <a:lnTo>
                      <a:pt x="1184" y="570"/>
                    </a:lnTo>
                    <a:lnTo>
                      <a:pt x="1189" y="571"/>
                    </a:lnTo>
                    <a:lnTo>
                      <a:pt x="1191" y="556"/>
                    </a:lnTo>
                    <a:lnTo>
                      <a:pt x="1193" y="547"/>
                    </a:lnTo>
                    <a:lnTo>
                      <a:pt x="1194" y="539"/>
                    </a:lnTo>
                    <a:lnTo>
                      <a:pt x="1195" y="530"/>
                    </a:lnTo>
                    <a:lnTo>
                      <a:pt x="1196" y="520"/>
                    </a:lnTo>
                    <a:lnTo>
                      <a:pt x="1196" y="509"/>
                    </a:lnTo>
                    <a:lnTo>
                      <a:pt x="1191" y="509"/>
                    </a:lnTo>
                    <a:lnTo>
                      <a:pt x="1196" y="511"/>
                    </a:lnTo>
                    <a:lnTo>
                      <a:pt x="1196" y="509"/>
                    </a:lnTo>
                    <a:lnTo>
                      <a:pt x="1191" y="509"/>
                    </a:lnTo>
                    <a:lnTo>
                      <a:pt x="1196" y="511"/>
                    </a:lnTo>
                    <a:lnTo>
                      <a:pt x="1203" y="459"/>
                    </a:lnTo>
                    <a:lnTo>
                      <a:pt x="1204" y="447"/>
                    </a:lnTo>
                    <a:lnTo>
                      <a:pt x="1204" y="436"/>
                    </a:lnTo>
                    <a:lnTo>
                      <a:pt x="1199" y="436"/>
                    </a:lnTo>
                    <a:lnTo>
                      <a:pt x="1204" y="437"/>
                    </a:lnTo>
                    <a:lnTo>
                      <a:pt x="1204" y="436"/>
                    </a:lnTo>
                    <a:lnTo>
                      <a:pt x="1199" y="436"/>
                    </a:lnTo>
                    <a:lnTo>
                      <a:pt x="1204" y="437"/>
                    </a:lnTo>
                    <a:lnTo>
                      <a:pt x="1211" y="379"/>
                    </a:lnTo>
                    <a:lnTo>
                      <a:pt x="1211" y="366"/>
                    </a:lnTo>
                    <a:lnTo>
                      <a:pt x="1205" y="366"/>
                    </a:lnTo>
                    <a:lnTo>
                      <a:pt x="1211" y="367"/>
                    </a:lnTo>
                    <a:lnTo>
                      <a:pt x="1211" y="366"/>
                    </a:lnTo>
                    <a:lnTo>
                      <a:pt x="1205" y="366"/>
                    </a:lnTo>
                    <a:lnTo>
                      <a:pt x="1211" y="367"/>
                    </a:lnTo>
                    <a:lnTo>
                      <a:pt x="1212" y="354"/>
                    </a:lnTo>
                    <a:lnTo>
                      <a:pt x="1215" y="331"/>
                    </a:lnTo>
                    <a:lnTo>
                      <a:pt x="1216" y="318"/>
                    </a:lnTo>
                    <a:lnTo>
                      <a:pt x="1217" y="306"/>
                    </a:lnTo>
                    <a:lnTo>
                      <a:pt x="1218" y="293"/>
                    </a:lnTo>
                    <a:lnTo>
                      <a:pt x="1218" y="280"/>
                    </a:lnTo>
                    <a:lnTo>
                      <a:pt x="1213" y="280"/>
                    </a:lnTo>
                    <a:lnTo>
                      <a:pt x="1218" y="282"/>
                    </a:lnTo>
                    <a:lnTo>
                      <a:pt x="1218" y="280"/>
                    </a:lnTo>
                    <a:lnTo>
                      <a:pt x="1213" y="280"/>
                    </a:lnTo>
                    <a:lnTo>
                      <a:pt x="1218" y="282"/>
                    </a:lnTo>
                    <a:lnTo>
                      <a:pt x="1220" y="269"/>
                    </a:lnTo>
                    <a:lnTo>
                      <a:pt x="1222" y="246"/>
                    </a:lnTo>
                    <a:lnTo>
                      <a:pt x="1224" y="233"/>
                    </a:lnTo>
                    <a:lnTo>
                      <a:pt x="1226" y="209"/>
                    </a:lnTo>
                    <a:lnTo>
                      <a:pt x="1226" y="196"/>
                    </a:lnTo>
                    <a:lnTo>
                      <a:pt x="1221" y="196"/>
                    </a:lnTo>
                    <a:lnTo>
                      <a:pt x="1226" y="198"/>
                    </a:lnTo>
                    <a:lnTo>
                      <a:pt x="1226" y="196"/>
                    </a:lnTo>
                    <a:lnTo>
                      <a:pt x="1221" y="196"/>
                    </a:lnTo>
                    <a:lnTo>
                      <a:pt x="1226" y="198"/>
                    </a:lnTo>
                    <a:lnTo>
                      <a:pt x="1227" y="186"/>
                    </a:lnTo>
                    <a:lnTo>
                      <a:pt x="1229" y="176"/>
                    </a:lnTo>
                    <a:lnTo>
                      <a:pt x="1230" y="164"/>
                    </a:lnTo>
                    <a:lnTo>
                      <a:pt x="1233" y="144"/>
                    </a:lnTo>
                    <a:lnTo>
                      <a:pt x="1234" y="134"/>
                    </a:lnTo>
                    <a:lnTo>
                      <a:pt x="1234" y="123"/>
                    </a:lnTo>
                    <a:lnTo>
                      <a:pt x="1229" y="123"/>
                    </a:lnTo>
                    <a:lnTo>
                      <a:pt x="1234" y="124"/>
                    </a:lnTo>
                    <a:lnTo>
                      <a:pt x="1234" y="123"/>
                    </a:lnTo>
                    <a:lnTo>
                      <a:pt x="1229" y="123"/>
                    </a:lnTo>
                    <a:lnTo>
                      <a:pt x="1234" y="124"/>
                    </a:lnTo>
                    <a:lnTo>
                      <a:pt x="1235" y="115"/>
                    </a:lnTo>
                    <a:lnTo>
                      <a:pt x="1239" y="92"/>
                    </a:lnTo>
                    <a:lnTo>
                      <a:pt x="1234" y="91"/>
                    </a:lnTo>
                    <a:lnTo>
                      <a:pt x="1238" y="92"/>
                    </a:lnTo>
                    <a:lnTo>
                      <a:pt x="1239" y="92"/>
                    </a:lnTo>
                    <a:lnTo>
                      <a:pt x="1234" y="91"/>
                    </a:lnTo>
                    <a:lnTo>
                      <a:pt x="1238" y="92"/>
                    </a:lnTo>
                    <a:lnTo>
                      <a:pt x="1239" y="85"/>
                    </a:lnTo>
                    <a:lnTo>
                      <a:pt x="1240" y="85"/>
                    </a:lnTo>
                    <a:lnTo>
                      <a:pt x="1242" y="78"/>
                    </a:lnTo>
                    <a:lnTo>
                      <a:pt x="1242" y="71"/>
                    </a:lnTo>
                    <a:lnTo>
                      <a:pt x="1236" y="71"/>
                    </a:lnTo>
                    <a:lnTo>
                      <a:pt x="1240" y="72"/>
                    </a:lnTo>
                    <a:lnTo>
                      <a:pt x="1242" y="71"/>
                    </a:lnTo>
                    <a:lnTo>
                      <a:pt x="1236" y="71"/>
                    </a:lnTo>
                    <a:lnTo>
                      <a:pt x="1240" y="72"/>
                    </a:lnTo>
                    <a:lnTo>
                      <a:pt x="1242" y="66"/>
                    </a:lnTo>
                    <a:lnTo>
                      <a:pt x="1238" y="65"/>
                    </a:lnTo>
                    <a:lnTo>
                      <a:pt x="1242" y="66"/>
                    </a:lnTo>
                    <a:lnTo>
                      <a:pt x="1238" y="65"/>
                    </a:lnTo>
                    <a:lnTo>
                      <a:pt x="1242" y="66"/>
                    </a:lnTo>
                    <a:lnTo>
                      <a:pt x="1245" y="50"/>
                    </a:lnTo>
                    <a:lnTo>
                      <a:pt x="1247" y="47"/>
                    </a:lnTo>
                    <a:lnTo>
                      <a:pt x="1248" y="45"/>
                    </a:lnTo>
                    <a:lnTo>
                      <a:pt x="1248" y="41"/>
                    </a:lnTo>
                    <a:lnTo>
                      <a:pt x="1243" y="41"/>
                    </a:lnTo>
                    <a:lnTo>
                      <a:pt x="1247" y="43"/>
                    </a:lnTo>
                    <a:lnTo>
                      <a:pt x="1248" y="41"/>
                    </a:lnTo>
                    <a:lnTo>
                      <a:pt x="1243" y="41"/>
                    </a:lnTo>
                    <a:lnTo>
                      <a:pt x="1247" y="43"/>
                    </a:lnTo>
                    <a:lnTo>
                      <a:pt x="1249" y="35"/>
                    </a:lnTo>
                    <a:lnTo>
                      <a:pt x="1245" y="34"/>
                    </a:lnTo>
                    <a:lnTo>
                      <a:pt x="1249" y="36"/>
                    </a:lnTo>
                    <a:lnTo>
                      <a:pt x="1249" y="35"/>
                    </a:lnTo>
                    <a:lnTo>
                      <a:pt x="1245" y="34"/>
                    </a:lnTo>
                    <a:lnTo>
                      <a:pt x="1249" y="36"/>
                    </a:lnTo>
                    <a:lnTo>
                      <a:pt x="1252" y="31"/>
                    </a:lnTo>
                    <a:lnTo>
                      <a:pt x="1248" y="28"/>
                    </a:lnTo>
                    <a:lnTo>
                      <a:pt x="1252" y="32"/>
                    </a:lnTo>
                    <a:lnTo>
                      <a:pt x="1252" y="31"/>
                    </a:lnTo>
                    <a:lnTo>
                      <a:pt x="1248" y="28"/>
                    </a:lnTo>
                    <a:lnTo>
                      <a:pt x="1252" y="32"/>
                    </a:lnTo>
                    <a:lnTo>
                      <a:pt x="1253" y="31"/>
                    </a:lnTo>
                    <a:lnTo>
                      <a:pt x="1253" y="30"/>
                    </a:lnTo>
                    <a:lnTo>
                      <a:pt x="1255" y="27"/>
                    </a:lnTo>
                    <a:lnTo>
                      <a:pt x="1251" y="25"/>
                    </a:lnTo>
                    <a:lnTo>
                      <a:pt x="1255" y="28"/>
                    </a:lnTo>
                    <a:lnTo>
                      <a:pt x="1255" y="27"/>
                    </a:lnTo>
                    <a:lnTo>
                      <a:pt x="1251" y="25"/>
                    </a:lnTo>
                    <a:lnTo>
                      <a:pt x="1255" y="28"/>
                    </a:lnTo>
                    <a:lnTo>
                      <a:pt x="1256" y="27"/>
                    </a:lnTo>
                    <a:lnTo>
                      <a:pt x="1252" y="23"/>
                    </a:lnTo>
                    <a:lnTo>
                      <a:pt x="1249" y="27"/>
                    </a:lnTo>
                    <a:lnTo>
                      <a:pt x="1249" y="26"/>
                    </a:lnTo>
                    <a:lnTo>
                      <a:pt x="1252" y="27"/>
                    </a:lnTo>
                    <a:lnTo>
                      <a:pt x="1256" y="27"/>
                    </a:lnTo>
                    <a:lnTo>
                      <a:pt x="1252" y="23"/>
                    </a:lnTo>
                    <a:lnTo>
                      <a:pt x="1249" y="27"/>
                    </a:lnTo>
                    <a:lnTo>
                      <a:pt x="1251" y="28"/>
                    </a:lnTo>
                    <a:lnTo>
                      <a:pt x="1251" y="27"/>
                    </a:lnTo>
                    <a:lnTo>
                      <a:pt x="1253" y="30"/>
                    </a:lnTo>
                    <a:lnTo>
                      <a:pt x="1255" y="30"/>
                    </a:lnTo>
                    <a:lnTo>
                      <a:pt x="1255" y="25"/>
                    </a:lnTo>
                    <a:lnTo>
                      <a:pt x="1252" y="28"/>
                    </a:lnTo>
                    <a:lnTo>
                      <a:pt x="1255" y="30"/>
                    </a:lnTo>
                    <a:lnTo>
                      <a:pt x="1255" y="25"/>
                    </a:lnTo>
                    <a:lnTo>
                      <a:pt x="1252" y="28"/>
                    </a:lnTo>
                    <a:lnTo>
                      <a:pt x="1255" y="31"/>
                    </a:lnTo>
                    <a:lnTo>
                      <a:pt x="1257" y="27"/>
                    </a:lnTo>
                    <a:lnTo>
                      <a:pt x="1253" y="30"/>
                    </a:lnTo>
                    <a:lnTo>
                      <a:pt x="1255" y="31"/>
                    </a:lnTo>
                    <a:lnTo>
                      <a:pt x="1257" y="27"/>
                    </a:lnTo>
                    <a:lnTo>
                      <a:pt x="1253" y="30"/>
                    </a:lnTo>
                    <a:lnTo>
                      <a:pt x="1255" y="32"/>
                    </a:lnTo>
                    <a:lnTo>
                      <a:pt x="1258" y="30"/>
                    </a:lnTo>
                    <a:lnTo>
                      <a:pt x="1255" y="30"/>
                    </a:lnTo>
                    <a:lnTo>
                      <a:pt x="1255" y="32"/>
                    </a:lnTo>
                    <a:lnTo>
                      <a:pt x="1258" y="30"/>
                    </a:lnTo>
                    <a:lnTo>
                      <a:pt x="1255" y="30"/>
                    </a:lnTo>
                    <a:lnTo>
                      <a:pt x="1255" y="34"/>
                    </a:lnTo>
                    <a:lnTo>
                      <a:pt x="1257" y="41"/>
                    </a:lnTo>
                    <a:lnTo>
                      <a:pt x="1261" y="40"/>
                    </a:lnTo>
                    <a:lnTo>
                      <a:pt x="1257" y="41"/>
                    </a:lnTo>
                    <a:lnTo>
                      <a:pt x="1261" y="40"/>
                    </a:lnTo>
                    <a:lnTo>
                      <a:pt x="1257" y="41"/>
                    </a:lnTo>
                    <a:lnTo>
                      <a:pt x="1258" y="47"/>
                    </a:lnTo>
                    <a:lnTo>
                      <a:pt x="1260" y="50"/>
                    </a:lnTo>
                    <a:lnTo>
                      <a:pt x="1264" y="49"/>
                    </a:lnTo>
                    <a:lnTo>
                      <a:pt x="1260" y="50"/>
                    </a:lnTo>
                    <a:lnTo>
                      <a:pt x="1264" y="49"/>
                    </a:lnTo>
                    <a:lnTo>
                      <a:pt x="1260" y="50"/>
                    </a:lnTo>
                    <a:lnTo>
                      <a:pt x="1261" y="57"/>
                    </a:lnTo>
                    <a:lnTo>
                      <a:pt x="1262" y="62"/>
                    </a:lnTo>
                    <a:lnTo>
                      <a:pt x="1266" y="61"/>
                    </a:lnTo>
                    <a:lnTo>
                      <a:pt x="1262" y="61"/>
                    </a:lnTo>
                    <a:lnTo>
                      <a:pt x="1262" y="62"/>
                    </a:lnTo>
                    <a:lnTo>
                      <a:pt x="1266" y="61"/>
                    </a:lnTo>
                    <a:lnTo>
                      <a:pt x="1262" y="61"/>
                    </a:lnTo>
                    <a:lnTo>
                      <a:pt x="1262" y="69"/>
                    </a:lnTo>
                    <a:lnTo>
                      <a:pt x="1264" y="76"/>
                    </a:lnTo>
                    <a:lnTo>
                      <a:pt x="1265" y="83"/>
                    </a:lnTo>
                    <a:lnTo>
                      <a:pt x="1269" y="81"/>
                    </a:lnTo>
                    <a:lnTo>
                      <a:pt x="1265" y="83"/>
                    </a:lnTo>
                    <a:lnTo>
                      <a:pt x="1269" y="81"/>
                    </a:lnTo>
                    <a:lnTo>
                      <a:pt x="1265" y="83"/>
                    </a:lnTo>
                    <a:lnTo>
                      <a:pt x="1266" y="91"/>
                    </a:lnTo>
                    <a:lnTo>
                      <a:pt x="1267" y="100"/>
                    </a:lnTo>
                    <a:lnTo>
                      <a:pt x="1269" y="107"/>
                    </a:lnTo>
                    <a:lnTo>
                      <a:pt x="1270" y="116"/>
                    </a:lnTo>
                    <a:lnTo>
                      <a:pt x="1274" y="115"/>
                    </a:lnTo>
                    <a:lnTo>
                      <a:pt x="1270" y="115"/>
                    </a:lnTo>
                    <a:lnTo>
                      <a:pt x="1270" y="116"/>
                    </a:lnTo>
                    <a:lnTo>
                      <a:pt x="1274" y="115"/>
                    </a:lnTo>
                    <a:lnTo>
                      <a:pt x="1270" y="115"/>
                    </a:lnTo>
                    <a:lnTo>
                      <a:pt x="1270" y="125"/>
                    </a:lnTo>
                    <a:lnTo>
                      <a:pt x="1276" y="177"/>
                    </a:lnTo>
                    <a:lnTo>
                      <a:pt x="1280" y="176"/>
                    </a:lnTo>
                    <a:lnTo>
                      <a:pt x="1276" y="176"/>
                    </a:lnTo>
                    <a:lnTo>
                      <a:pt x="1276" y="177"/>
                    </a:lnTo>
                    <a:lnTo>
                      <a:pt x="1280" y="176"/>
                    </a:lnTo>
                    <a:lnTo>
                      <a:pt x="1276" y="176"/>
                    </a:lnTo>
                    <a:lnTo>
                      <a:pt x="1276" y="189"/>
                    </a:lnTo>
                    <a:lnTo>
                      <a:pt x="1278" y="200"/>
                    </a:lnTo>
                    <a:lnTo>
                      <a:pt x="1279" y="211"/>
                    </a:lnTo>
                    <a:lnTo>
                      <a:pt x="1280" y="224"/>
                    </a:lnTo>
                    <a:lnTo>
                      <a:pt x="1283" y="247"/>
                    </a:lnTo>
                    <a:lnTo>
                      <a:pt x="1284" y="260"/>
                    </a:lnTo>
                    <a:lnTo>
                      <a:pt x="1288" y="259"/>
                    </a:lnTo>
                    <a:lnTo>
                      <a:pt x="1284" y="259"/>
                    </a:lnTo>
                    <a:lnTo>
                      <a:pt x="1284" y="260"/>
                    </a:lnTo>
                    <a:lnTo>
                      <a:pt x="1288" y="259"/>
                    </a:lnTo>
                    <a:lnTo>
                      <a:pt x="1284" y="259"/>
                    </a:lnTo>
                    <a:lnTo>
                      <a:pt x="1284" y="271"/>
                    </a:lnTo>
                    <a:lnTo>
                      <a:pt x="1292" y="349"/>
                    </a:lnTo>
                    <a:lnTo>
                      <a:pt x="1296" y="348"/>
                    </a:lnTo>
                    <a:lnTo>
                      <a:pt x="1292" y="348"/>
                    </a:lnTo>
                    <a:lnTo>
                      <a:pt x="1292" y="349"/>
                    </a:lnTo>
                    <a:lnTo>
                      <a:pt x="1296" y="348"/>
                    </a:lnTo>
                    <a:lnTo>
                      <a:pt x="1292" y="348"/>
                    </a:lnTo>
                    <a:lnTo>
                      <a:pt x="1292" y="362"/>
                    </a:lnTo>
                    <a:lnTo>
                      <a:pt x="1300" y="439"/>
                    </a:lnTo>
                    <a:lnTo>
                      <a:pt x="1304" y="438"/>
                    </a:lnTo>
                    <a:lnTo>
                      <a:pt x="1300" y="438"/>
                    </a:lnTo>
                    <a:lnTo>
                      <a:pt x="1300" y="439"/>
                    </a:lnTo>
                    <a:lnTo>
                      <a:pt x="1304" y="438"/>
                    </a:lnTo>
                    <a:lnTo>
                      <a:pt x="1300" y="438"/>
                    </a:lnTo>
                    <a:lnTo>
                      <a:pt x="1300" y="452"/>
                    </a:lnTo>
                    <a:lnTo>
                      <a:pt x="1301" y="464"/>
                    </a:lnTo>
                    <a:lnTo>
                      <a:pt x="1302" y="477"/>
                    </a:lnTo>
                    <a:lnTo>
                      <a:pt x="1305" y="500"/>
                    </a:lnTo>
                    <a:lnTo>
                      <a:pt x="1306" y="511"/>
                    </a:lnTo>
                    <a:lnTo>
                      <a:pt x="1310" y="509"/>
                    </a:lnTo>
                    <a:lnTo>
                      <a:pt x="1306" y="509"/>
                    </a:lnTo>
                    <a:lnTo>
                      <a:pt x="1306" y="511"/>
                    </a:lnTo>
                    <a:lnTo>
                      <a:pt x="1310" y="509"/>
                    </a:lnTo>
                    <a:lnTo>
                      <a:pt x="1306" y="509"/>
                    </a:lnTo>
                    <a:lnTo>
                      <a:pt x="1306" y="522"/>
                    </a:lnTo>
                    <a:lnTo>
                      <a:pt x="1307" y="533"/>
                    </a:lnTo>
                    <a:lnTo>
                      <a:pt x="1309" y="542"/>
                    </a:lnTo>
                    <a:lnTo>
                      <a:pt x="1310" y="552"/>
                    </a:lnTo>
                    <a:lnTo>
                      <a:pt x="1311" y="561"/>
                    </a:lnTo>
                    <a:lnTo>
                      <a:pt x="1314" y="576"/>
                    </a:lnTo>
                    <a:lnTo>
                      <a:pt x="1318" y="575"/>
                    </a:lnTo>
                    <a:lnTo>
                      <a:pt x="1314" y="575"/>
                    </a:lnTo>
                    <a:lnTo>
                      <a:pt x="1314" y="576"/>
                    </a:lnTo>
                    <a:lnTo>
                      <a:pt x="1318" y="575"/>
                    </a:lnTo>
                    <a:lnTo>
                      <a:pt x="1314" y="575"/>
                    </a:lnTo>
                    <a:lnTo>
                      <a:pt x="1314" y="584"/>
                    </a:lnTo>
                    <a:lnTo>
                      <a:pt x="1318" y="604"/>
                    </a:lnTo>
                    <a:lnTo>
                      <a:pt x="1322" y="619"/>
                    </a:lnTo>
                    <a:lnTo>
                      <a:pt x="1326" y="618"/>
                    </a:lnTo>
                    <a:lnTo>
                      <a:pt x="1322" y="618"/>
                    </a:lnTo>
                    <a:lnTo>
                      <a:pt x="1322" y="619"/>
                    </a:lnTo>
                    <a:lnTo>
                      <a:pt x="1326" y="618"/>
                    </a:lnTo>
                    <a:lnTo>
                      <a:pt x="1322" y="618"/>
                    </a:lnTo>
                    <a:lnTo>
                      <a:pt x="1322" y="624"/>
                    </a:lnTo>
                    <a:lnTo>
                      <a:pt x="1327" y="640"/>
                    </a:lnTo>
                    <a:lnTo>
                      <a:pt x="1327" y="641"/>
                    </a:lnTo>
                    <a:lnTo>
                      <a:pt x="1328" y="644"/>
                    </a:lnTo>
                    <a:lnTo>
                      <a:pt x="1332" y="641"/>
                    </a:lnTo>
                    <a:lnTo>
                      <a:pt x="1328" y="642"/>
                    </a:lnTo>
                    <a:lnTo>
                      <a:pt x="1328" y="644"/>
                    </a:lnTo>
                    <a:lnTo>
                      <a:pt x="1332" y="641"/>
                    </a:lnTo>
                    <a:lnTo>
                      <a:pt x="1328" y="642"/>
                    </a:lnTo>
                    <a:lnTo>
                      <a:pt x="1329" y="646"/>
                    </a:lnTo>
                    <a:lnTo>
                      <a:pt x="1333" y="645"/>
                    </a:lnTo>
                    <a:lnTo>
                      <a:pt x="1329" y="645"/>
                    </a:lnTo>
                    <a:lnTo>
                      <a:pt x="1329" y="646"/>
                    </a:lnTo>
                    <a:lnTo>
                      <a:pt x="1333" y="645"/>
                    </a:lnTo>
                    <a:lnTo>
                      <a:pt x="1329" y="645"/>
                    </a:lnTo>
                    <a:lnTo>
                      <a:pt x="1329" y="649"/>
                    </a:lnTo>
                    <a:lnTo>
                      <a:pt x="1331" y="651"/>
                    </a:lnTo>
                    <a:lnTo>
                      <a:pt x="1335" y="655"/>
                    </a:lnTo>
                    <a:lnTo>
                      <a:pt x="1335" y="654"/>
                    </a:lnTo>
                    <a:lnTo>
                      <a:pt x="1337" y="657"/>
                    </a:lnTo>
                    <a:lnTo>
                      <a:pt x="1340" y="657"/>
                    </a:lnTo>
                    <a:lnTo>
                      <a:pt x="1340" y="655"/>
                    </a:lnTo>
                    <a:lnTo>
                      <a:pt x="1344" y="655"/>
                    </a:lnTo>
                    <a:lnTo>
                      <a:pt x="1345" y="654"/>
                    </a:lnTo>
                    <a:lnTo>
                      <a:pt x="1344" y="653"/>
                    </a:lnTo>
                    <a:lnTo>
                      <a:pt x="1346" y="650"/>
                    </a:lnTo>
                    <a:lnTo>
                      <a:pt x="1346" y="649"/>
                    </a:lnTo>
                    <a:lnTo>
                      <a:pt x="1341" y="649"/>
                    </a:lnTo>
                    <a:lnTo>
                      <a:pt x="1345" y="653"/>
                    </a:lnTo>
                    <a:lnTo>
                      <a:pt x="1344" y="651"/>
                    </a:lnTo>
                    <a:lnTo>
                      <a:pt x="1346" y="649"/>
                    </a:lnTo>
                    <a:lnTo>
                      <a:pt x="1341" y="649"/>
                    </a:lnTo>
                    <a:lnTo>
                      <a:pt x="1345" y="653"/>
                    </a:lnTo>
                    <a:lnTo>
                      <a:pt x="1348" y="650"/>
                    </a:lnTo>
                    <a:lnTo>
                      <a:pt x="1346" y="649"/>
                    </a:lnTo>
                    <a:lnTo>
                      <a:pt x="1348" y="648"/>
                    </a:lnTo>
                    <a:lnTo>
                      <a:pt x="1349" y="644"/>
                    </a:lnTo>
                    <a:lnTo>
                      <a:pt x="1345" y="642"/>
                    </a:lnTo>
                    <a:lnTo>
                      <a:pt x="1349" y="645"/>
                    </a:lnTo>
                    <a:lnTo>
                      <a:pt x="1349" y="644"/>
                    </a:lnTo>
                    <a:lnTo>
                      <a:pt x="1345" y="642"/>
                    </a:lnTo>
                    <a:lnTo>
                      <a:pt x="1349" y="645"/>
                    </a:lnTo>
                    <a:lnTo>
                      <a:pt x="1350" y="642"/>
                    </a:lnTo>
                    <a:lnTo>
                      <a:pt x="1350" y="641"/>
                    </a:lnTo>
                    <a:lnTo>
                      <a:pt x="1351" y="637"/>
                    </a:lnTo>
                    <a:lnTo>
                      <a:pt x="1353" y="636"/>
                    </a:lnTo>
                    <a:lnTo>
                      <a:pt x="1353" y="632"/>
                    </a:lnTo>
                    <a:lnTo>
                      <a:pt x="1348" y="632"/>
                    </a:lnTo>
                    <a:lnTo>
                      <a:pt x="1351" y="633"/>
                    </a:lnTo>
                    <a:lnTo>
                      <a:pt x="1353" y="632"/>
                    </a:lnTo>
                    <a:lnTo>
                      <a:pt x="1348" y="632"/>
                    </a:lnTo>
                    <a:lnTo>
                      <a:pt x="1351" y="633"/>
                    </a:lnTo>
                    <a:lnTo>
                      <a:pt x="1355" y="618"/>
                    </a:lnTo>
                    <a:lnTo>
                      <a:pt x="1359" y="598"/>
                    </a:lnTo>
                    <a:lnTo>
                      <a:pt x="1360" y="597"/>
                    </a:lnTo>
                    <a:lnTo>
                      <a:pt x="1360" y="589"/>
                    </a:lnTo>
                    <a:lnTo>
                      <a:pt x="1355" y="589"/>
                    </a:lnTo>
                    <a:lnTo>
                      <a:pt x="1360" y="591"/>
                    </a:lnTo>
                    <a:lnTo>
                      <a:pt x="1360" y="589"/>
                    </a:lnTo>
                    <a:lnTo>
                      <a:pt x="1355" y="589"/>
                    </a:lnTo>
                    <a:lnTo>
                      <a:pt x="1360" y="591"/>
                    </a:lnTo>
                    <a:lnTo>
                      <a:pt x="1363" y="575"/>
                    </a:lnTo>
                    <a:lnTo>
                      <a:pt x="1368" y="539"/>
                    </a:lnTo>
                    <a:lnTo>
                      <a:pt x="1368" y="527"/>
                    </a:lnTo>
                    <a:lnTo>
                      <a:pt x="1363" y="527"/>
                    </a:lnTo>
                    <a:lnTo>
                      <a:pt x="1368" y="529"/>
                    </a:lnTo>
                    <a:lnTo>
                      <a:pt x="1368" y="527"/>
                    </a:lnTo>
                    <a:lnTo>
                      <a:pt x="1363" y="527"/>
                    </a:lnTo>
                    <a:lnTo>
                      <a:pt x="1368" y="529"/>
                    </a:lnTo>
                    <a:lnTo>
                      <a:pt x="1373" y="487"/>
                    </a:lnTo>
                    <a:lnTo>
                      <a:pt x="1376" y="464"/>
                    </a:lnTo>
                    <a:lnTo>
                      <a:pt x="1376" y="451"/>
                    </a:lnTo>
                    <a:lnTo>
                      <a:pt x="1371" y="451"/>
                    </a:lnTo>
                    <a:lnTo>
                      <a:pt x="1376" y="452"/>
                    </a:lnTo>
                    <a:lnTo>
                      <a:pt x="1376" y="451"/>
                    </a:lnTo>
                    <a:lnTo>
                      <a:pt x="1371" y="451"/>
                    </a:lnTo>
                    <a:lnTo>
                      <a:pt x="1376" y="452"/>
                    </a:lnTo>
                    <a:lnTo>
                      <a:pt x="1380" y="417"/>
                    </a:lnTo>
                    <a:lnTo>
                      <a:pt x="1381" y="405"/>
                    </a:lnTo>
                    <a:lnTo>
                      <a:pt x="1382" y="393"/>
                    </a:lnTo>
                    <a:lnTo>
                      <a:pt x="1384" y="380"/>
                    </a:lnTo>
                    <a:lnTo>
                      <a:pt x="1384" y="367"/>
                    </a:lnTo>
                    <a:lnTo>
                      <a:pt x="1379" y="367"/>
                    </a:lnTo>
                    <a:lnTo>
                      <a:pt x="1384" y="368"/>
                    </a:lnTo>
                    <a:lnTo>
                      <a:pt x="1384" y="367"/>
                    </a:lnTo>
                    <a:lnTo>
                      <a:pt x="1379" y="367"/>
                    </a:lnTo>
                    <a:lnTo>
                      <a:pt x="1384" y="368"/>
                    </a:lnTo>
                    <a:lnTo>
                      <a:pt x="1389" y="317"/>
                    </a:lnTo>
                    <a:lnTo>
                      <a:pt x="1390" y="305"/>
                    </a:lnTo>
                    <a:lnTo>
                      <a:pt x="1390" y="291"/>
                    </a:lnTo>
                    <a:lnTo>
                      <a:pt x="1385" y="291"/>
                    </a:lnTo>
                    <a:lnTo>
                      <a:pt x="1390" y="292"/>
                    </a:lnTo>
                    <a:lnTo>
                      <a:pt x="1390" y="291"/>
                    </a:lnTo>
                    <a:lnTo>
                      <a:pt x="1385" y="291"/>
                    </a:lnTo>
                    <a:lnTo>
                      <a:pt x="1390" y="292"/>
                    </a:lnTo>
                    <a:lnTo>
                      <a:pt x="1395" y="240"/>
                    </a:lnTo>
                    <a:lnTo>
                      <a:pt x="1397" y="229"/>
                    </a:lnTo>
                    <a:lnTo>
                      <a:pt x="1398" y="216"/>
                    </a:lnTo>
                    <a:lnTo>
                      <a:pt x="1398" y="203"/>
                    </a:lnTo>
                    <a:lnTo>
                      <a:pt x="1393" y="203"/>
                    </a:lnTo>
                    <a:lnTo>
                      <a:pt x="1398" y="204"/>
                    </a:lnTo>
                    <a:lnTo>
                      <a:pt x="1398" y="203"/>
                    </a:lnTo>
                    <a:lnTo>
                      <a:pt x="1393" y="203"/>
                    </a:lnTo>
                    <a:lnTo>
                      <a:pt x="1398" y="204"/>
                    </a:lnTo>
                    <a:lnTo>
                      <a:pt x="1399" y="191"/>
                    </a:lnTo>
                    <a:lnTo>
                      <a:pt x="1402" y="168"/>
                    </a:lnTo>
                    <a:lnTo>
                      <a:pt x="1403" y="158"/>
                    </a:lnTo>
                    <a:lnTo>
                      <a:pt x="1404" y="146"/>
                    </a:lnTo>
                    <a:lnTo>
                      <a:pt x="1406" y="136"/>
                    </a:lnTo>
                    <a:lnTo>
                      <a:pt x="1406" y="124"/>
                    </a:lnTo>
                    <a:lnTo>
                      <a:pt x="1400" y="124"/>
                    </a:lnTo>
                    <a:lnTo>
                      <a:pt x="1406" y="125"/>
                    </a:lnTo>
                    <a:lnTo>
                      <a:pt x="1406" y="124"/>
                    </a:lnTo>
                    <a:lnTo>
                      <a:pt x="1400" y="124"/>
                    </a:lnTo>
                    <a:lnTo>
                      <a:pt x="1406" y="125"/>
                    </a:lnTo>
                    <a:lnTo>
                      <a:pt x="1410" y="98"/>
                    </a:lnTo>
                    <a:lnTo>
                      <a:pt x="1413" y="75"/>
                    </a:lnTo>
                    <a:lnTo>
                      <a:pt x="1413" y="67"/>
                    </a:lnTo>
                    <a:lnTo>
                      <a:pt x="1408" y="67"/>
                    </a:lnTo>
                    <a:lnTo>
                      <a:pt x="1412" y="69"/>
                    </a:lnTo>
                    <a:lnTo>
                      <a:pt x="1413" y="67"/>
                    </a:lnTo>
                    <a:lnTo>
                      <a:pt x="1408" y="67"/>
                    </a:lnTo>
                    <a:lnTo>
                      <a:pt x="1412" y="69"/>
                    </a:lnTo>
                    <a:lnTo>
                      <a:pt x="1413" y="62"/>
                    </a:lnTo>
                    <a:lnTo>
                      <a:pt x="1410" y="61"/>
                    </a:lnTo>
                    <a:lnTo>
                      <a:pt x="1413" y="62"/>
                    </a:lnTo>
                    <a:lnTo>
                      <a:pt x="1410" y="61"/>
                    </a:lnTo>
                    <a:lnTo>
                      <a:pt x="1413" y="62"/>
                    </a:lnTo>
                    <a:lnTo>
                      <a:pt x="1415" y="57"/>
                    </a:lnTo>
                    <a:lnTo>
                      <a:pt x="1416" y="50"/>
                    </a:lnTo>
                    <a:lnTo>
                      <a:pt x="1412" y="49"/>
                    </a:lnTo>
                    <a:lnTo>
                      <a:pt x="1416" y="50"/>
                    </a:lnTo>
                    <a:lnTo>
                      <a:pt x="1412" y="49"/>
                    </a:lnTo>
                    <a:lnTo>
                      <a:pt x="1416" y="50"/>
                    </a:lnTo>
                    <a:lnTo>
                      <a:pt x="1419" y="40"/>
                    </a:lnTo>
                    <a:lnTo>
                      <a:pt x="1420" y="36"/>
                    </a:lnTo>
                    <a:lnTo>
                      <a:pt x="1421" y="35"/>
                    </a:lnTo>
                    <a:lnTo>
                      <a:pt x="1421" y="31"/>
                    </a:lnTo>
                    <a:lnTo>
                      <a:pt x="1416" y="31"/>
                    </a:lnTo>
                    <a:lnTo>
                      <a:pt x="1420" y="32"/>
                    </a:lnTo>
                    <a:lnTo>
                      <a:pt x="1421" y="31"/>
                    </a:lnTo>
                    <a:lnTo>
                      <a:pt x="1416" y="31"/>
                    </a:lnTo>
                    <a:lnTo>
                      <a:pt x="1420" y="32"/>
                    </a:lnTo>
                    <a:lnTo>
                      <a:pt x="1424" y="21"/>
                    </a:lnTo>
                    <a:lnTo>
                      <a:pt x="1420" y="19"/>
                    </a:lnTo>
                    <a:lnTo>
                      <a:pt x="1424" y="22"/>
                    </a:lnTo>
                    <a:lnTo>
                      <a:pt x="1424" y="21"/>
                    </a:lnTo>
                    <a:lnTo>
                      <a:pt x="1420" y="19"/>
                    </a:lnTo>
                    <a:lnTo>
                      <a:pt x="1424" y="22"/>
                    </a:lnTo>
                    <a:lnTo>
                      <a:pt x="1428" y="14"/>
                    </a:lnTo>
                    <a:lnTo>
                      <a:pt x="1428" y="12"/>
                    </a:lnTo>
                    <a:lnTo>
                      <a:pt x="1422" y="12"/>
                    </a:lnTo>
                    <a:lnTo>
                      <a:pt x="1426" y="16"/>
                    </a:lnTo>
                    <a:lnTo>
                      <a:pt x="1425" y="14"/>
                    </a:lnTo>
                    <a:lnTo>
                      <a:pt x="1428" y="12"/>
                    </a:lnTo>
                    <a:lnTo>
                      <a:pt x="1422" y="12"/>
                    </a:lnTo>
                    <a:lnTo>
                      <a:pt x="1426" y="16"/>
                    </a:lnTo>
                    <a:lnTo>
                      <a:pt x="1430" y="12"/>
                    </a:lnTo>
                    <a:lnTo>
                      <a:pt x="1426" y="8"/>
                    </a:lnTo>
                    <a:lnTo>
                      <a:pt x="1426" y="13"/>
                    </a:lnTo>
                    <a:lnTo>
                      <a:pt x="1430" y="12"/>
                    </a:lnTo>
                    <a:lnTo>
                      <a:pt x="1426" y="8"/>
                    </a:lnTo>
                    <a:lnTo>
                      <a:pt x="1426" y="13"/>
                    </a:lnTo>
                    <a:lnTo>
                      <a:pt x="1429" y="13"/>
                    </a:lnTo>
                    <a:lnTo>
                      <a:pt x="1429" y="8"/>
                    </a:lnTo>
                    <a:lnTo>
                      <a:pt x="1426" y="12"/>
                    </a:lnTo>
                    <a:lnTo>
                      <a:pt x="1429" y="13"/>
                    </a:lnTo>
                    <a:lnTo>
                      <a:pt x="1429" y="8"/>
                    </a:lnTo>
                    <a:lnTo>
                      <a:pt x="1426" y="12"/>
                    </a:lnTo>
                    <a:lnTo>
                      <a:pt x="1428" y="13"/>
                    </a:lnTo>
                    <a:lnTo>
                      <a:pt x="1430" y="9"/>
                    </a:lnTo>
                    <a:lnTo>
                      <a:pt x="1426" y="9"/>
                    </a:lnTo>
                    <a:lnTo>
                      <a:pt x="1428" y="13"/>
                    </a:lnTo>
                    <a:lnTo>
                      <a:pt x="1430" y="9"/>
                    </a:lnTo>
                    <a:lnTo>
                      <a:pt x="1426" y="9"/>
                    </a:lnTo>
                    <a:lnTo>
                      <a:pt x="1426" y="10"/>
                    </a:lnTo>
                    <a:lnTo>
                      <a:pt x="1428" y="14"/>
                    </a:lnTo>
                    <a:lnTo>
                      <a:pt x="1429" y="16"/>
                    </a:lnTo>
                    <a:lnTo>
                      <a:pt x="1431" y="12"/>
                    </a:lnTo>
                    <a:lnTo>
                      <a:pt x="1428" y="14"/>
                    </a:lnTo>
                    <a:lnTo>
                      <a:pt x="1429" y="16"/>
                    </a:lnTo>
                    <a:lnTo>
                      <a:pt x="1431" y="12"/>
                    </a:lnTo>
                    <a:lnTo>
                      <a:pt x="1428" y="14"/>
                    </a:lnTo>
                    <a:lnTo>
                      <a:pt x="1430" y="19"/>
                    </a:lnTo>
                    <a:lnTo>
                      <a:pt x="1434" y="17"/>
                    </a:lnTo>
                    <a:lnTo>
                      <a:pt x="1430" y="18"/>
                    </a:lnTo>
                    <a:lnTo>
                      <a:pt x="1430" y="19"/>
                    </a:lnTo>
                    <a:lnTo>
                      <a:pt x="1434" y="17"/>
                    </a:lnTo>
                    <a:lnTo>
                      <a:pt x="1430" y="18"/>
                    </a:lnTo>
                    <a:lnTo>
                      <a:pt x="1434" y="30"/>
                    </a:lnTo>
                    <a:lnTo>
                      <a:pt x="1438" y="28"/>
                    </a:lnTo>
                    <a:lnTo>
                      <a:pt x="1434" y="28"/>
                    </a:lnTo>
                    <a:lnTo>
                      <a:pt x="1434" y="30"/>
                    </a:lnTo>
                    <a:lnTo>
                      <a:pt x="1438" y="28"/>
                    </a:lnTo>
                    <a:lnTo>
                      <a:pt x="1434" y="28"/>
                    </a:lnTo>
                    <a:lnTo>
                      <a:pt x="1434" y="35"/>
                    </a:lnTo>
                    <a:lnTo>
                      <a:pt x="1435" y="40"/>
                    </a:lnTo>
                    <a:lnTo>
                      <a:pt x="1441" y="66"/>
                    </a:lnTo>
                    <a:lnTo>
                      <a:pt x="1444" y="65"/>
                    </a:lnTo>
                    <a:lnTo>
                      <a:pt x="1441" y="66"/>
                    </a:lnTo>
                    <a:lnTo>
                      <a:pt x="1444" y="65"/>
                    </a:lnTo>
                    <a:lnTo>
                      <a:pt x="1441" y="66"/>
                    </a:lnTo>
                    <a:lnTo>
                      <a:pt x="1442" y="74"/>
                    </a:lnTo>
                    <a:lnTo>
                      <a:pt x="1446" y="72"/>
                    </a:lnTo>
                    <a:lnTo>
                      <a:pt x="1442" y="72"/>
                    </a:lnTo>
                    <a:lnTo>
                      <a:pt x="1442" y="74"/>
                    </a:lnTo>
                    <a:lnTo>
                      <a:pt x="1446" y="72"/>
                    </a:lnTo>
                    <a:lnTo>
                      <a:pt x="1442" y="72"/>
                    </a:lnTo>
                    <a:lnTo>
                      <a:pt x="1442" y="81"/>
                    </a:lnTo>
                    <a:lnTo>
                      <a:pt x="1447" y="118"/>
                    </a:lnTo>
                    <a:lnTo>
                      <a:pt x="1448" y="128"/>
                    </a:lnTo>
                    <a:lnTo>
                      <a:pt x="1452" y="127"/>
                    </a:lnTo>
                    <a:lnTo>
                      <a:pt x="1448" y="127"/>
                    </a:lnTo>
                    <a:lnTo>
                      <a:pt x="1448" y="128"/>
                    </a:lnTo>
                    <a:lnTo>
                      <a:pt x="1452" y="127"/>
                    </a:lnTo>
                    <a:lnTo>
                      <a:pt x="1448" y="127"/>
                    </a:lnTo>
                    <a:lnTo>
                      <a:pt x="1448" y="137"/>
                    </a:lnTo>
                    <a:lnTo>
                      <a:pt x="1450" y="147"/>
                    </a:lnTo>
                    <a:lnTo>
                      <a:pt x="1451" y="159"/>
                    </a:lnTo>
                    <a:lnTo>
                      <a:pt x="1452" y="169"/>
                    </a:lnTo>
                    <a:lnTo>
                      <a:pt x="1453" y="181"/>
                    </a:lnTo>
                    <a:lnTo>
                      <a:pt x="1455" y="191"/>
                    </a:lnTo>
                    <a:lnTo>
                      <a:pt x="1456" y="203"/>
                    </a:lnTo>
                    <a:lnTo>
                      <a:pt x="1460" y="202"/>
                    </a:lnTo>
                    <a:lnTo>
                      <a:pt x="1456" y="202"/>
                    </a:lnTo>
                    <a:lnTo>
                      <a:pt x="1456" y="203"/>
                    </a:lnTo>
                    <a:lnTo>
                      <a:pt x="1460" y="202"/>
                    </a:lnTo>
                    <a:lnTo>
                      <a:pt x="1456" y="202"/>
                    </a:lnTo>
                    <a:lnTo>
                      <a:pt x="1456" y="215"/>
                    </a:lnTo>
                    <a:lnTo>
                      <a:pt x="1457" y="228"/>
                    </a:lnTo>
                    <a:lnTo>
                      <a:pt x="1460" y="251"/>
                    </a:lnTo>
                    <a:lnTo>
                      <a:pt x="1461" y="264"/>
                    </a:lnTo>
                    <a:lnTo>
                      <a:pt x="1462" y="275"/>
                    </a:lnTo>
                    <a:lnTo>
                      <a:pt x="1464" y="288"/>
                    </a:lnTo>
                    <a:lnTo>
                      <a:pt x="1468" y="287"/>
                    </a:lnTo>
                    <a:lnTo>
                      <a:pt x="1464" y="287"/>
                    </a:lnTo>
                    <a:lnTo>
                      <a:pt x="1464" y="288"/>
                    </a:lnTo>
                    <a:lnTo>
                      <a:pt x="1468" y="287"/>
                    </a:lnTo>
                    <a:lnTo>
                      <a:pt x="1464" y="287"/>
                    </a:lnTo>
                    <a:lnTo>
                      <a:pt x="1464" y="301"/>
                    </a:lnTo>
                    <a:lnTo>
                      <a:pt x="1468" y="340"/>
                    </a:lnTo>
                    <a:lnTo>
                      <a:pt x="1469" y="352"/>
                    </a:lnTo>
                    <a:lnTo>
                      <a:pt x="1472" y="377"/>
                    </a:lnTo>
                    <a:lnTo>
                      <a:pt x="1475" y="376"/>
                    </a:lnTo>
                    <a:lnTo>
                      <a:pt x="1472" y="376"/>
                    </a:lnTo>
                    <a:lnTo>
                      <a:pt x="1472" y="377"/>
                    </a:lnTo>
                    <a:lnTo>
                      <a:pt x="1475" y="376"/>
                    </a:lnTo>
                    <a:lnTo>
                      <a:pt x="1472" y="376"/>
                    </a:lnTo>
                    <a:lnTo>
                      <a:pt x="1472" y="390"/>
                    </a:lnTo>
                    <a:lnTo>
                      <a:pt x="1475" y="429"/>
                    </a:lnTo>
                    <a:lnTo>
                      <a:pt x="1477" y="441"/>
                    </a:lnTo>
                    <a:lnTo>
                      <a:pt x="1478" y="454"/>
                    </a:lnTo>
                    <a:lnTo>
                      <a:pt x="1479" y="465"/>
                    </a:lnTo>
                    <a:lnTo>
                      <a:pt x="1483" y="464"/>
                    </a:lnTo>
                    <a:lnTo>
                      <a:pt x="1479" y="464"/>
                    </a:lnTo>
                    <a:lnTo>
                      <a:pt x="1479" y="465"/>
                    </a:lnTo>
                    <a:lnTo>
                      <a:pt x="1483" y="464"/>
                    </a:lnTo>
                    <a:lnTo>
                      <a:pt x="1479" y="464"/>
                    </a:lnTo>
                    <a:lnTo>
                      <a:pt x="1479" y="477"/>
                    </a:lnTo>
                    <a:lnTo>
                      <a:pt x="1482" y="500"/>
                    </a:lnTo>
                    <a:lnTo>
                      <a:pt x="1486" y="531"/>
                    </a:lnTo>
                    <a:lnTo>
                      <a:pt x="1490" y="530"/>
                    </a:lnTo>
                    <a:lnTo>
                      <a:pt x="1486" y="530"/>
                    </a:lnTo>
                    <a:lnTo>
                      <a:pt x="1486" y="531"/>
                    </a:lnTo>
                    <a:lnTo>
                      <a:pt x="1490" y="530"/>
                    </a:lnTo>
                    <a:lnTo>
                      <a:pt x="1486" y="530"/>
                    </a:lnTo>
                    <a:lnTo>
                      <a:pt x="1486" y="540"/>
                    </a:lnTo>
                    <a:lnTo>
                      <a:pt x="1488" y="558"/>
                    </a:lnTo>
                    <a:lnTo>
                      <a:pt x="1491" y="574"/>
                    </a:lnTo>
                    <a:lnTo>
                      <a:pt x="1493" y="587"/>
                    </a:lnTo>
                    <a:lnTo>
                      <a:pt x="1497" y="586"/>
                    </a:lnTo>
                    <a:lnTo>
                      <a:pt x="1493" y="586"/>
                    </a:lnTo>
                    <a:lnTo>
                      <a:pt x="1493" y="587"/>
                    </a:lnTo>
                    <a:lnTo>
                      <a:pt x="1497" y="586"/>
                    </a:lnTo>
                    <a:lnTo>
                      <a:pt x="1493" y="586"/>
                    </a:lnTo>
                    <a:lnTo>
                      <a:pt x="1493" y="593"/>
                    </a:lnTo>
                    <a:lnTo>
                      <a:pt x="1495" y="600"/>
                    </a:lnTo>
                    <a:lnTo>
                      <a:pt x="1499" y="615"/>
                    </a:lnTo>
                    <a:lnTo>
                      <a:pt x="1501" y="623"/>
                    </a:lnTo>
                    <a:lnTo>
                      <a:pt x="1505" y="622"/>
                    </a:lnTo>
                    <a:lnTo>
                      <a:pt x="1501" y="622"/>
                    </a:lnTo>
                    <a:lnTo>
                      <a:pt x="1501" y="623"/>
                    </a:lnTo>
                    <a:lnTo>
                      <a:pt x="1505" y="622"/>
                    </a:lnTo>
                    <a:lnTo>
                      <a:pt x="1501" y="622"/>
                    </a:lnTo>
                    <a:lnTo>
                      <a:pt x="1501" y="627"/>
                    </a:lnTo>
                    <a:lnTo>
                      <a:pt x="1504" y="635"/>
                    </a:lnTo>
                    <a:lnTo>
                      <a:pt x="1504" y="636"/>
                    </a:lnTo>
                    <a:lnTo>
                      <a:pt x="1506" y="641"/>
                    </a:lnTo>
                    <a:lnTo>
                      <a:pt x="1510" y="645"/>
                    </a:lnTo>
                    <a:lnTo>
                      <a:pt x="1513" y="641"/>
                    </a:lnTo>
                    <a:lnTo>
                      <a:pt x="1509" y="641"/>
                    </a:lnTo>
                    <a:lnTo>
                      <a:pt x="1510" y="645"/>
                    </a:lnTo>
                    <a:lnTo>
                      <a:pt x="1513" y="641"/>
                    </a:lnTo>
                    <a:lnTo>
                      <a:pt x="1509" y="641"/>
                    </a:lnTo>
                    <a:lnTo>
                      <a:pt x="1509" y="642"/>
                    </a:lnTo>
                    <a:lnTo>
                      <a:pt x="1510" y="646"/>
                    </a:lnTo>
                    <a:lnTo>
                      <a:pt x="1512" y="648"/>
                    </a:lnTo>
                    <a:lnTo>
                      <a:pt x="1512" y="646"/>
                    </a:lnTo>
                    <a:lnTo>
                      <a:pt x="1514" y="649"/>
                    </a:lnTo>
                    <a:lnTo>
                      <a:pt x="1515" y="649"/>
                    </a:lnTo>
                    <a:lnTo>
                      <a:pt x="1515" y="648"/>
                    </a:lnTo>
                    <a:lnTo>
                      <a:pt x="1519" y="648"/>
                    </a:lnTo>
                    <a:lnTo>
                      <a:pt x="1521" y="646"/>
                    </a:lnTo>
                    <a:lnTo>
                      <a:pt x="1517" y="642"/>
                    </a:lnTo>
                    <a:lnTo>
                      <a:pt x="1517" y="648"/>
                    </a:lnTo>
                    <a:lnTo>
                      <a:pt x="1521" y="646"/>
                    </a:lnTo>
                    <a:lnTo>
                      <a:pt x="1517" y="642"/>
                    </a:lnTo>
                    <a:lnTo>
                      <a:pt x="1517" y="648"/>
                    </a:lnTo>
                    <a:lnTo>
                      <a:pt x="1518" y="648"/>
                    </a:lnTo>
                    <a:lnTo>
                      <a:pt x="1518" y="646"/>
                    </a:lnTo>
                    <a:lnTo>
                      <a:pt x="1521" y="645"/>
                    </a:lnTo>
                    <a:lnTo>
                      <a:pt x="1522" y="645"/>
                    </a:lnTo>
                    <a:lnTo>
                      <a:pt x="1523" y="642"/>
                    </a:lnTo>
                    <a:lnTo>
                      <a:pt x="1519" y="640"/>
                    </a:lnTo>
                    <a:lnTo>
                      <a:pt x="1523" y="644"/>
                    </a:lnTo>
                    <a:lnTo>
                      <a:pt x="1523" y="642"/>
                    </a:lnTo>
                    <a:lnTo>
                      <a:pt x="1519" y="640"/>
                    </a:lnTo>
                    <a:lnTo>
                      <a:pt x="1523" y="644"/>
                    </a:lnTo>
                    <a:lnTo>
                      <a:pt x="1524" y="642"/>
                    </a:lnTo>
                    <a:lnTo>
                      <a:pt x="1523" y="641"/>
                    </a:lnTo>
                    <a:lnTo>
                      <a:pt x="1526" y="639"/>
                    </a:lnTo>
                    <a:lnTo>
                      <a:pt x="1526" y="636"/>
                    </a:lnTo>
                    <a:lnTo>
                      <a:pt x="1521" y="636"/>
                    </a:lnTo>
                    <a:lnTo>
                      <a:pt x="1524" y="639"/>
                    </a:lnTo>
                    <a:lnTo>
                      <a:pt x="1526" y="636"/>
                    </a:lnTo>
                    <a:lnTo>
                      <a:pt x="1521" y="636"/>
                    </a:lnTo>
                    <a:lnTo>
                      <a:pt x="1524" y="639"/>
                    </a:lnTo>
                    <a:lnTo>
                      <a:pt x="1526" y="636"/>
                    </a:lnTo>
                    <a:lnTo>
                      <a:pt x="1526" y="635"/>
                    </a:lnTo>
                    <a:lnTo>
                      <a:pt x="1528" y="627"/>
                    </a:lnTo>
                    <a:lnTo>
                      <a:pt x="1531" y="617"/>
                    </a:lnTo>
                    <a:lnTo>
                      <a:pt x="1532" y="615"/>
                    </a:lnTo>
                    <a:lnTo>
                      <a:pt x="1532" y="610"/>
                    </a:lnTo>
                    <a:lnTo>
                      <a:pt x="1527" y="610"/>
                    </a:lnTo>
                    <a:lnTo>
                      <a:pt x="1531" y="611"/>
                    </a:lnTo>
                    <a:lnTo>
                      <a:pt x="1532" y="610"/>
                    </a:lnTo>
                    <a:lnTo>
                      <a:pt x="1527" y="610"/>
                    </a:lnTo>
                    <a:lnTo>
                      <a:pt x="1531" y="611"/>
                    </a:lnTo>
                    <a:lnTo>
                      <a:pt x="1535" y="592"/>
                    </a:lnTo>
                    <a:lnTo>
                      <a:pt x="1536" y="592"/>
                    </a:lnTo>
                    <a:lnTo>
                      <a:pt x="1540" y="569"/>
                    </a:lnTo>
                    <a:lnTo>
                      <a:pt x="1540" y="558"/>
                    </a:lnTo>
                    <a:lnTo>
                      <a:pt x="1535" y="558"/>
                    </a:lnTo>
                    <a:lnTo>
                      <a:pt x="1540" y="560"/>
                    </a:lnTo>
                    <a:lnTo>
                      <a:pt x="1540" y="558"/>
                    </a:lnTo>
                    <a:lnTo>
                      <a:pt x="1535" y="558"/>
                    </a:lnTo>
                    <a:lnTo>
                      <a:pt x="1540" y="560"/>
                    </a:lnTo>
                    <a:lnTo>
                      <a:pt x="1541" y="552"/>
                    </a:lnTo>
                    <a:lnTo>
                      <a:pt x="1543" y="543"/>
                    </a:lnTo>
                    <a:lnTo>
                      <a:pt x="1544" y="533"/>
                    </a:lnTo>
                    <a:lnTo>
                      <a:pt x="1545" y="523"/>
                    </a:lnTo>
                    <a:lnTo>
                      <a:pt x="1548" y="503"/>
                    </a:lnTo>
                    <a:lnTo>
                      <a:pt x="1548" y="490"/>
                    </a:lnTo>
                    <a:lnTo>
                      <a:pt x="1543" y="490"/>
                    </a:lnTo>
                    <a:lnTo>
                      <a:pt x="1548" y="491"/>
                    </a:lnTo>
                    <a:lnTo>
                      <a:pt x="1548" y="490"/>
                    </a:lnTo>
                    <a:lnTo>
                      <a:pt x="1543" y="490"/>
                    </a:lnTo>
                    <a:lnTo>
                      <a:pt x="1548" y="491"/>
                    </a:lnTo>
                    <a:lnTo>
                      <a:pt x="1549" y="481"/>
                    </a:lnTo>
                    <a:lnTo>
                      <a:pt x="1550" y="469"/>
                    </a:lnTo>
                    <a:lnTo>
                      <a:pt x="1552" y="459"/>
                    </a:lnTo>
                    <a:lnTo>
                      <a:pt x="1553" y="447"/>
                    </a:lnTo>
                    <a:lnTo>
                      <a:pt x="1554" y="434"/>
                    </a:lnTo>
                    <a:lnTo>
                      <a:pt x="1555" y="423"/>
                    </a:lnTo>
                    <a:lnTo>
                      <a:pt x="1555" y="410"/>
                    </a:lnTo>
                    <a:lnTo>
                      <a:pt x="1550" y="410"/>
                    </a:lnTo>
                    <a:lnTo>
                      <a:pt x="1555" y="411"/>
                    </a:lnTo>
                    <a:lnTo>
                      <a:pt x="1555" y="410"/>
                    </a:lnTo>
                    <a:lnTo>
                      <a:pt x="1550" y="410"/>
                    </a:lnTo>
                    <a:lnTo>
                      <a:pt x="1555" y="411"/>
                    </a:lnTo>
                    <a:lnTo>
                      <a:pt x="1557" y="399"/>
                    </a:lnTo>
                    <a:lnTo>
                      <a:pt x="1559" y="374"/>
                    </a:lnTo>
                    <a:lnTo>
                      <a:pt x="1561" y="362"/>
                    </a:lnTo>
                    <a:lnTo>
                      <a:pt x="1563" y="336"/>
                    </a:lnTo>
                    <a:lnTo>
                      <a:pt x="1563" y="322"/>
                    </a:lnTo>
                    <a:lnTo>
                      <a:pt x="1558" y="322"/>
                    </a:lnTo>
                    <a:lnTo>
                      <a:pt x="1563" y="323"/>
                    </a:lnTo>
                    <a:lnTo>
                      <a:pt x="1563" y="322"/>
                    </a:lnTo>
                    <a:lnTo>
                      <a:pt x="1558" y="322"/>
                    </a:lnTo>
                    <a:lnTo>
                      <a:pt x="1563" y="323"/>
                    </a:lnTo>
                    <a:lnTo>
                      <a:pt x="1565" y="310"/>
                    </a:lnTo>
                    <a:lnTo>
                      <a:pt x="1566" y="299"/>
                    </a:lnTo>
                    <a:lnTo>
                      <a:pt x="1570" y="260"/>
                    </a:lnTo>
                    <a:lnTo>
                      <a:pt x="1570" y="246"/>
                    </a:lnTo>
                    <a:lnTo>
                      <a:pt x="1565" y="246"/>
                    </a:lnTo>
                    <a:lnTo>
                      <a:pt x="1570" y="247"/>
                    </a:lnTo>
                    <a:lnTo>
                      <a:pt x="1570" y="246"/>
                    </a:lnTo>
                    <a:lnTo>
                      <a:pt x="1565" y="246"/>
                    </a:lnTo>
                    <a:lnTo>
                      <a:pt x="1570" y="247"/>
                    </a:lnTo>
                    <a:lnTo>
                      <a:pt x="1572" y="221"/>
                    </a:lnTo>
                    <a:lnTo>
                      <a:pt x="1574" y="209"/>
                    </a:lnTo>
                    <a:lnTo>
                      <a:pt x="1575" y="196"/>
                    </a:lnTo>
                    <a:lnTo>
                      <a:pt x="1577" y="173"/>
                    </a:lnTo>
                    <a:lnTo>
                      <a:pt x="1577" y="160"/>
                    </a:lnTo>
                    <a:lnTo>
                      <a:pt x="1572" y="160"/>
                    </a:lnTo>
                    <a:lnTo>
                      <a:pt x="1577" y="162"/>
                    </a:lnTo>
                    <a:lnTo>
                      <a:pt x="1577" y="160"/>
                    </a:lnTo>
                    <a:lnTo>
                      <a:pt x="1572" y="160"/>
                    </a:lnTo>
                    <a:lnTo>
                      <a:pt x="1577" y="162"/>
                    </a:lnTo>
                    <a:lnTo>
                      <a:pt x="1579" y="151"/>
                    </a:lnTo>
                    <a:lnTo>
                      <a:pt x="1580" y="140"/>
                    </a:lnTo>
                    <a:lnTo>
                      <a:pt x="1583" y="119"/>
                    </a:lnTo>
                    <a:lnTo>
                      <a:pt x="1584" y="110"/>
                    </a:lnTo>
                    <a:lnTo>
                      <a:pt x="1584" y="100"/>
                    </a:lnTo>
                    <a:lnTo>
                      <a:pt x="1579" y="100"/>
                    </a:lnTo>
                    <a:lnTo>
                      <a:pt x="1584" y="101"/>
                    </a:lnTo>
                    <a:lnTo>
                      <a:pt x="1584" y="100"/>
                    </a:lnTo>
                    <a:lnTo>
                      <a:pt x="1579" y="100"/>
                    </a:lnTo>
                    <a:lnTo>
                      <a:pt x="1584" y="101"/>
                    </a:lnTo>
                    <a:lnTo>
                      <a:pt x="1585" y="92"/>
                    </a:lnTo>
                    <a:lnTo>
                      <a:pt x="1588" y="76"/>
                    </a:lnTo>
                    <a:lnTo>
                      <a:pt x="1583" y="75"/>
                    </a:lnTo>
                    <a:lnTo>
                      <a:pt x="1586" y="76"/>
                    </a:lnTo>
                    <a:lnTo>
                      <a:pt x="1588" y="76"/>
                    </a:lnTo>
                    <a:lnTo>
                      <a:pt x="1583" y="75"/>
                    </a:lnTo>
                    <a:lnTo>
                      <a:pt x="1586" y="76"/>
                    </a:lnTo>
                    <a:lnTo>
                      <a:pt x="1590" y="57"/>
                    </a:lnTo>
                    <a:lnTo>
                      <a:pt x="1586" y="56"/>
                    </a:lnTo>
                    <a:lnTo>
                      <a:pt x="1590" y="57"/>
                    </a:lnTo>
                    <a:lnTo>
                      <a:pt x="1586" y="56"/>
                    </a:lnTo>
                    <a:lnTo>
                      <a:pt x="1590" y="57"/>
                    </a:lnTo>
                    <a:lnTo>
                      <a:pt x="1592" y="52"/>
                    </a:lnTo>
                    <a:lnTo>
                      <a:pt x="1593" y="50"/>
                    </a:lnTo>
                    <a:lnTo>
                      <a:pt x="1593" y="44"/>
                    </a:lnTo>
                    <a:lnTo>
                      <a:pt x="1588" y="44"/>
                    </a:lnTo>
                    <a:lnTo>
                      <a:pt x="1592" y="45"/>
                    </a:lnTo>
                    <a:lnTo>
                      <a:pt x="1593" y="44"/>
                    </a:lnTo>
                    <a:lnTo>
                      <a:pt x="1588" y="44"/>
                    </a:lnTo>
                    <a:lnTo>
                      <a:pt x="1592" y="45"/>
                    </a:lnTo>
                    <a:lnTo>
                      <a:pt x="1593" y="40"/>
                    </a:lnTo>
                    <a:lnTo>
                      <a:pt x="1594" y="36"/>
                    </a:lnTo>
                    <a:lnTo>
                      <a:pt x="1595" y="31"/>
                    </a:lnTo>
                    <a:lnTo>
                      <a:pt x="1599" y="19"/>
                    </a:lnTo>
                    <a:lnTo>
                      <a:pt x="1601" y="18"/>
                    </a:lnTo>
                    <a:lnTo>
                      <a:pt x="1601" y="16"/>
                    </a:lnTo>
                    <a:lnTo>
                      <a:pt x="1595" y="16"/>
                    </a:lnTo>
                    <a:lnTo>
                      <a:pt x="1599" y="17"/>
                    </a:lnTo>
                    <a:lnTo>
                      <a:pt x="1601" y="16"/>
                    </a:lnTo>
                    <a:lnTo>
                      <a:pt x="1595" y="16"/>
                    </a:lnTo>
                    <a:lnTo>
                      <a:pt x="1599" y="17"/>
                    </a:lnTo>
                    <a:lnTo>
                      <a:pt x="1601" y="13"/>
                    </a:lnTo>
                    <a:lnTo>
                      <a:pt x="1597" y="12"/>
                    </a:lnTo>
                    <a:lnTo>
                      <a:pt x="1601" y="14"/>
                    </a:lnTo>
                    <a:lnTo>
                      <a:pt x="1601" y="13"/>
                    </a:lnTo>
                    <a:lnTo>
                      <a:pt x="1597" y="12"/>
                    </a:lnTo>
                    <a:lnTo>
                      <a:pt x="1601" y="14"/>
                    </a:lnTo>
                    <a:lnTo>
                      <a:pt x="1602" y="12"/>
                    </a:lnTo>
                    <a:lnTo>
                      <a:pt x="1598" y="9"/>
                    </a:lnTo>
                    <a:lnTo>
                      <a:pt x="1602" y="13"/>
                    </a:lnTo>
                    <a:lnTo>
                      <a:pt x="1602" y="12"/>
                    </a:lnTo>
                    <a:lnTo>
                      <a:pt x="1598" y="9"/>
                    </a:lnTo>
                    <a:lnTo>
                      <a:pt x="1602" y="13"/>
                    </a:lnTo>
                    <a:lnTo>
                      <a:pt x="1606" y="9"/>
                    </a:lnTo>
                    <a:lnTo>
                      <a:pt x="1605" y="8"/>
                    </a:lnTo>
                    <a:lnTo>
                      <a:pt x="1607" y="5"/>
                    </a:lnTo>
                    <a:lnTo>
                      <a:pt x="1607" y="4"/>
                    </a:lnTo>
                    <a:lnTo>
                      <a:pt x="1602" y="4"/>
                    </a:lnTo>
                    <a:lnTo>
                      <a:pt x="1602" y="9"/>
                    </a:lnTo>
                    <a:lnTo>
                      <a:pt x="1602" y="8"/>
                    </a:lnTo>
                    <a:lnTo>
                      <a:pt x="1605" y="7"/>
                    </a:lnTo>
                    <a:lnTo>
                      <a:pt x="1607" y="4"/>
                    </a:lnTo>
                    <a:lnTo>
                      <a:pt x="1602" y="4"/>
                    </a:lnTo>
                    <a:lnTo>
                      <a:pt x="1602" y="9"/>
                    </a:lnTo>
                    <a:lnTo>
                      <a:pt x="1603" y="9"/>
                    </a:lnTo>
                    <a:lnTo>
                      <a:pt x="1603" y="4"/>
                    </a:lnTo>
                    <a:lnTo>
                      <a:pt x="1601" y="8"/>
                    </a:lnTo>
                    <a:lnTo>
                      <a:pt x="1603" y="9"/>
                    </a:lnTo>
                    <a:lnTo>
                      <a:pt x="1603" y="4"/>
                    </a:lnTo>
                    <a:lnTo>
                      <a:pt x="1601" y="8"/>
                    </a:lnTo>
                    <a:lnTo>
                      <a:pt x="1602" y="9"/>
                    </a:lnTo>
                    <a:lnTo>
                      <a:pt x="1602" y="8"/>
                    </a:lnTo>
                    <a:lnTo>
                      <a:pt x="1605" y="10"/>
                    </a:lnTo>
                    <a:lnTo>
                      <a:pt x="1606" y="10"/>
                    </a:lnTo>
                    <a:lnTo>
                      <a:pt x="1606" y="5"/>
                    </a:lnTo>
                    <a:lnTo>
                      <a:pt x="1602" y="8"/>
                    </a:lnTo>
                    <a:lnTo>
                      <a:pt x="1606" y="10"/>
                    </a:lnTo>
                    <a:lnTo>
                      <a:pt x="1606" y="5"/>
                    </a:lnTo>
                    <a:lnTo>
                      <a:pt x="1602" y="8"/>
                    </a:lnTo>
                    <a:lnTo>
                      <a:pt x="1603" y="10"/>
                    </a:lnTo>
                    <a:lnTo>
                      <a:pt x="1606" y="13"/>
                    </a:lnTo>
                    <a:lnTo>
                      <a:pt x="1608" y="9"/>
                    </a:lnTo>
                    <a:lnTo>
                      <a:pt x="1605" y="12"/>
                    </a:lnTo>
                    <a:lnTo>
                      <a:pt x="1606" y="13"/>
                    </a:lnTo>
                    <a:lnTo>
                      <a:pt x="1608" y="9"/>
                    </a:lnTo>
                    <a:lnTo>
                      <a:pt x="1605" y="12"/>
                    </a:lnTo>
                    <a:lnTo>
                      <a:pt x="1606" y="14"/>
                    </a:lnTo>
                    <a:lnTo>
                      <a:pt x="1610" y="12"/>
                    </a:lnTo>
                    <a:lnTo>
                      <a:pt x="1606" y="12"/>
                    </a:lnTo>
                    <a:lnTo>
                      <a:pt x="1606" y="14"/>
                    </a:lnTo>
                    <a:lnTo>
                      <a:pt x="1610" y="12"/>
                    </a:lnTo>
                    <a:lnTo>
                      <a:pt x="1606" y="12"/>
                    </a:lnTo>
                    <a:lnTo>
                      <a:pt x="1606" y="16"/>
                    </a:lnTo>
                    <a:lnTo>
                      <a:pt x="1608" y="23"/>
                    </a:lnTo>
                    <a:lnTo>
                      <a:pt x="1612" y="22"/>
                    </a:lnTo>
                    <a:lnTo>
                      <a:pt x="1608" y="23"/>
                    </a:lnTo>
                    <a:lnTo>
                      <a:pt x="1612" y="22"/>
                    </a:lnTo>
                    <a:lnTo>
                      <a:pt x="1608" y="23"/>
                    </a:lnTo>
                    <a:lnTo>
                      <a:pt x="1612" y="39"/>
                    </a:lnTo>
                    <a:lnTo>
                      <a:pt x="1614" y="45"/>
                    </a:lnTo>
                    <a:lnTo>
                      <a:pt x="1617" y="44"/>
                    </a:lnTo>
                    <a:lnTo>
                      <a:pt x="1614" y="44"/>
                    </a:lnTo>
                    <a:lnTo>
                      <a:pt x="1614" y="45"/>
                    </a:lnTo>
                    <a:lnTo>
                      <a:pt x="1617" y="44"/>
                    </a:lnTo>
                    <a:lnTo>
                      <a:pt x="1614" y="44"/>
                    </a:lnTo>
                    <a:lnTo>
                      <a:pt x="1614" y="52"/>
                    </a:lnTo>
                    <a:lnTo>
                      <a:pt x="1616" y="65"/>
                    </a:lnTo>
                    <a:lnTo>
                      <a:pt x="1620" y="63"/>
                    </a:lnTo>
                    <a:lnTo>
                      <a:pt x="1616" y="65"/>
                    </a:lnTo>
                    <a:lnTo>
                      <a:pt x="1620" y="63"/>
                    </a:lnTo>
                    <a:lnTo>
                      <a:pt x="1616" y="65"/>
                    </a:lnTo>
                    <a:lnTo>
                      <a:pt x="1617" y="72"/>
                    </a:lnTo>
                    <a:lnTo>
                      <a:pt x="1619" y="81"/>
                    </a:lnTo>
                    <a:lnTo>
                      <a:pt x="1620" y="89"/>
                    </a:lnTo>
                    <a:lnTo>
                      <a:pt x="1621" y="98"/>
                    </a:lnTo>
                    <a:lnTo>
                      <a:pt x="1625" y="97"/>
                    </a:lnTo>
                    <a:lnTo>
                      <a:pt x="1621" y="97"/>
                    </a:lnTo>
                    <a:lnTo>
                      <a:pt x="1621" y="98"/>
                    </a:lnTo>
                    <a:lnTo>
                      <a:pt x="1625" y="97"/>
                    </a:lnTo>
                    <a:lnTo>
                      <a:pt x="1621" y="97"/>
                    </a:lnTo>
                    <a:lnTo>
                      <a:pt x="1621" y="107"/>
                    </a:lnTo>
                    <a:lnTo>
                      <a:pt x="1623" y="118"/>
                    </a:lnTo>
                    <a:lnTo>
                      <a:pt x="1624" y="127"/>
                    </a:lnTo>
                    <a:lnTo>
                      <a:pt x="1628" y="158"/>
                    </a:lnTo>
                    <a:lnTo>
                      <a:pt x="1632" y="156"/>
                    </a:lnTo>
                    <a:lnTo>
                      <a:pt x="1628" y="156"/>
                    </a:lnTo>
                    <a:lnTo>
                      <a:pt x="1628" y="158"/>
                    </a:lnTo>
                    <a:lnTo>
                      <a:pt x="1632" y="156"/>
                    </a:lnTo>
                    <a:lnTo>
                      <a:pt x="1628" y="156"/>
                    </a:lnTo>
                    <a:lnTo>
                      <a:pt x="1628" y="169"/>
                    </a:lnTo>
                    <a:lnTo>
                      <a:pt x="1629" y="181"/>
                    </a:lnTo>
                    <a:lnTo>
                      <a:pt x="1630" y="191"/>
                    </a:lnTo>
                    <a:lnTo>
                      <a:pt x="1633" y="215"/>
                    </a:lnTo>
                    <a:lnTo>
                      <a:pt x="1634" y="228"/>
                    </a:lnTo>
                    <a:lnTo>
                      <a:pt x="1636" y="239"/>
                    </a:lnTo>
                    <a:lnTo>
                      <a:pt x="1639" y="238"/>
                    </a:lnTo>
                    <a:lnTo>
                      <a:pt x="1636" y="238"/>
                    </a:lnTo>
                    <a:lnTo>
                      <a:pt x="1636" y="239"/>
                    </a:lnTo>
                    <a:lnTo>
                      <a:pt x="1639" y="238"/>
                    </a:lnTo>
                    <a:lnTo>
                      <a:pt x="1636" y="238"/>
                    </a:lnTo>
                    <a:lnTo>
                      <a:pt x="1636" y="251"/>
                    </a:lnTo>
                    <a:lnTo>
                      <a:pt x="1638" y="277"/>
                    </a:lnTo>
                    <a:lnTo>
                      <a:pt x="1639" y="288"/>
                    </a:lnTo>
                    <a:lnTo>
                      <a:pt x="1643" y="327"/>
                    </a:lnTo>
                    <a:lnTo>
                      <a:pt x="1647" y="326"/>
                    </a:lnTo>
                    <a:lnTo>
                      <a:pt x="1643" y="326"/>
                    </a:lnTo>
                    <a:lnTo>
                      <a:pt x="1643" y="327"/>
                    </a:lnTo>
                    <a:lnTo>
                      <a:pt x="1647" y="326"/>
                    </a:lnTo>
                    <a:lnTo>
                      <a:pt x="1643" y="326"/>
                    </a:lnTo>
                    <a:lnTo>
                      <a:pt x="1643" y="340"/>
                    </a:lnTo>
                    <a:lnTo>
                      <a:pt x="1645" y="353"/>
                    </a:lnTo>
                    <a:lnTo>
                      <a:pt x="1646" y="365"/>
                    </a:lnTo>
                    <a:lnTo>
                      <a:pt x="1651" y="416"/>
                    </a:lnTo>
                    <a:lnTo>
                      <a:pt x="1655" y="415"/>
                    </a:lnTo>
                    <a:lnTo>
                      <a:pt x="1651" y="415"/>
                    </a:lnTo>
                    <a:lnTo>
                      <a:pt x="1651" y="416"/>
                    </a:lnTo>
                    <a:lnTo>
                      <a:pt x="1655" y="415"/>
                    </a:lnTo>
                    <a:lnTo>
                      <a:pt x="1651" y="415"/>
                    </a:lnTo>
                    <a:lnTo>
                      <a:pt x="1651" y="429"/>
                    </a:lnTo>
                    <a:lnTo>
                      <a:pt x="1652" y="441"/>
                    </a:lnTo>
                    <a:lnTo>
                      <a:pt x="1654" y="454"/>
                    </a:lnTo>
                    <a:lnTo>
                      <a:pt x="1657" y="489"/>
                    </a:lnTo>
                    <a:lnTo>
                      <a:pt x="1659" y="499"/>
                    </a:lnTo>
                    <a:lnTo>
                      <a:pt x="1663" y="498"/>
                    </a:lnTo>
                    <a:lnTo>
                      <a:pt x="1659" y="498"/>
                    </a:lnTo>
                    <a:lnTo>
                      <a:pt x="1659" y="499"/>
                    </a:lnTo>
                    <a:lnTo>
                      <a:pt x="1663" y="498"/>
                    </a:lnTo>
                    <a:lnTo>
                      <a:pt x="1659" y="498"/>
                    </a:lnTo>
                    <a:lnTo>
                      <a:pt x="1659" y="511"/>
                    </a:lnTo>
                    <a:lnTo>
                      <a:pt x="1661" y="531"/>
                    </a:lnTo>
                    <a:lnTo>
                      <a:pt x="1664" y="549"/>
                    </a:lnTo>
                    <a:lnTo>
                      <a:pt x="1665" y="557"/>
                    </a:lnTo>
                    <a:lnTo>
                      <a:pt x="1669" y="556"/>
                    </a:lnTo>
                    <a:lnTo>
                      <a:pt x="1665" y="556"/>
                    </a:lnTo>
                    <a:lnTo>
                      <a:pt x="1665" y="557"/>
                    </a:lnTo>
                    <a:lnTo>
                      <a:pt x="1669" y="556"/>
                    </a:lnTo>
                    <a:lnTo>
                      <a:pt x="1665" y="556"/>
                    </a:lnTo>
                    <a:lnTo>
                      <a:pt x="1665" y="566"/>
                    </a:lnTo>
                    <a:lnTo>
                      <a:pt x="1667" y="573"/>
                    </a:lnTo>
                    <a:lnTo>
                      <a:pt x="1670" y="571"/>
                    </a:lnTo>
                    <a:lnTo>
                      <a:pt x="1667" y="573"/>
                    </a:lnTo>
                    <a:lnTo>
                      <a:pt x="1670" y="571"/>
                    </a:lnTo>
                    <a:lnTo>
                      <a:pt x="1667" y="573"/>
                    </a:lnTo>
                    <a:lnTo>
                      <a:pt x="1668" y="580"/>
                    </a:lnTo>
                    <a:lnTo>
                      <a:pt x="1670" y="593"/>
                    </a:lnTo>
                    <a:lnTo>
                      <a:pt x="1673" y="604"/>
                    </a:lnTo>
                    <a:lnTo>
                      <a:pt x="1677" y="602"/>
                    </a:lnTo>
                    <a:lnTo>
                      <a:pt x="1673" y="602"/>
                    </a:lnTo>
                    <a:lnTo>
                      <a:pt x="1673" y="604"/>
                    </a:lnTo>
                    <a:lnTo>
                      <a:pt x="1677" y="602"/>
                    </a:lnTo>
                    <a:lnTo>
                      <a:pt x="1673" y="602"/>
                    </a:lnTo>
                    <a:lnTo>
                      <a:pt x="1673" y="609"/>
                    </a:lnTo>
                    <a:lnTo>
                      <a:pt x="1674" y="614"/>
                    </a:lnTo>
                    <a:lnTo>
                      <a:pt x="1681" y="633"/>
                    </a:lnTo>
                    <a:lnTo>
                      <a:pt x="1685" y="632"/>
                    </a:lnTo>
                    <a:lnTo>
                      <a:pt x="1681" y="632"/>
                    </a:lnTo>
                    <a:lnTo>
                      <a:pt x="1681" y="633"/>
                    </a:lnTo>
                    <a:lnTo>
                      <a:pt x="1685" y="632"/>
                    </a:lnTo>
                    <a:lnTo>
                      <a:pt x="1681" y="632"/>
                    </a:lnTo>
                    <a:lnTo>
                      <a:pt x="1681" y="637"/>
                    </a:lnTo>
                    <a:lnTo>
                      <a:pt x="1682" y="640"/>
                    </a:lnTo>
                    <a:lnTo>
                      <a:pt x="1688" y="646"/>
                    </a:lnTo>
                    <a:lnTo>
                      <a:pt x="1688" y="645"/>
                    </a:lnTo>
                    <a:lnTo>
                      <a:pt x="1691" y="648"/>
                    </a:lnTo>
                    <a:lnTo>
                      <a:pt x="1692" y="648"/>
                    </a:lnTo>
                    <a:lnTo>
                      <a:pt x="1692" y="646"/>
                    </a:lnTo>
                    <a:lnTo>
                      <a:pt x="1695" y="645"/>
                    </a:lnTo>
                    <a:lnTo>
                      <a:pt x="1698" y="642"/>
                    </a:lnTo>
                    <a:lnTo>
                      <a:pt x="1698" y="641"/>
                    </a:lnTo>
                    <a:lnTo>
                      <a:pt x="1692" y="641"/>
                    </a:lnTo>
                    <a:lnTo>
                      <a:pt x="1696" y="645"/>
                    </a:lnTo>
                    <a:lnTo>
                      <a:pt x="1695" y="644"/>
                    </a:lnTo>
                    <a:lnTo>
                      <a:pt x="1698" y="641"/>
                    </a:lnTo>
                    <a:lnTo>
                      <a:pt x="1692" y="641"/>
                    </a:lnTo>
                    <a:lnTo>
                      <a:pt x="1696" y="645"/>
                    </a:lnTo>
                    <a:lnTo>
                      <a:pt x="1700" y="641"/>
                    </a:lnTo>
                    <a:lnTo>
                      <a:pt x="1700" y="640"/>
                    </a:lnTo>
                    <a:lnTo>
                      <a:pt x="1701" y="637"/>
                    </a:lnTo>
                    <a:lnTo>
                      <a:pt x="1701" y="636"/>
                    </a:lnTo>
                    <a:lnTo>
                      <a:pt x="1704" y="628"/>
                    </a:lnTo>
                    <a:lnTo>
                      <a:pt x="1705" y="627"/>
                    </a:lnTo>
                    <a:lnTo>
                      <a:pt x="1705" y="623"/>
                    </a:lnTo>
                    <a:lnTo>
                      <a:pt x="1700" y="623"/>
                    </a:lnTo>
                    <a:lnTo>
                      <a:pt x="1704" y="624"/>
                    </a:lnTo>
                    <a:lnTo>
                      <a:pt x="1705" y="623"/>
                    </a:lnTo>
                    <a:lnTo>
                      <a:pt x="1700" y="623"/>
                    </a:lnTo>
                    <a:lnTo>
                      <a:pt x="1704" y="624"/>
                    </a:lnTo>
                    <a:lnTo>
                      <a:pt x="1705" y="620"/>
                    </a:lnTo>
                    <a:lnTo>
                      <a:pt x="1707" y="615"/>
                    </a:lnTo>
                    <a:lnTo>
                      <a:pt x="1708" y="609"/>
                    </a:lnTo>
                    <a:lnTo>
                      <a:pt x="1704" y="607"/>
                    </a:lnTo>
                    <a:lnTo>
                      <a:pt x="1708" y="609"/>
                    </a:lnTo>
                    <a:lnTo>
                      <a:pt x="1704" y="607"/>
                    </a:lnTo>
                    <a:lnTo>
                      <a:pt x="1708" y="609"/>
                    </a:lnTo>
                    <a:lnTo>
                      <a:pt x="1709" y="604"/>
                    </a:lnTo>
                    <a:lnTo>
                      <a:pt x="1710" y="597"/>
                    </a:lnTo>
                    <a:lnTo>
                      <a:pt x="1712" y="596"/>
                    </a:lnTo>
                    <a:lnTo>
                      <a:pt x="1712" y="588"/>
                    </a:lnTo>
                    <a:lnTo>
                      <a:pt x="1707" y="588"/>
                    </a:lnTo>
                    <a:lnTo>
                      <a:pt x="1710" y="589"/>
                    </a:lnTo>
                    <a:lnTo>
                      <a:pt x="1712" y="588"/>
                    </a:lnTo>
                    <a:lnTo>
                      <a:pt x="1707" y="588"/>
                    </a:lnTo>
                    <a:lnTo>
                      <a:pt x="1710" y="589"/>
                    </a:lnTo>
                    <a:lnTo>
                      <a:pt x="1712" y="583"/>
                    </a:lnTo>
                    <a:lnTo>
                      <a:pt x="1713" y="583"/>
                    </a:lnTo>
                    <a:lnTo>
                      <a:pt x="1714" y="575"/>
                    </a:lnTo>
                    <a:lnTo>
                      <a:pt x="1716" y="566"/>
                    </a:lnTo>
                    <a:lnTo>
                      <a:pt x="1717" y="558"/>
                    </a:lnTo>
                    <a:lnTo>
                      <a:pt x="1719" y="540"/>
                    </a:lnTo>
                    <a:lnTo>
                      <a:pt x="1719" y="529"/>
                    </a:lnTo>
                    <a:lnTo>
                      <a:pt x="1714" y="529"/>
                    </a:lnTo>
                    <a:lnTo>
                      <a:pt x="1719" y="530"/>
                    </a:lnTo>
                    <a:lnTo>
                      <a:pt x="1719" y="529"/>
                    </a:lnTo>
                    <a:lnTo>
                      <a:pt x="1714" y="529"/>
                    </a:lnTo>
                    <a:lnTo>
                      <a:pt x="1719" y="530"/>
                    </a:lnTo>
                    <a:lnTo>
                      <a:pt x="1721" y="521"/>
                    </a:lnTo>
                    <a:lnTo>
                      <a:pt x="1725" y="490"/>
                    </a:lnTo>
                    <a:lnTo>
                      <a:pt x="1727" y="467"/>
                    </a:lnTo>
                    <a:lnTo>
                      <a:pt x="1727" y="455"/>
                    </a:lnTo>
                    <a:lnTo>
                      <a:pt x="1722" y="455"/>
                    </a:lnTo>
                    <a:lnTo>
                      <a:pt x="1727" y="456"/>
                    </a:lnTo>
                    <a:lnTo>
                      <a:pt x="1727" y="455"/>
                    </a:lnTo>
                    <a:lnTo>
                      <a:pt x="1722" y="455"/>
                    </a:lnTo>
                    <a:lnTo>
                      <a:pt x="1727" y="456"/>
                    </a:lnTo>
                    <a:lnTo>
                      <a:pt x="1730" y="433"/>
                    </a:lnTo>
                    <a:lnTo>
                      <a:pt x="1731" y="420"/>
                    </a:lnTo>
                    <a:lnTo>
                      <a:pt x="1732" y="408"/>
                    </a:lnTo>
                    <a:lnTo>
                      <a:pt x="1734" y="396"/>
                    </a:lnTo>
                    <a:lnTo>
                      <a:pt x="1735" y="384"/>
                    </a:lnTo>
                    <a:lnTo>
                      <a:pt x="1735" y="370"/>
                    </a:lnTo>
                    <a:lnTo>
                      <a:pt x="1730" y="370"/>
                    </a:lnTo>
                    <a:lnTo>
                      <a:pt x="1735" y="371"/>
                    </a:lnTo>
                    <a:lnTo>
                      <a:pt x="1735" y="370"/>
                    </a:lnTo>
                    <a:lnTo>
                      <a:pt x="1730" y="370"/>
                    </a:lnTo>
                    <a:lnTo>
                      <a:pt x="1735" y="371"/>
                    </a:lnTo>
                    <a:lnTo>
                      <a:pt x="1736" y="359"/>
                    </a:lnTo>
                    <a:lnTo>
                      <a:pt x="1743" y="295"/>
                    </a:lnTo>
                    <a:lnTo>
                      <a:pt x="1743" y="280"/>
                    </a:lnTo>
                    <a:lnTo>
                      <a:pt x="1738" y="280"/>
                    </a:lnTo>
                    <a:lnTo>
                      <a:pt x="1743" y="282"/>
                    </a:lnTo>
                    <a:lnTo>
                      <a:pt x="1743" y="280"/>
                    </a:lnTo>
                    <a:lnTo>
                      <a:pt x="1738" y="280"/>
                    </a:lnTo>
                    <a:lnTo>
                      <a:pt x="1743" y="282"/>
                    </a:lnTo>
                    <a:lnTo>
                      <a:pt x="1744" y="270"/>
                    </a:lnTo>
                    <a:lnTo>
                      <a:pt x="1749" y="218"/>
                    </a:lnTo>
                    <a:lnTo>
                      <a:pt x="1749" y="206"/>
                    </a:lnTo>
                    <a:lnTo>
                      <a:pt x="1744" y="206"/>
                    </a:lnTo>
                    <a:lnTo>
                      <a:pt x="1749" y="207"/>
                    </a:lnTo>
                    <a:lnTo>
                      <a:pt x="1749" y="206"/>
                    </a:lnTo>
                    <a:lnTo>
                      <a:pt x="1744" y="206"/>
                    </a:lnTo>
                    <a:lnTo>
                      <a:pt x="1749" y="207"/>
                    </a:lnTo>
                    <a:lnTo>
                      <a:pt x="1750" y="194"/>
                    </a:lnTo>
                    <a:lnTo>
                      <a:pt x="1754" y="159"/>
                    </a:lnTo>
                    <a:lnTo>
                      <a:pt x="1756" y="149"/>
                    </a:lnTo>
                    <a:lnTo>
                      <a:pt x="1757" y="137"/>
                    </a:lnTo>
                    <a:lnTo>
                      <a:pt x="1757" y="125"/>
                    </a:lnTo>
                    <a:lnTo>
                      <a:pt x="1752" y="125"/>
                    </a:lnTo>
                    <a:lnTo>
                      <a:pt x="1757" y="127"/>
                    </a:lnTo>
                    <a:lnTo>
                      <a:pt x="1757" y="125"/>
                    </a:lnTo>
                    <a:lnTo>
                      <a:pt x="1752" y="125"/>
                    </a:lnTo>
                    <a:lnTo>
                      <a:pt x="1757" y="127"/>
                    </a:lnTo>
                    <a:lnTo>
                      <a:pt x="1758" y="118"/>
                    </a:lnTo>
                    <a:lnTo>
                      <a:pt x="1760" y="107"/>
                    </a:lnTo>
                    <a:lnTo>
                      <a:pt x="1761" y="98"/>
                    </a:lnTo>
                    <a:lnTo>
                      <a:pt x="1765" y="75"/>
                    </a:lnTo>
                    <a:lnTo>
                      <a:pt x="1765" y="67"/>
                    </a:lnTo>
                    <a:lnTo>
                      <a:pt x="1760" y="67"/>
                    </a:lnTo>
                    <a:lnTo>
                      <a:pt x="1765" y="69"/>
                    </a:lnTo>
                    <a:lnTo>
                      <a:pt x="1765" y="67"/>
                    </a:lnTo>
                    <a:lnTo>
                      <a:pt x="1760" y="67"/>
                    </a:lnTo>
                    <a:lnTo>
                      <a:pt x="1765" y="69"/>
                    </a:lnTo>
                    <a:lnTo>
                      <a:pt x="1766" y="61"/>
                    </a:lnTo>
                    <a:lnTo>
                      <a:pt x="1761" y="59"/>
                    </a:lnTo>
                    <a:lnTo>
                      <a:pt x="1765" y="61"/>
                    </a:lnTo>
                    <a:lnTo>
                      <a:pt x="1766" y="61"/>
                    </a:lnTo>
                    <a:lnTo>
                      <a:pt x="1761" y="59"/>
                    </a:lnTo>
                    <a:lnTo>
                      <a:pt x="1765" y="61"/>
                    </a:lnTo>
                    <a:lnTo>
                      <a:pt x="1766" y="56"/>
                    </a:lnTo>
                    <a:lnTo>
                      <a:pt x="1767" y="49"/>
                    </a:lnTo>
                    <a:lnTo>
                      <a:pt x="1763" y="48"/>
                    </a:lnTo>
                    <a:lnTo>
                      <a:pt x="1767" y="49"/>
                    </a:lnTo>
                    <a:lnTo>
                      <a:pt x="1763" y="48"/>
                    </a:lnTo>
                    <a:lnTo>
                      <a:pt x="1767" y="49"/>
                    </a:lnTo>
                    <a:lnTo>
                      <a:pt x="1770" y="39"/>
                    </a:lnTo>
                    <a:lnTo>
                      <a:pt x="1771" y="35"/>
                    </a:lnTo>
                    <a:lnTo>
                      <a:pt x="1772" y="34"/>
                    </a:lnTo>
                    <a:lnTo>
                      <a:pt x="1772" y="28"/>
                    </a:lnTo>
                    <a:lnTo>
                      <a:pt x="1767" y="28"/>
                    </a:lnTo>
                    <a:lnTo>
                      <a:pt x="1771" y="30"/>
                    </a:lnTo>
                    <a:lnTo>
                      <a:pt x="1772" y="28"/>
                    </a:lnTo>
                    <a:lnTo>
                      <a:pt x="1767" y="28"/>
                    </a:lnTo>
                    <a:lnTo>
                      <a:pt x="1771" y="30"/>
                    </a:lnTo>
                    <a:lnTo>
                      <a:pt x="1775" y="18"/>
                    </a:lnTo>
                    <a:lnTo>
                      <a:pt x="1771" y="17"/>
                    </a:lnTo>
                    <a:lnTo>
                      <a:pt x="1775" y="19"/>
                    </a:lnTo>
                    <a:lnTo>
                      <a:pt x="1775" y="18"/>
                    </a:lnTo>
                    <a:lnTo>
                      <a:pt x="1771" y="17"/>
                    </a:lnTo>
                    <a:lnTo>
                      <a:pt x="1775" y="19"/>
                    </a:lnTo>
                    <a:lnTo>
                      <a:pt x="1779" y="12"/>
                    </a:lnTo>
                    <a:lnTo>
                      <a:pt x="1779" y="9"/>
                    </a:lnTo>
                    <a:lnTo>
                      <a:pt x="1774" y="9"/>
                    </a:lnTo>
                    <a:lnTo>
                      <a:pt x="1778" y="12"/>
                    </a:lnTo>
                    <a:lnTo>
                      <a:pt x="1779" y="9"/>
                    </a:lnTo>
                    <a:lnTo>
                      <a:pt x="1774" y="9"/>
                    </a:lnTo>
                    <a:lnTo>
                      <a:pt x="1778" y="12"/>
                    </a:lnTo>
                    <a:lnTo>
                      <a:pt x="1779" y="9"/>
                    </a:lnTo>
                    <a:lnTo>
                      <a:pt x="1775" y="7"/>
                    </a:lnTo>
                    <a:lnTo>
                      <a:pt x="1779" y="10"/>
                    </a:lnTo>
                    <a:lnTo>
                      <a:pt x="1779" y="9"/>
                    </a:lnTo>
                    <a:lnTo>
                      <a:pt x="1775" y="7"/>
                    </a:lnTo>
                    <a:lnTo>
                      <a:pt x="1779" y="10"/>
                    </a:lnTo>
                    <a:lnTo>
                      <a:pt x="1781" y="8"/>
                    </a:lnTo>
                    <a:lnTo>
                      <a:pt x="1778" y="4"/>
                    </a:lnTo>
                    <a:lnTo>
                      <a:pt x="1778" y="9"/>
                    </a:lnTo>
                    <a:lnTo>
                      <a:pt x="1781" y="8"/>
                    </a:lnTo>
                    <a:lnTo>
                      <a:pt x="1778" y="4"/>
                    </a:lnTo>
                    <a:lnTo>
                      <a:pt x="1778" y="9"/>
                    </a:lnTo>
                    <a:lnTo>
                      <a:pt x="1781" y="9"/>
                    </a:lnTo>
                    <a:lnTo>
                      <a:pt x="1781" y="4"/>
                    </a:lnTo>
                    <a:lnTo>
                      <a:pt x="1778" y="4"/>
                    </a:lnTo>
                    <a:lnTo>
                      <a:pt x="1779" y="7"/>
                    </a:lnTo>
                    <a:lnTo>
                      <a:pt x="1781" y="9"/>
                    </a:lnTo>
                    <a:lnTo>
                      <a:pt x="1781" y="4"/>
                    </a:lnTo>
                    <a:lnTo>
                      <a:pt x="1778" y="4"/>
                    </a:lnTo>
                    <a:lnTo>
                      <a:pt x="1778" y="5"/>
                    </a:lnTo>
                    <a:lnTo>
                      <a:pt x="1779" y="9"/>
                    </a:lnTo>
                    <a:lnTo>
                      <a:pt x="1780" y="10"/>
                    </a:lnTo>
                    <a:lnTo>
                      <a:pt x="1783" y="7"/>
                    </a:lnTo>
                    <a:lnTo>
                      <a:pt x="1779" y="9"/>
                    </a:lnTo>
                    <a:lnTo>
                      <a:pt x="1780" y="10"/>
                    </a:lnTo>
                    <a:lnTo>
                      <a:pt x="1783" y="7"/>
                    </a:lnTo>
                    <a:lnTo>
                      <a:pt x="1779" y="9"/>
                    </a:lnTo>
                    <a:lnTo>
                      <a:pt x="1783" y="17"/>
                    </a:lnTo>
                    <a:lnTo>
                      <a:pt x="1787" y="14"/>
                    </a:lnTo>
                    <a:lnTo>
                      <a:pt x="1783" y="16"/>
                    </a:lnTo>
                    <a:lnTo>
                      <a:pt x="1783" y="17"/>
                    </a:lnTo>
                    <a:lnTo>
                      <a:pt x="1787" y="14"/>
                    </a:lnTo>
                    <a:lnTo>
                      <a:pt x="1783" y="16"/>
                    </a:lnTo>
                    <a:lnTo>
                      <a:pt x="1785" y="23"/>
                    </a:lnTo>
                    <a:lnTo>
                      <a:pt x="1789" y="22"/>
                    </a:lnTo>
                    <a:lnTo>
                      <a:pt x="1785" y="22"/>
                    </a:lnTo>
                    <a:lnTo>
                      <a:pt x="1785" y="23"/>
                    </a:lnTo>
                    <a:lnTo>
                      <a:pt x="1789" y="22"/>
                    </a:lnTo>
                    <a:lnTo>
                      <a:pt x="1785" y="22"/>
                    </a:lnTo>
                    <a:lnTo>
                      <a:pt x="1785" y="28"/>
                    </a:lnTo>
                    <a:lnTo>
                      <a:pt x="1788" y="39"/>
                    </a:lnTo>
                    <a:lnTo>
                      <a:pt x="1792" y="58"/>
                    </a:lnTo>
                    <a:lnTo>
                      <a:pt x="1796" y="57"/>
                    </a:lnTo>
                    <a:lnTo>
                      <a:pt x="1792" y="58"/>
                    </a:lnTo>
                    <a:lnTo>
                      <a:pt x="1796" y="57"/>
                    </a:lnTo>
                    <a:lnTo>
                      <a:pt x="1792" y="58"/>
                    </a:lnTo>
                    <a:lnTo>
                      <a:pt x="1793" y="66"/>
                    </a:lnTo>
                    <a:lnTo>
                      <a:pt x="1797" y="65"/>
                    </a:lnTo>
                    <a:lnTo>
                      <a:pt x="1793" y="65"/>
                    </a:lnTo>
                    <a:lnTo>
                      <a:pt x="1793" y="66"/>
                    </a:lnTo>
                    <a:lnTo>
                      <a:pt x="1797" y="65"/>
                    </a:lnTo>
                    <a:lnTo>
                      <a:pt x="1793" y="65"/>
                    </a:lnTo>
                    <a:lnTo>
                      <a:pt x="1793" y="74"/>
                    </a:lnTo>
                    <a:lnTo>
                      <a:pt x="1794" y="81"/>
                    </a:lnTo>
                    <a:lnTo>
                      <a:pt x="1798" y="109"/>
                    </a:lnTo>
                    <a:lnTo>
                      <a:pt x="1800" y="119"/>
                    </a:lnTo>
                    <a:lnTo>
                      <a:pt x="1801" y="128"/>
                    </a:lnTo>
                    <a:lnTo>
                      <a:pt x="1805" y="127"/>
                    </a:lnTo>
                    <a:lnTo>
                      <a:pt x="1801" y="127"/>
                    </a:lnTo>
                    <a:lnTo>
                      <a:pt x="1801" y="128"/>
                    </a:lnTo>
                    <a:lnTo>
                      <a:pt x="1805" y="127"/>
                    </a:lnTo>
                    <a:lnTo>
                      <a:pt x="1801" y="127"/>
                    </a:lnTo>
                    <a:lnTo>
                      <a:pt x="1801" y="138"/>
                    </a:lnTo>
                    <a:lnTo>
                      <a:pt x="1803" y="159"/>
                    </a:lnTo>
                    <a:lnTo>
                      <a:pt x="1806" y="182"/>
                    </a:lnTo>
                    <a:lnTo>
                      <a:pt x="1807" y="193"/>
                    </a:lnTo>
                    <a:lnTo>
                      <a:pt x="1811" y="191"/>
                    </a:lnTo>
                    <a:lnTo>
                      <a:pt x="1807" y="191"/>
                    </a:lnTo>
                    <a:lnTo>
                      <a:pt x="1807" y="193"/>
                    </a:lnTo>
                    <a:lnTo>
                      <a:pt x="1811" y="191"/>
                    </a:lnTo>
                    <a:lnTo>
                      <a:pt x="1807" y="191"/>
                    </a:lnTo>
                    <a:lnTo>
                      <a:pt x="1807" y="204"/>
                    </a:lnTo>
                    <a:lnTo>
                      <a:pt x="1809" y="217"/>
                    </a:lnTo>
                    <a:lnTo>
                      <a:pt x="1811" y="240"/>
                    </a:lnTo>
                    <a:lnTo>
                      <a:pt x="1812" y="253"/>
                    </a:lnTo>
                    <a:lnTo>
                      <a:pt x="1814" y="265"/>
                    </a:lnTo>
                    <a:lnTo>
                      <a:pt x="1815" y="278"/>
                    </a:lnTo>
                    <a:lnTo>
                      <a:pt x="1819" y="277"/>
                    </a:lnTo>
                    <a:lnTo>
                      <a:pt x="1815" y="277"/>
                    </a:lnTo>
                    <a:lnTo>
                      <a:pt x="1815" y="278"/>
                    </a:lnTo>
                    <a:lnTo>
                      <a:pt x="1819" y="277"/>
                    </a:lnTo>
                    <a:lnTo>
                      <a:pt x="1815" y="277"/>
                    </a:lnTo>
                    <a:lnTo>
                      <a:pt x="1815" y="291"/>
                    </a:lnTo>
                    <a:lnTo>
                      <a:pt x="1816" y="302"/>
                    </a:lnTo>
                    <a:lnTo>
                      <a:pt x="1823" y="367"/>
                    </a:lnTo>
                    <a:lnTo>
                      <a:pt x="1827" y="366"/>
                    </a:lnTo>
                    <a:lnTo>
                      <a:pt x="1823" y="366"/>
                    </a:lnTo>
                    <a:lnTo>
                      <a:pt x="1823" y="367"/>
                    </a:lnTo>
                    <a:lnTo>
                      <a:pt x="1827" y="366"/>
                    </a:lnTo>
                    <a:lnTo>
                      <a:pt x="1823" y="366"/>
                    </a:lnTo>
                    <a:lnTo>
                      <a:pt x="1823" y="380"/>
                    </a:lnTo>
                    <a:lnTo>
                      <a:pt x="1824" y="392"/>
                    </a:lnTo>
                    <a:lnTo>
                      <a:pt x="1828" y="430"/>
                    </a:lnTo>
                    <a:lnTo>
                      <a:pt x="1829" y="442"/>
                    </a:lnTo>
                    <a:lnTo>
                      <a:pt x="1831" y="455"/>
                    </a:lnTo>
                    <a:lnTo>
                      <a:pt x="1834" y="454"/>
                    </a:lnTo>
                    <a:lnTo>
                      <a:pt x="1831" y="454"/>
                    </a:lnTo>
                    <a:lnTo>
                      <a:pt x="1831" y="455"/>
                    </a:lnTo>
                    <a:lnTo>
                      <a:pt x="1834" y="454"/>
                    </a:lnTo>
                    <a:lnTo>
                      <a:pt x="1831" y="454"/>
                    </a:lnTo>
                    <a:lnTo>
                      <a:pt x="1831" y="467"/>
                    </a:lnTo>
                    <a:lnTo>
                      <a:pt x="1833" y="490"/>
                    </a:lnTo>
                    <a:lnTo>
                      <a:pt x="1834" y="500"/>
                    </a:lnTo>
                    <a:lnTo>
                      <a:pt x="1836" y="512"/>
                    </a:lnTo>
                    <a:lnTo>
                      <a:pt x="1837" y="522"/>
                    </a:lnTo>
                    <a:lnTo>
                      <a:pt x="1838" y="531"/>
                    </a:lnTo>
                    <a:lnTo>
                      <a:pt x="1842" y="530"/>
                    </a:lnTo>
                    <a:lnTo>
                      <a:pt x="1838" y="530"/>
                    </a:lnTo>
                    <a:lnTo>
                      <a:pt x="1838" y="531"/>
                    </a:lnTo>
                    <a:lnTo>
                      <a:pt x="1842" y="530"/>
                    </a:lnTo>
                    <a:lnTo>
                      <a:pt x="1838" y="530"/>
                    </a:lnTo>
                    <a:lnTo>
                      <a:pt x="1838" y="542"/>
                    </a:lnTo>
                    <a:lnTo>
                      <a:pt x="1840" y="551"/>
                    </a:lnTo>
                    <a:lnTo>
                      <a:pt x="1843" y="574"/>
                    </a:lnTo>
                    <a:lnTo>
                      <a:pt x="1845" y="580"/>
                    </a:lnTo>
                    <a:lnTo>
                      <a:pt x="1849" y="579"/>
                    </a:lnTo>
                    <a:lnTo>
                      <a:pt x="1845" y="579"/>
                    </a:lnTo>
                    <a:lnTo>
                      <a:pt x="1845" y="580"/>
                    </a:lnTo>
                    <a:lnTo>
                      <a:pt x="1849" y="579"/>
                    </a:lnTo>
                    <a:lnTo>
                      <a:pt x="1845" y="579"/>
                    </a:lnTo>
                    <a:lnTo>
                      <a:pt x="1845" y="587"/>
                    </a:lnTo>
                    <a:lnTo>
                      <a:pt x="1846" y="593"/>
                    </a:lnTo>
                    <a:lnTo>
                      <a:pt x="1847" y="598"/>
                    </a:lnTo>
                    <a:lnTo>
                      <a:pt x="1849" y="605"/>
                    </a:lnTo>
                    <a:lnTo>
                      <a:pt x="1850" y="609"/>
                    </a:lnTo>
                    <a:lnTo>
                      <a:pt x="1854" y="607"/>
                    </a:lnTo>
                    <a:lnTo>
                      <a:pt x="1850" y="609"/>
                    </a:lnTo>
                    <a:lnTo>
                      <a:pt x="1854" y="607"/>
                    </a:lnTo>
                    <a:lnTo>
                      <a:pt x="1850" y="609"/>
                    </a:lnTo>
                    <a:lnTo>
                      <a:pt x="1851" y="614"/>
                    </a:lnTo>
                    <a:lnTo>
                      <a:pt x="1853" y="618"/>
                    </a:lnTo>
                    <a:lnTo>
                      <a:pt x="1856" y="617"/>
                    </a:lnTo>
                    <a:lnTo>
                      <a:pt x="1853" y="617"/>
                    </a:lnTo>
                    <a:lnTo>
                      <a:pt x="1853" y="618"/>
                    </a:lnTo>
                    <a:lnTo>
                      <a:pt x="1856" y="617"/>
                    </a:lnTo>
                    <a:lnTo>
                      <a:pt x="1853" y="617"/>
                    </a:lnTo>
                    <a:lnTo>
                      <a:pt x="1853" y="623"/>
                    </a:lnTo>
                    <a:lnTo>
                      <a:pt x="1854" y="627"/>
                    </a:lnTo>
                    <a:lnTo>
                      <a:pt x="1854" y="628"/>
                    </a:lnTo>
                    <a:lnTo>
                      <a:pt x="1855" y="631"/>
                    </a:lnTo>
                    <a:lnTo>
                      <a:pt x="1859" y="628"/>
                    </a:lnTo>
                    <a:lnTo>
                      <a:pt x="1855" y="629"/>
                    </a:lnTo>
                    <a:lnTo>
                      <a:pt x="1855" y="631"/>
                    </a:lnTo>
                    <a:lnTo>
                      <a:pt x="1859" y="628"/>
                    </a:lnTo>
                    <a:lnTo>
                      <a:pt x="1855" y="629"/>
                    </a:lnTo>
                    <a:lnTo>
                      <a:pt x="1856" y="633"/>
                    </a:lnTo>
                    <a:lnTo>
                      <a:pt x="1856" y="635"/>
                    </a:lnTo>
                    <a:lnTo>
                      <a:pt x="1859" y="640"/>
                    </a:lnTo>
                    <a:lnTo>
                      <a:pt x="1862" y="642"/>
                    </a:lnTo>
                    <a:lnTo>
                      <a:pt x="1864" y="639"/>
                    </a:lnTo>
                    <a:lnTo>
                      <a:pt x="1860" y="639"/>
                    </a:lnTo>
                    <a:lnTo>
                      <a:pt x="1862" y="642"/>
                    </a:lnTo>
                    <a:lnTo>
                      <a:pt x="1864" y="639"/>
                    </a:lnTo>
                    <a:lnTo>
                      <a:pt x="1860" y="639"/>
                    </a:lnTo>
                    <a:lnTo>
                      <a:pt x="1860" y="640"/>
                    </a:lnTo>
                    <a:lnTo>
                      <a:pt x="1862" y="644"/>
                    </a:lnTo>
                    <a:lnTo>
                      <a:pt x="1863" y="645"/>
                    </a:lnTo>
                    <a:lnTo>
                      <a:pt x="1863" y="644"/>
                    </a:lnTo>
                    <a:lnTo>
                      <a:pt x="1865" y="646"/>
                    </a:lnTo>
                    <a:lnTo>
                      <a:pt x="1869" y="646"/>
                    </a:lnTo>
                    <a:lnTo>
                      <a:pt x="1869" y="645"/>
                    </a:lnTo>
                    <a:lnTo>
                      <a:pt x="1873" y="645"/>
                    </a:lnTo>
                    <a:lnTo>
                      <a:pt x="1876" y="642"/>
                    </a:lnTo>
                    <a:lnTo>
                      <a:pt x="1874" y="641"/>
                    </a:lnTo>
                    <a:lnTo>
                      <a:pt x="1877" y="639"/>
                    </a:lnTo>
                    <a:lnTo>
                      <a:pt x="1877" y="636"/>
                    </a:lnTo>
                    <a:lnTo>
                      <a:pt x="1872" y="636"/>
                    </a:lnTo>
                    <a:lnTo>
                      <a:pt x="1876" y="639"/>
                    </a:lnTo>
                    <a:lnTo>
                      <a:pt x="1877" y="636"/>
                    </a:lnTo>
                    <a:lnTo>
                      <a:pt x="1872" y="636"/>
                    </a:lnTo>
                    <a:lnTo>
                      <a:pt x="1876" y="639"/>
                    </a:lnTo>
                    <a:lnTo>
                      <a:pt x="1878" y="633"/>
                    </a:lnTo>
                    <a:lnTo>
                      <a:pt x="1878" y="632"/>
                    </a:lnTo>
                    <a:lnTo>
                      <a:pt x="1881" y="624"/>
                    </a:lnTo>
                    <a:lnTo>
                      <a:pt x="1884" y="614"/>
                    </a:lnTo>
                    <a:lnTo>
                      <a:pt x="1885" y="613"/>
                    </a:lnTo>
                    <a:lnTo>
                      <a:pt x="1885" y="607"/>
                    </a:lnTo>
                    <a:lnTo>
                      <a:pt x="1880" y="607"/>
                    </a:lnTo>
                    <a:lnTo>
                      <a:pt x="1884" y="609"/>
                    </a:lnTo>
                    <a:lnTo>
                      <a:pt x="1885" y="607"/>
                    </a:lnTo>
                    <a:lnTo>
                      <a:pt x="1880" y="607"/>
                    </a:lnTo>
                    <a:lnTo>
                      <a:pt x="1884" y="609"/>
                    </a:lnTo>
                    <a:lnTo>
                      <a:pt x="1886" y="596"/>
                    </a:lnTo>
                    <a:lnTo>
                      <a:pt x="1887" y="596"/>
                    </a:lnTo>
                    <a:lnTo>
                      <a:pt x="1889" y="588"/>
                    </a:lnTo>
                    <a:lnTo>
                      <a:pt x="1884" y="587"/>
                    </a:lnTo>
                    <a:lnTo>
                      <a:pt x="1887" y="588"/>
                    </a:lnTo>
                    <a:lnTo>
                      <a:pt x="1889" y="588"/>
                    </a:lnTo>
                    <a:lnTo>
                      <a:pt x="1884" y="587"/>
                    </a:lnTo>
                    <a:lnTo>
                      <a:pt x="1887" y="588"/>
                    </a:lnTo>
                    <a:lnTo>
                      <a:pt x="1889" y="582"/>
                    </a:lnTo>
                    <a:lnTo>
                      <a:pt x="1890" y="582"/>
                    </a:lnTo>
                    <a:lnTo>
                      <a:pt x="1891" y="574"/>
                    </a:lnTo>
                    <a:lnTo>
                      <a:pt x="1891" y="564"/>
                    </a:lnTo>
                    <a:lnTo>
                      <a:pt x="1886" y="564"/>
                    </a:lnTo>
                    <a:lnTo>
                      <a:pt x="1891" y="565"/>
                    </a:lnTo>
                    <a:lnTo>
                      <a:pt x="1891" y="564"/>
                    </a:lnTo>
                    <a:lnTo>
                      <a:pt x="1886" y="564"/>
                    </a:lnTo>
                    <a:lnTo>
                      <a:pt x="1891" y="565"/>
                    </a:lnTo>
                    <a:lnTo>
                      <a:pt x="1893" y="557"/>
                    </a:lnTo>
                    <a:lnTo>
                      <a:pt x="1895" y="539"/>
                    </a:lnTo>
                    <a:lnTo>
                      <a:pt x="1898" y="518"/>
                    </a:lnTo>
                    <a:lnTo>
                      <a:pt x="1899" y="509"/>
                    </a:lnTo>
                    <a:lnTo>
                      <a:pt x="1899" y="496"/>
                    </a:lnTo>
                    <a:lnTo>
                      <a:pt x="1894" y="496"/>
                    </a:lnTo>
                    <a:lnTo>
                      <a:pt x="1899" y="498"/>
                    </a:lnTo>
                    <a:lnTo>
                      <a:pt x="1899" y="496"/>
                    </a:lnTo>
                    <a:lnTo>
                      <a:pt x="1894" y="496"/>
                    </a:lnTo>
                    <a:lnTo>
                      <a:pt x="1899" y="498"/>
                    </a:lnTo>
                    <a:lnTo>
                      <a:pt x="1902" y="477"/>
                    </a:lnTo>
                    <a:lnTo>
                      <a:pt x="1907" y="430"/>
                    </a:lnTo>
                    <a:lnTo>
                      <a:pt x="1907" y="417"/>
                    </a:lnTo>
                    <a:lnTo>
                      <a:pt x="1902" y="417"/>
                    </a:lnTo>
                    <a:lnTo>
                      <a:pt x="1907" y="419"/>
                    </a:lnTo>
                    <a:lnTo>
                      <a:pt x="1907" y="417"/>
                    </a:lnTo>
                    <a:lnTo>
                      <a:pt x="1902" y="417"/>
                    </a:lnTo>
                    <a:lnTo>
                      <a:pt x="1907" y="419"/>
                    </a:lnTo>
                    <a:lnTo>
                      <a:pt x="1908" y="406"/>
                    </a:lnTo>
                    <a:lnTo>
                      <a:pt x="1909" y="394"/>
                    </a:lnTo>
                    <a:lnTo>
                      <a:pt x="1911" y="381"/>
                    </a:lnTo>
                    <a:lnTo>
                      <a:pt x="1912" y="370"/>
                    </a:lnTo>
                    <a:lnTo>
                      <a:pt x="1915" y="344"/>
                    </a:lnTo>
                    <a:lnTo>
                      <a:pt x="1915" y="330"/>
                    </a:lnTo>
                    <a:lnTo>
                      <a:pt x="1909" y="330"/>
                    </a:lnTo>
                    <a:lnTo>
                      <a:pt x="1915" y="331"/>
                    </a:lnTo>
                    <a:lnTo>
                      <a:pt x="1915" y="330"/>
                    </a:lnTo>
                    <a:lnTo>
                      <a:pt x="1909" y="330"/>
                    </a:lnTo>
                    <a:lnTo>
                      <a:pt x="1915" y="331"/>
                    </a:lnTo>
                    <a:lnTo>
                      <a:pt x="1916" y="319"/>
                    </a:lnTo>
                    <a:lnTo>
                      <a:pt x="1921" y="268"/>
                    </a:lnTo>
                    <a:lnTo>
                      <a:pt x="1921" y="253"/>
                    </a:lnTo>
                    <a:lnTo>
                      <a:pt x="1916" y="253"/>
                    </a:lnTo>
                    <a:lnTo>
                      <a:pt x="1921" y="255"/>
                    </a:lnTo>
                    <a:lnTo>
                      <a:pt x="1921" y="253"/>
                    </a:lnTo>
                    <a:lnTo>
                      <a:pt x="1916" y="253"/>
                    </a:lnTo>
                    <a:lnTo>
                      <a:pt x="1921" y="255"/>
                    </a:lnTo>
                    <a:lnTo>
                      <a:pt x="1924" y="229"/>
                    </a:lnTo>
                    <a:lnTo>
                      <a:pt x="1925" y="217"/>
                    </a:lnTo>
                    <a:lnTo>
                      <a:pt x="1926" y="204"/>
                    </a:lnTo>
                    <a:lnTo>
                      <a:pt x="1929" y="181"/>
                    </a:lnTo>
                    <a:lnTo>
                      <a:pt x="1929" y="167"/>
                    </a:lnTo>
                    <a:lnTo>
                      <a:pt x="1924" y="167"/>
                    </a:lnTo>
                    <a:lnTo>
                      <a:pt x="1929" y="168"/>
                    </a:lnTo>
                    <a:lnTo>
                      <a:pt x="1929" y="167"/>
                    </a:lnTo>
                    <a:lnTo>
                      <a:pt x="1924" y="167"/>
                    </a:lnTo>
                    <a:lnTo>
                      <a:pt x="1929" y="168"/>
                    </a:lnTo>
                    <a:lnTo>
                      <a:pt x="1930" y="158"/>
                    </a:lnTo>
                    <a:lnTo>
                      <a:pt x="1931" y="146"/>
                    </a:lnTo>
                    <a:lnTo>
                      <a:pt x="1935" y="115"/>
                    </a:lnTo>
                    <a:lnTo>
                      <a:pt x="1936" y="106"/>
                    </a:lnTo>
                    <a:lnTo>
                      <a:pt x="1936" y="96"/>
                    </a:lnTo>
                    <a:lnTo>
                      <a:pt x="1931" y="96"/>
                    </a:lnTo>
                    <a:lnTo>
                      <a:pt x="1936" y="97"/>
                    </a:lnTo>
                    <a:lnTo>
                      <a:pt x="1936" y="96"/>
                    </a:lnTo>
                    <a:lnTo>
                      <a:pt x="1931" y="96"/>
                    </a:lnTo>
                    <a:lnTo>
                      <a:pt x="1936" y="97"/>
                    </a:lnTo>
                    <a:lnTo>
                      <a:pt x="1940" y="74"/>
                    </a:lnTo>
                    <a:lnTo>
                      <a:pt x="1935" y="72"/>
                    </a:lnTo>
                    <a:lnTo>
                      <a:pt x="1939" y="74"/>
                    </a:lnTo>
                    <a:lnTo>
                      <a:pt x="1940" y="74"/>
                    </a:lnTo>
                    <a:lnTo>
                      <a:pt x="1935" y="72"/>
                    </a:lnTo>
                    <a:lnTo>
                      <a:pt x="1939" y="74"/>
                    </a:lnTo>
                    <a:lnTo>
                      <a:pt x="1943" y="54"/>
                    </a:lnTo>
                    <a:lnTo>
                      <a:pt x="1944" y="53"/>
                    </a:lnTo>
                    <a:lnTo>
                      <a:pt x="1944" y="48"/>
                    </a:lnTo>
                    <a:lnTo>
                      <a:pt x="1939" y="48"/>
                    </a:lnTo>
                    <a:lnTo>
                      <a:pt x="1943" y="49"/>
                    </a:lnTo>
                    <a:lnTo>
                      <a:pt x="1944" y="48"/>
                    </a:lnTo>
                    <a:lnTo>
                      <a:pt x="1939" y="48"/>
                    </a:lnTo>
                    <a:lnTo>
                      <a:pt x="1943" y="49"/>
                    </a:lnTo>
                    <a:lnTo>
                      <a:pt x="1944" y="43"/>
                    </a:lnTo>
                    <a:lnTo>
                      <a:pt x="1940" y="41"/>
                    </a:lnTo>
                    <a:lnTo>
                      <a:pt x="1944" y="43"/>
                    </a:lnTo>
                    <a:lnTo>
                      <a:pt x="1940" y="41"/>
                    </a:lnTo>
                    <a:lnTo>
                      <a:pt x="1944" y="43"/>
                    </a:lnTo>
                    <a:lnTo>
                      <a:pt x="1945" y="39"/>
                    </a:lnTo>
                    <a:lnTo>
                      <a:pt x="1947" y="34"/>
                    </a:lnTo>
                    <a:lnTo>
                      <a:pt x="1948" y="30"/>
                    </a:lnTo>
                    <a:lnTo>
                      <a:pt x="1949" y="25"/>
                    </a:lnTo>
                    <a:lnTo>
                      <a:pt x="1951" y="21"/>
                    </a:lnTo>
                    <a:lnTo>
                      <a:pt x="1952" y="19"/>
                    </a:lnTo>
                    <a:lnTo>
                      <a:pt x="1952" y="17"/>
                    </a:lnTo>
                    <a:lnTo>
                      <a:pt x="1947" y="17"/>
                    </a:lnTo>
                    <a:lnTo>
                      <a:pt x="1951" y="18"/>
                    </a:lnTo>
                    <a:lnTo>
                      <a:pt x="1952" y="17"/>
                    </a:lnTo>
                    <a:lnTo>
                      <a:pt x="1947" y="17"/>
                    </a:lnTo>
                    <a:lnTo>
                      <a:pt x="1951" y="18"/>
                    </a:lnTo>
                    <a:lnTo>
                      <a:pt x="1952" y="14"/>
                    </a:lnTo>
                    <a:lnTo>
                      <a:pt x="1948" y="13"/>
                    </a:lnTo>
                    <a:lnTo>
                      <a:pt x="1952" y="16"/>
                    </a:lnTo>
                    <a:lnTo>
                      <a:pt x="1952" y="14"/>
                    </a:lnTo>
                    <a:lnTo>
                      <a:pt x="1948" y="13"/>
                    </a:lnTo>
                    <a:lnTo>
                      <a:pt x="1952" y="16"/>
                    </a:lnTo>
                    <a:lnTo>
                      <a:pt x="1955" y="10"/>
                    </a:lnTo>
                    <a:lnTo>
                      <a:pt x="1951" y="8"/>
                    </a:lnTo>
                    <a:lnTo>
                      <a:pt x="1955" y="12"/>
                    </a:lnTo>
                    <a:lnTo>
                      <a:pt x="1955" y="10"/>
                    </a:lnTo>
                    <a:lnTo>
                      <a:pt x="1951" y="8"/>
                    </a:lnTo>
                    <a:lnTo>
                      <a:pt x="1955" y="12"/>
                    </a:lnTo>
                    <a:lnTo>
                      <a:pt x="1957" y="9"/>
                    </a:lnTo>
                    <a:lnTo>
                      <a:pt x="1956" y="8"/>
                    </a:lnTo>
                    <a:lnTo>
                      <a:pt x="1958" y="5"/>
                    </a:lnTo>
                    <a:lnTo>
                      <a:pt x="1958" y="4"/>
                    </a:lnTo>
                    <a:lnTo>
                      <a:pt x="1953" y="4"/>
                    </a:lnTo>
                    <a:lnTo>
                      <a:pt x="1953" y="9"/>
                    </a:lnTo>
                    <a:lnTo>
                      <a:pt x="1953" y="8"/>
                    </a:lnTo>
                    <a:lnTo>
                      <a:pt x="1956" y="7"/>
                    </a:lnTo>
                    <a:lnTo>
                      <a:pt x="1958" y="4"/>
                    </a:lnTo>
                    <a:lnTo>
                      <a:pt x="1953" y="4"/>
                    </a:lnTo>
                    <a:lnTo>
                      <a:pt x="1953" y="9"/>
                    </a:lnTo>
                    <a:lnTo>
                      <a:pt x="1957" y="9"/>
                    </a:lnTo>
                    <a:lnTo>
                      <a:pt x="1957" y="4"/>
                    </a:lnTo>
                    <a:lnTo>
                      <a:pt x="1955" y="8"/>
                    </a:lnTo>
                    <a:lnTo>
                      <a:pt x="1957" y="9"/>
                    </a:lnTo>
                    <a:lnTo>
                      <a:pt x="1957" y="4"/>
                    </a:lnTo>
                    <a:lnTo>
                      <a:pt x="1955" y="8"/>
                    </a:lnTo>
                    <a:lnTo>
                      <a:pt x="1956" y="9"/>
                    </a:lnTo>
                    <a:lnTo>
                      <a:pt x="1958" y="5"/>
                    </a:lnTo>
                    <a:lnTo>
                      <a:pt x="1955" y="8"/>
                    </a:lnTo>
                    <a:lnTo>
                      <a:pt x="1956" y="9"/>
                    </a:lnTo>
                    <a:lnTo>
                      <a:pt x="1958" y="5"/>
                    </a:lnTo>
                    <a:lnTo>
                      <a:pt x="1955" y="8"/>
                    </a:lnTo>
                    <a:lnTo>
                      <a:pt x="1956" y="10"/>
                    </a:lnTo>
                    <a:lnTo>
                      <a:pt x="1958" y="13"/>
                    </a:lnTo>
                    <a:lnTo>
                      <a:pt x="1961" y="9"/>
                    </a:lnTo>
                    <a:lnTo>
                      <a:pt x="1957" y="9"/>
                    </a:lnTo>
                    <a:lnTo>
                      <a:pt x="1958" y="13"/>
                    </a:lnTo>
                    <a:lnTo>
                      <a:pt x="1961" y="9"/>
                    </a:lnTo>
                    <a:lnTo>
                      <a:pt x="1957" y="9"/>
                    </a:lnTo>
                    <a:lnTo>
                      <a:pt x="1957" y="13"/>
                    </a:lnTo>
                    <a:lnTo>
                      <a:pt x="1961" y="25"/>
                    </a:lnTo>
                    <a:lnTo>
                      <a:pt x="1965" y="23"/>
                    </a:lnTo>
                    <a:lnTo>
                      <a:pt x="1961" y="25"/>
                    </a:lnTo>
                    <a:lnTo>
                      <a:pt x="1965" y="23"/>
                    </a:lnTo>
                    <a:lnTo>
                      <a:pt x="1961" y="25"/>
                    </a:lnTo>
                    <a:lnTo>
                      <a:pt x="1965" y="40"/>
                    </a:lnTo>
                    <a:lnTo>
                      <a:pt x="1969" y="39"/>
                    </a:lnTo>
                    <a:lnTo>
                      <a:pt x="1965" y="39"/>
                    </a:lnTo>
                    <a:lnTo>
                      <a:pt x="1965" y="40"/>
                    </a:lnTo>
                    <a:lnTo>
                      <a:pt x="1969" y="39"/>
                    </a:lnTo>
                    <a:lnTo>
                      <a:pt x="1965" y="39"/>
                    </a:lnTo>
                    <a:lnTo>
                      <a:pt x="1965" y="47"/>
                    </a:lnTo>
                    <a:lnTo>
                      <a:pt x="1967" y="59"/>
                    </a:lnTo>
                    <a:lnTo>
                      <a:pt x="1971" y="58"/>
                    </a:lnTo>
                    <a:lnTo>
                      <a:pt x="1967" y="59"/>
                    </a:lnTo>
                    <a:lnTo>
                      <a:pt x="1971" y="58"/>
                    </a:lnTo>
                    <a:lnTo>
                      <a:pt x="1967" y="59"/>
                    </a:lnTo>
                    <a:lnTo>
                      <a:pt x="1971" y="83"/>
                    </a:lnTo>
                    <a:lnTo>
                      <a:pt x="1973" y="92"/>
                    </a:lnTo>
                    <a:lnTo>
                      <a:pt x="1976" y="91"/>
                    </a:lnTo>
                    <a:lnTo>
                      <a:pt x="1973" y="91"/>
                    </a:lnTo>
                    <a:lnTo>
                      <a:pt x="1973" y="92"/>
                    </a:lnTo>
                    <a:lnTo>
                      <a:pt x="1976" y="91"/>
                    </a:lnTo>
                    <a:lnTo>
                      <a:pt x="1973" y="91"/>
                    </a:lnTo>
                    <a:lnTo>
                      <a:pt x="1973" y="101"/>
                    </a:lnTo>
                    <a:lnTo>
                      <a:pt x="1974" y="110"/>
                    </a:lnTo>
                    <a:lnTo>
                      <a:pt x="1975" y="120"/>
                    </a:lnTo>
                    <a:lnTo>
                      <a:pt x="1976" y="129"/>
                    </a:lnTo>
                    <a:lnTo>
                      <a:pt x="1979" y="150"/>
                    </a:lnTo>
                    <a:lnTo>
                      <a:pt x="1980" y="162"/>
                    </a:lnTo>
                    <a:lnTo>
                      <a:pt x="1984" y="160"/>
                    </a:lnTo>
                    <a:lnTo>
                      <a:pt x="1980" y="160"/>
                    </a:lnTo>
                    <a:lnTo>
                      <a:pt x="1980" y="162"/>
                    </a:lnTo>
                    <a:lnTo>
                      <a:pt x="1984" y="160"/>
                    </a:lnTo>
                    <a:lnTo>
                      <a:pt x="1980" y="160"/>
                    </a:lnTo>
                    <a:lnTo>
                      <a:pt x="1980" y="172"/>
                    </a:lnTo>
                    <a:lnTo>
                      <a:pt x="1987" y="230"/>
                    </a:lnTo>
                    <a:lnTo>
                      <a:pt x="1991" y="229"/>
                    </a:lnTo>
                    <a:lnTo>
                      <a:pt x="1987" y="229"/>
                    </a:lnTo>
                    <a:lnTo>
                      <a:pt x="1987" y="230"/>
                    </a:lnTo>
                    <a:lnTo>
                      <a:pt x="1991" y="229"/>
                    </a:lnTo>
                    <a:lnTo>
                      <a:pt x="1987" y="229"/>
                    </a:lnTo>
                    <a:lnTo>
                      <a:pt x="1987" y="243"/>
                    </a:lnTo>
                    <a:lnTo>
                      <a:pt x="1988" y="255"/>
                    </a:lnTo>
                    <a:lnTo>
                      <a:pt x="1989" y="268"/>
                    </a:lnTo>
                    <a:lnTo>
                      <a:pt x="1991" y="279"/>
                    </a:lnTo>
                    <a:lnTo>
                      <a:pt x="1995" y="318"/>
                    </a:lnTo>
                    <a:lnTo>
                      <a:pt x="1998" y="317"/>
                    </a:lnTo>
                    <a:lnTo>
                      <a:pt x="1995" y="317"/>
                    </a:lnTo>
                    <a:lnTo>
                      <a:pt x="1995" y="318"/>
                    </a:lnTo>
                    <a:lnTo>
                      <a:pt x="1998" y="317"/>
                    </a:lnTo>
                    <a:lnTo>
                      <a:pt x="1995" y="317"/>
                    </a:lnTo>
                    <a:lnTo>
                      <a:pt x="1995" y="330"/>
                    </a:lnTo>
                    <a:lnTo>
                      <a:pt x="2002" y="407"/>
                    </a:lnTo>
                    <a:lnTo>
                      <a:pt x="2006" y="406"/>
                    </a:lnTo>
                    <a:lnTo>
                      <a:pt x="2002" y="406"/>
                    </a:lnTo>
                    <a:lnTo>
                      <a:pt x="2002" y="407"/>
                    </a:lnTo>
                    <a:lnTo>
                      <a:pt x="2006" y="406"/>
                    </a:lnTo>
                    <a:lnTo>
                      <a:pt x="2002" y="406"/>
                    </a:lnTo>
                    <a:lnTo>
                      <a:pt x="2002" y="420"/>
                    </a:lnTo>
                    <a:lnTo>
                      <a:pt x="2004" y="432"/>
                    </a:lnTo>
                    <a:lnTo>
                      <a:pt x="2005" y="445"/>
                    </a:lnTo>
                    <a:lnTo>
                      <a:pt x="2010" y="491"/>
                    </a:lnTo>
                    <a:lnTo>
                      <a:pt x="2014" y="490"/>
                    </a:lnTo>
                    <a:lnTo>
                      <a:pt x="2010" y="490"/>
                    </a:lnTo>
                    <a:lnTo>
                      <a:pt x="2010" y="491"/>
                    </a:lnTo>
                    <a:lnTo>
                      <a:pt x="2014" y="490"/>
                    </a:lnTo>
                    <a:lnTo>
                      <a:pt x="2010" y="490"/>
                    </a:lnTo>
                    <a:lnTo>
                      <a:pt x="2010" y="503"/>
                    </a:lnTo>
                    <a:lnTo>
                      <a:pt x="2014" y="534"/>
                    </a:lnTo>
                    <a:lnTo>
                      <a:pt x="2017" y="552"/>
                    </a:lnTo>
                    <a:lnTo>
                      <a:pt x="2018" y="560"/>
                    </a:lnTo>
                    <a:lnTo>
                      <a:pt x="2022" y="558"/>
                    </a:lnTo>
                    <a:lnTo>
                      <a:pt x="2018" y="558"/>
                    </a:lnTo>
                    <a:lnTo>
                      <a:pt x="2018" y="560"/>
                    </a:lnTo>
                    <a:lnTo>
                      <a:pt x="2022" y="558"/>
                    </a:lnTo>
                    <a:lnTo>
                      <a:pt x="2018" y="558"/>
                    </a:lnTo>
                    <a:lnTo>
                      <a:pt x="2018" y="567"/>
                    </a:lnTo>
                    <a:lnTo>
                      <a:pt x="2019" y="575"/>
                    </a:lnTo>
                    <a:lnTo>
                      <a:pt x="2023" y="595"/>
                    </a:lnTo>
                    <a:lnTo>
                      <a:pt x="2024" y="600"/>
                    </a:lnTo>
                    <a:lnTo>
                      <a:pt x="2028" y="598"/>
                    </a:lnTo>
                    <a:lnTo>
                      <a:pt x="2024" y="598"/>
                    </a:lnTo>
                    <a:lnTo>
                      <a:pt x="2024" y="600"/>
                    </a:lnTo>
                    <a:lnTo>
                      <a:pt x="2028" y="598"/>
                    </a:lnTo>
                    <a:lnTo>
                      <a:pt x="2024" y="598"/>
                    </a:lnTo>
                    <a:lnTo>
                      <a:pt x="2024" y="605"/>
                    </a:lnTo>
                    <a:lnTo>
                      <a:pt x="2027" y="615"/>
                    </a:lnTo>
                    <a:lnTo>
                      <a:pt x="2032" y="631"/>
                    </a:lnTo>
                    <a:lnTo>
                      <a:pt x="2036" y="629"/>
                    </a:lnTo>
                    <a:lnTo>
                      <a:pt x="2032" y="629"/>
                    </a:lnTo>
                    <a:lnTo>
                      <a:pt x="2032" y="631"/>
                    </a:lnTo>
                    <a:lnTo>
                      <a:pt x="2036" y="629"/>
                    </a:lnTo>
                    <a:lnTo>
                      <a:pt x="2032" y="629"/>
                    </a:lnTo>
                    <a:lnTo>
                      <a:pt x="2032" y="635"/>
                    </a:lnTo>
                    <a:lnTo>
                      <a:pt x="2035" y="640"/>
                    </a:lnTo>
                    <a:lnTo>
                      <a:pt x="2040" y="645"/>
                    </a:lnTo>
                    <a:lnTo>
                      <a:pt x="2040" y="644"/>
                    </a:lnTo>
                    <a:lnTo>
                      <a:pt x="2042" y="646"/>
                    </a:lnTo>
                    <a:lnTo>
                      <a:pt x="2045" y="646"/>
                    </a:lnTo>
                    <a:lnTo>
                      <a:pt x="2045" y="645"/>
                    </a:lnTo>
                    <a:lnTo>
                      <a:pt x="2049" y="645"/>
                    </a:lnTo>
                    <a:lnTo>
                      <a:pt x="2051" y="642"/>
                    </a:lnTo>
                    <a:lnTo>
                      <a:pt x="2051" y="641"/>
                    </a:lnTo>
                    <a:lnTo>
                      <a:pt x="2054" y="636"/>
                    </a:lnTo>
                    <a:lnTo>
                      <a:pt x="2054" y="635"/>
                    </a:lnTo>
                    <a:lnTo>
                      <a:pt x="2055" y="631"/>
                    </a:lnTo>
                    <a:lnTo>
                      <a:pt x="2057" y="629"/>
                    </a:lnTo>
                    <a:lnTo>
                      <a:pt x="2057" y="626"/>
                    </a:lnTo>
                    <a:lnTo>
                      <a:pt x="2051" y="626"/>
                    </a:lnTo>
                    <a:lnTo>
                      <a:pt x="2055" y="627"/>
                    </a:lnTo>
                    <a:lnTo>
                      <a:pt x="2057" y="626"/>
                    </a:lnTo>
                    <a:lnTo>
                      <a:pt x="2051" y="626"/>
                    </a:lnTo>
                    <a:lnTo>
                      <a:pt x="2055" y="627"/>
                    </a:lnTo>
                    <a:lnTo>
                      <a:pt x="2057" y="623"/>
                    </a:lnTo>
                    <a:lnTo>
                      <a:pt x="2060" y="607"/>
                    </a:lnTo>
                    <a:lnTo>
                      <a:pt x="2062" y="601"/>
                    </a:lnTo>
                    <a:lnTo>
                      <a:pt x="2063" y="600"/>
                    </a:lnTo>
                    <a:lnTo>
                      <a:pt x="2063" y="593"/>
                    </a:lnTo>
                    <a:lnTo>
                      <a:pt x="2058" y="593"/>
                    </a:lnTo>
                    <a:lnTo>
                      <a:pt x="2063" y="595"/>
                    </a:lnTo>
                    <a:lnTo>
                      <a:pt x="2063" y="593"/>
                    </a:lnTo>
                    <a:lnTo>
                      <a:pt x="2058" y="593"/>
                    </a:lnTo>
                    <a:lnTo>
                      <a:pt x="2063" y="595"/>
                    </a:lnTo>
                    <a:lnTo>
                      <a:pt x="2064" y="587"/>
                    </a:lnTo>
                    <a:lnTo>
                      <a:pt x="2059" y="586"/>
                    </a:lnTo>
                    <a:lnTo>
                      <a:pt x="2063" y="587"/>
                    </a:lnTo>
                    <a:lnTo>
                      <a:pt x="2064" y="587"/>
                    </a:lnTo>
                    <a:lnTo>
                      <a:pt x="2059" y="586"/>
                    </a:lnTo>
                    <a:lnTo>
                      <a:pt x="2063" y="587"/>
                    </a:lnTo>
                    <a:lnTo>
                      <a:pt x="2064" y="580"/>
                    </a:lnTo>
                    <a:lnTo>
                      <a:pt x="2066" y="580"/>
                    </a:lnTo>
                    <a:lnTo>
                      <a:pt x="2067" y="573"/>
                    </a:lnTo>
                    <a:lnTo>
                      <a:pt x="2068" y="564"/>
                    </a:lnTo>
                    <a:lnTo>
                      <a:pt x="2069" y="556"/>
                    </a:lnTo>
                    <a:lnTo>
                      <a:pt x="2071" y="547"/>
                    </a:lnTo>
                    <a:lnTo>
                      <a:pt x="2071" y="535"/>
                    </a:lnTo>
                    <a:lnTo>
                      <a:pt x="2066" y="535"/>
                    </a:lnTo>
                    <a:lnTo>
                      <a:pt x="2071" y="536"/>
                    </a:lnTo>
                    <a:lnTo>
                      <a:pt x="2071" y="535"/>
                    </a:lnTo>
                    <a:lnTo>
                      <a:pt x="2066" y="535"/>
                    </a:lnTo>
                    <a:lnTo>
                      <a:pt x="2071" y="536"/>
                    </a:lnTo>
                    <a:lnTo>
                      <a:pt x="2072" y="527"/>
                    </a:lnTo>
                    <a:lnTo>
                      <a:pt x="2077" y="486"/>
                    </a:lnTo>
                    <a:lnTo>
                      <a:pt x="2079" y="474"/>
                    </a:lnTo>
                    <a:lnTo>
                      <a:pt x="2079" y="461"/>
                    </a:lnTo>
                    <a:lnTo>
                      <a:pt x="2073" y="461"/>
                    </a:lnTo>
                    <a:lnTo>
                      <a:pt x="2079" y="463"/>
                    </a:lnTo>
                    <a:lnTo>
                      <a:pt x="2079" y="461"/>
                    </a:lnTo>
                    <a:lnTo>
                      <a:pt x="2073" y="461"/>
                    </a:lnTo>
                    <a:lnTo>
                      <a:pt x="2079" y="463"/>
                    </a:lnTo>
                    <a:lnTo>
                      <a:pt x="2080" y="452"/>
                    </a:lnTo>
                    <a:lnTo>
                      <a:pt x="2081" y="441"/>
                    </a:lnTo>
                    <a:lnTo>
                      <a:pt x="2082" y="428"/>
                    </a:lnTo>
                    <a:lnTo>
                      <a:pt x="2085" y="405"/>
                    </a:lnTo>
                    <a:lnTo>
                      <a:pt x="2086" y="392"/>
                    </a:lnTo>
                    <a:lnTo>
                      <a:pt x="2086" y="379"/>
                    </a:lnTo>
                    <a:lnTo>
                      <a:pt x="2081" y="379"/>
                    </a:lnTo>
                    <a:lnTo>
                      <a:pt x="2086" y="380"/>
                    </a:lnTo>
                    <a:lnTo>
                      <a:pt x="2086" y="379"/>
                    </a:lnTo>
                    <a:lnTo>
                      <a:pt x="2081" y="379"/>
                    </a:lnTo>
                    <a:lnTo>
                      <a:pt x="2086" y="380"/>
                    </a:lnTo>
                    <a:lnTo>
                      <a:pt x="2089" y="354"/>
                    </a:lnTo>
                    <a:lnTo>
                      <a:pt x="2090" y="343"/>
                    </a:lnTo>
                    <a:lnTo>
                      <a:pt x="2094" y="304"/>
                    </a:lnTo>
                    <a:lnTo>
                      <a:pt x="2094" y="290"/>
                    </a:lnTo>
                    <a:lnTo>
                      <a:pt x="2089" y="290"/>
                    </a:lnTo>
                    <a:lnTo>
                      <a:pt x="2094" y="291"/>
                    </a:lnTo>
                    <a:lnTo>
                      <a:pt x="2094" y="290"/>
                    </a:lnTo>
                    <a:lnTo>
                      <a:pt x="2089" y="290"/>
                    </a:lnTo>
                    <a:lnTo>
                      <a:pt x="2094" y="291"/>
                    </a:lnTo>
                    <a:lnTo>
                      <a:pt x="2098" y="252"/>
                    </a:lnTo>
                    <a:lnTo>
                      <a:pt x="2099" y="240"/>
                    </a:lnTo>
                    <a:lnTo>
                      <a:pt x="2100" y="228"/>
                    </a:lnTo>
                    <a:lnTo>
                      <a:pt x="2100" y="213"/>
                    </a:lnTo>
                    <a:lnTo>
                      <a:pt x="2095" y="213"/>
                    </a:lnTo>
                    <a:lnTo>
                      <a:pt x="2100" y="215"/>
                    </a:lnTo>
                    <a:lnTo>
                      <a:pt x="2100" y="213"/>
                    </a:lnTo>
                    <a:lnTo>
                      <a:pt x="2095" y="213"/>
                    </a:lnTo>
                    <a:lnTo>
                      <a:pt x="2100" y="215"/>
                    </a:lnTo>
                    <a:lnTo>
                      <a:pt x="2102" y="203"/>
                    </a:lnTo>
                    <a:lnTo>
                      <a:pt x="2103" y="190"/>
                    </a:lnTo>
                    <a:lnTo>
                      <a:pt x="2107" y="155"/>
                    </a:lnTo>
                    <a:lnTo>
                      <a:pt x="2108" y="145"/>
                    </a:lnTo>
                    <a:lnTo>
                      <a:pt x="2108" y="133"/>
                    </a:lnTo>
                    <a:lnTo>
                      <a:pt x="2103" y="133"/>
                    </a:lnTo>
                    <a:lnTo>
                      <a:pt x="2108" y="134"/>
                    </a:lnTo>
                    <a:lnTo>
                      <a:pt x="2108" y="133"/>
                    </a:lnTo>
                    <a:lnTo>
                      <a:pt x="2103" y="133"/>
                    </a:lnTo>
                    <a:lnTo>
                      <a:pt x="2108" y="134"/>
                    </a:lnTo>
                    <a:lnTo>
                      <a:pt x="2111" y="114"/>
                    </a:lnTo>
                    <a:lnTo>
                      <a:pt x="2113" y="96"/>
                    </a:lnTo>
                    <a:lnTo>
                      <a:pt x="2116" y="80"/>
                    </a:lnTo>
                    <a:lnTo>
                      <a:pt x="2116" y="71"/>
                    </a:lnTo>
                    <a:lnTo>
                      <a:pt x="2111" y="71"/>
                    </a:lnTo>
                    <a:lnTo>
                      <a:pt x="2115" y="72"/>
                    </a:lnTo>
                    <a:lnTo>
                      <a:pt x="2116" y="71"/>
                    </a:lnTo>
                    <a:lnTo>
                      <a:pt x="2111" y="71"/>
                    </a:lnTo>
                    <a:lnTo>
                      <a:pt x="2115" y="72"/>
                    </a:lnTo>
                    <a:lnTo>
                      <a:pt x="2119" y="53"/>
                    </a:lnTo>
                    <a:lnTo>
                      <a:pt x="2115" y="52"/>
                    </a:lnTo>
                    <a:lnTo>
                      <a:pt x="2119" y="53"/>
                    </a:lnTo>
                    <a:lnTo>
                      <a:pt x="2115" y="52"/>
                    </a:lnTo>
                    <a:lnTo>
                      <a:pt x="2119" y="53"/>
                    </a:lnTo>
                    <a:lnTo>
                      <a:pt x="2122" y="38"/>
                    </a:lnTo>
                    <a:lnTo>
                      <a:pt x="2124" y="36"/>
                    </a:lnTo>
                    <a:lnTo>
                      <a:pt x="2124" y="31"/>
                    </a:lnTo>
                    <a:lnTo>
                      <a:pt x="2119" y="31"/>
                    </a:lnTo>
                    <a:lnTo>
                      <a:pt x="2122" y="32"/>
                    </a:lnTo>
                    <a:lnTo>
                      <a:pt x="2124" y="31"/>
                    </a:lnTo>
                    <a:lnTo>
                      <a:pt x="2119" y="31"/>
                    </a:lnTo>
                    <a:lnTo>
                      <a:pt x="2122" y="32"/>
                    </a:lnTo>
                    <a:lnTo>
                      <a:pt x="2128" y="17"/>
                    </a:lnTo>
                    <a:lnTo>
                      <a:pt x="2124" y="16"/>
                    </a:lnTo>
                    <a:lnTo>
                      <a:pt x="2128" y="18"/>
                    </a:lnTo>
                    <a:lnTo>
                      <a:pt x="2128" y="17"/>
                    </a:lnTo>
                    <a:lnTo>
                      <a:pt x="2124" y="16"/>
                    </a:lnTo>
                    <a:lnTo>
                      <a:pt x="2128" y="18"/>
                    </a:lnTo>
                    <a:lnTo>
                      <a:pt x="2131" y="10"/>
                    </a:lnTo>
                    <a:lnTo>
                      <a:pt x="2131" y="8"/>
                    </a:lnTo>
                    <a:lnTo>
                      <a:pt x="2126" y="8"/>
                    </a:lnTo>
                    <a:lnTo>
                      <a:pt x="2130" y="12"/>
                    </a:lnTo>
                    <a:lnTo>
                      <a:pt x="2129" y="10"/>
                    </a:lnTo>
                    <a:lnTo>
                      <a:pt x="2131" y="8"/>
                    </a:lnTo>
                    <a:lnTo>
                      <a:pt x="2126" y="8"/>
                    </a:lnTo>
                    <a:lnTo>
                      <a:pt x="2130" y="12"/>
                    </a:lnTo>
                    <a:lnTo>
                      <a:pt x="2134" y="8"/>
                    </a:lnTo>
                    <a:lnTo>
                      <a:pt x="2130" y="4"/>
                    </a:lnTo>
                    <a:lnTo>
                      <a:pt x="2130" y="9"/>
                    </a:lnTo>
                    <a:lnTo>
                      <a:pt x="2134" y="8"/>
                    </a:lnTo>
                    <a:lnTo>
                      <a:pt x="2130" y="4"/>
                    </a:lnTo>
                    <a:lnTo>
                      <a:pt x="2130" y="9"/>
                    </a:lnTo>
                    <a:lnTo>
                      <a:pt x="2133" y="9"/>
                    </a:lnTo>
                    <a:lnTo>
                      <a:pt x="2133" y="4"/>
                    </a:lnTo>
                    <a:lnTo>
                      <a:pt x="2130" y="8"/>
                    </a:lnTo>
                    <a:lnTo>
                      <a:pt x="2133" y="9"/>
                    </a:lnTo>
                    <a:lnTo>
                      <a:pt x="2133" y="4"/>
                    </a:lnTo>
                    <a:lnTo>
                      <a:pt x="2130" y="8"/>
                    </a:lnTo>
                    <a:lnTo>
                      <a:pt x="2131" y="9"/>
                    </a:lnTo>
                    <a:lnTo>
                      <a:pt x="2134" y="5"/>
                    </a:lnTo>
                    <a:lnTo>
                      <a:pt x="2130" y="8"/>
                    </a:lnTo>
                    <a:lnTo>
                      <a:pt x="2131" y="9"/>
                    </a:lnTo>
                    <a:lnTo>
                      <a:pt x="2134" y="5"/>
                    </a:lnTo>
                    <a:lnTo>
                      <a:pt x="2130" y="8"/>
                    </a:lnTo>
                    <a:lnTo>
                      <a:pt x="2135" y="18"/>
                    </a:lnTo>
                    <a:lnTo>
                      <a:pt x="2139" y="16"/>
                    </a:lnTo>
                    <a:lnTo>
                      <a:pt x="2135" y="17"/>
                    </a:lnTo>
                    <a:lnTo>
                      <a:pt x="2135" y="18"/>
                    </a:lnTo>
                    <a:lnTo>
                      <a:pt x="2139" y="16"/>
                    </a:lnTo>
                    <a:lnTo>
                      <a:pt x="2135" y="17"/>
                    </a:lnTo>
                    <a:lnTo>
                      <a:pt x="2137" y="21"/>
                    </a:lnTo>
                    <a:lnTo>
                      <a:pt x="2141" y="19"/>
                    </a:lnTo>
                    <a:lnTo>
                      <a:pt x="2137" y="19"/>
                    </a:lnTo>
                    <a:lnTo>
                      <a:pt x="2137" y="21"/>
                    </a:lnTo>
                    <a:lnTo>
                      <a:pt x="2141" y="19"/>
                    </a:lnTo>
                    <a:lnTo>
                      <a:pt x="2137" y="19"/>
                    </a:lnTo>
                    <a:lnTo>
                      <a:pt x="2137" y="26"/>
                    </a:lnTo>
                    <a:lnTo>
                      <a:pt x="2138" y="30"/>
                    </a:lnTo>
                    <a:lnTo>
                      <a:pt x="2142" y="28"/>
                    </a:lnTo>
                    <a:lnTo>
                      <a:pt x="2138" y="30"/>
                    </a:lnTo>
                    <a:lnTo>
                      <a:pt x="2142" y="28"/>
                    </a:lnTo>
                    <a:lnTo>
                      <a:pt x="2138" y="30"/>
                    </a:lnTo>
                    <a:lnTo>
                      <a:pt x="2139" y="35"/>
                    </a:lnTo>
                    <a:lnTo>
                      <a:pt x="2144" y="61"/>
                    </a:lnTo>
                    <a:lnTo>
                      <a:pt x="2148" y="59"/>
                    </a:lnTo>
                    <a:lnTo>
                      <a:pt x="2144" y="59"/>
                    </a:lnTo>
                    <a:lnTo>
                      <a:pt x="2144" y="61"/>
                    </a:lnTo>
                    <a:lnTo>
                      <a:pt x="2148" y="59"/>
                    </a:lnTo>
                    <a:lnTo>
                      <a:pt x="2144" y="59"/>
                    </a:lnTo>
                    <a:lnTo>
                      <a:pt x="2144" y="69"/>
                    </a:lnTo>
                    <a:lnTo>
                      <a:pt x="2146" y="76"/>
                    </a:lnTo>
                    <a:lnTo>
                      <a:pt x="2147" y="85"/>
                    </a:lnTo>
                    <a:lnTo>
                      <a:pt x="2148" y="93"/>
                    </a:lnTo>
                    <a:lnTo>
                      <a:pt x="2150" y="102"/>
                    </a:lnTo>
                    <a:lnTo>
                      <a:pt x="2151" y="112"/>
                    </a:lnTo>
                    <a:lnTo>
                      <a:pt x="2152" y="122"/>
                    </a:lnTo>
                    <a:lnTo>
                      <a:pt x="2156" y="120"/>
                    </a:lnTo>
                    <a:lnTo>
                      <a:pt x="2152" y="120"/>
                    </a:lnTo>
                    <a:lnTo>
                      <a:pt x="2152" y="122"/>
                    </a:lnTo>
                    <a:lnTo>
                      <a:pt x="2156" y="120"/>
                    </a:lnTo>
                    <a:lnTo>
                      <a:pt x="2152" y="120"/>
                    </a:lnTo>
                    <a:lnTo>
                      <a:pt x="2152" y="132"/>
                    </a:lnTo>
                    <a:lnTo>
                      <a:pt x="2156" y="163"/>
                    </a:lnTo>
                    <a:lnTo>
                      <a:pt x="2157" y="175"/>
                    </a:lnTo>
                    <a:lnTo>
                      <a:pt x="2159" y="185"/>
                    </a:lnTo>
                    <a:lnTo>
                      <a:pt x="2160" y="196"/>
                    </a:lnTo>
                    <a:lnTo>
                      <a:pt x="2164" y="195"/>
                    </a:lnTo>
                    <a:lnTo>
                      <a:pt x="2160" y="195"/>
                    </a:lnTo>
                    <a:lnTo>
                      <a:pt x="2160" y="196"/>
                    </a:lnTo>
                    <a:lnTo>
                      <a:pt x="2164" y="195"/>
                    </a:lnTo>
                    <a:lnTo>
                      <a:pt x="2160" y="195"/>
                    </a:lnTo>
                    <a:lnTo>
                      <a:pt x="2160" y="208"/>
                    </a:lnTo>
                    <a:lnTo>
                      <a:pt x="2161" y="221"/>
                    </a:lnTo>
                    <a:lnTo>
                      <a:pt x="2164" y="244"/>
                    </a:lnTo>
                    <a:lnTo>
                      <a:pt x="2165" y="257"/>
                    </a:lnTo>
                    <a:lnTo>
                      <a:pt x="2166" y="269"/>
                    </a:lnTo>
                    <a:lnTo>
                      <a:pt x="2170" y="268"/>
                    </a:lnTo>
                    <a:lnTo>
                      <a:pt x="2166" y="268"/>
                    </a:lnTo>
                    <a:lnTo>
                      <a:pt x="2166" y="269"/>
                    </a:lnTo>
                    <a:lnTo>
                      <a:pt x="2170" y="268"/>
                    </a:lnTo>
                    <a:lnTo>
                      <a:pt x="2166" y="268"/>
                    </a:lnTo>
                    <a:lnTo>
                      <a:pt x="2166" y="282"/>
                    </a:lnTo>
                    <a:lnTo>
                      <a:pt x="2168" y="295"/>
                    </a:lnTo>
                    <a:lnTo>
                      <a:pt x="2169" y="306"/>
                    </a:lnTo>
                    <a:lnTo>
                      <a:pt x="2174" y="358"/>
                    </a:lnTo>
                    <a:lnTo>
                      <a:pt x="2178" y="357"/>
                    </a:lnTo>
                    <a:lnTo>
                      <a:pt x="2174" y="357"/>
                    </a:lnTo>
                    <a:lnTo>
                      <a:pt x="2174" y="358"/>
                    </a:lnTo>
                    <a:lnTo>
                      <a:pt x="2178" y="357"/>
                    </a:lnTo>
                    <a:lnTo>
                      <a:pt x="2174" y="357"/>
                    </a:lnTo>
                    <a:lnTo>
                      <a:pt x="2174" y="371"/>
                    </a:lnTo>
                    <a:lnTo>
                      <a:pt x="2177" y="397"/>
                    </a:lnTo>
                    <a:lnTo>
                      <a:pt x="2178" y="408"/>
                    </a:lnTo>
                    <a:lnTo>
                      <a:pt x="2181" y="434"/>
                    </a:lnTo>
                    <a:lnTo>
                      <a:pt x="2182" y="446"/>
                    </a:lnTo>
                    <a:lnTo>
                      <a:pt x="2186" y="445"/>
                    </a:lnTo>
                    <a:lnTo>
                      <a:pt x="2182" y="445"/>
                    </a:lnTo>
                    <a:lnTo>
                      <a:pt x="2182" y="446"/>
                    </a:lnTo>
                    <a:lnTo>
                      <a:pt x="2186" y="445"/>
                    </a:lnTo>
                    <a:lnTo>
                      <a:pt x="2182" y="445"/>
                    </a:lnTo>
                    <a:lnTo>
                      <a:pt x="2182" y="459"/>
                    </a:lnTo>
                    <a:lnTo>
                      <a:pt x="2186" y="494"/>
                    </a:lnTo>
                    <a:lnTo>
                      <a:pt x="2190" y="525"/>
                    </a:lnTo>
                    <a:lnTo>
                      <a:pt x="2193" y="523"/>
                    </a:lnTo>
                    <a:lnTo>
                      <a:pt x="2190" y="523"/>
                    </a:lnTo>
                    <a:lnTo>
                      <a:pt x="2190" y="525"/>
                    </a:lnTo>
                    <a:lnTo>
                      <a:pt x="2193" y="523"/>
                    </a:lnTo>
                    <a:lnTo>
                      <a:pt x="2190" y="523"/>
                    </a:lnTo>
                    <a:lnTo>
                      <a:pt x="2190" y="535"/>
                    </a:lnTo>
                    <a:lnTo>
                      <a:pt x="2192" y="553"/>
                    </a:lnTo>
                    <a:lnTo>
                      <a:pt x="2196" y="576"/>
                    </a:lnTo>
                    <a:lnTo>
                      <a:pt x="2200" y="575"/>
                    </a:lnTo>
                    <a:lnTo>
                      <a:pt x="2196" y="575"/>
                    </a:lnTo>
                    <a:lnTo>
                      <a:pt x="2196" y="576"/>
                    </a:lnTo>
                    <a:lnTo>
                      <a:pt x="2200" y="575"/>
                    </a:lnTo>
                    <a:lnTo>
                      <a:pt x="2196" y="575"/>
                    </a:lnTo>
                    <a:lnTo>
                      <a:pt x="2196" y="583"/>
                    </a:lnTo>
                    <a:lnTo>
                      <a:pt x="2197" y="589"/>
                    </a:lnTo>
                    <a:lnTo>
                      <a:pt x="2199" y="595"/>
                    </a:lnTo>
                    <a:lnTo>
                      <a:pt x="2200" y="601"/>
                    </a:lnTo>
                    <a:lnTo>
                      <a:pt x="2203" y="611"/>
                    </a:lnTo>
                    <a:lnTo>
                      <a:pt x="2204" y="615"/>
                    </a:lnTo>
                    <a:lnTo>
                      <a:pt x="2208" y="614"/>
                    </a:lnTo>
                    <a:lnTo>
                      <a:pt x="2204" y="614"/>
                    </a:lnTo>
                    <a:lnTo>
                      <a:pt x="2204" y="615"/>
                    </a:lnTo>
                    <a:lnTo>
                      <a:pt x="2208" y="614"/>
                    </a:lnTo>
                    <a:lnTo>
                      <a:pt x="2204" y="614"/>
                    </a:lnTo>
                    <a:lnTo>
                      <a:pt x="2204" y="619"/>
                    </a:lnTo>
                    <a:lnTo>
                      <a:pt x="2205" y="624"/>
                    </a:lnTo>
                    <a:lnTo>
                      <a:pt x="2206" y="628"/>
                    </a:lnTo>
                    <a:lnTo>
                      <a:pt x="2206" y="629"/>
                    </a:lnTo>
                    <a:lnTo>
                      <a:pt x="2208" y="632"/>
                    </a:lnTo>
                    <a:lnTo>
                      <a:pt x="2212" y="629"/>
                    </a:lnTo>
                    <a:lnTo>
                      <a:pt x="2208" y="631"/>
                    </a:lnTo>
                    <a:lnTo>
                      <a:pt x="2208" y="632"/>
                    </a:lnTo>
                    <a:lnTo>
                      <a:pt x="2212" y="629"/>
                    </a:lnTo>
                    <a:lnTo>
                      <a:pt x="2208" y="631"/>
                    </a:lnTo>
                    <a:lnTo>
                      <a:pt x="2209" y="635"/>
                    </a:lnTo>
                    <a:lnTo>
                      <a:pt x="2209" y="636"/>
                    </a:lnTo>
                    <a:lnTo>
                      <a:pt x="2210" y="639"/>
                    </a:lnTo>
                    <a:lnTo>
                      <a:pt x="2214" y="636"/>
                    </a:lnTo>
                    <a:lnTo>
                      <a:pt x="2210" y="637"/>
                    </a:lnTo>
                    <a:lnTo>
                      <a:pt x="2210" y="639"/>
                    </a:lnTo>
                    <a:lnTo>
                      <a:pt x="2214" y="636"/>
                    </a:lnTo>
                    <a:lnTo>
                      <a:pt x="2210" y="637"/>
                    </a:lnTo>
                    <a:lnTo>
                      <a:pt x="2212" y="641"/>
                    </a:lnTo>
                    <a:lnTo>
                      <a:pt x="2215" y="640"/>
                    </a:lnTo>
                    <a:lnTo>
                      <a:pt x="2212" y="640"/>
                    </a:lnTo>
                    <a:lnTo>
                      <a:pt x="2212" y="641"/>
                    </a:lnTo>
                    <a:lnTo>
                      <a:pt x="2215" y="640"/>
                    </a:lnTo>
                    <a:lnTo>
                      <a:pt x="2212" y="640"/>
                    </a:lnTo>
                    <a:lnTo>
                      <a:pt x="2212" y="645"/>
                    </a:lnTo>
                    <a:lnTo>
                      <a:pt x="2214" y="650"/>
                    </a:lnTo>
                    <a:lnTo>
                      <a:pt x="2217" y="653"/>
                    </a:lnTo>
                    <a:lnTo>
                      <a:pt x="2219" y="649"/>
                    </a:lnTo>
                    <a:lnTo>
                      <a:pt x="2215" y="651"/>
                    </a:lnTo>
                    <a:lnTo>
                      <a:pt x="2217" y="653"/>
                    </a:lnTo>
                    <a:lnTo>
                      <a:pt x="2219" y="649"/>
                    </a:lnTo>
                    <a:lnTo>
                      <a:pt x="2215" y="651"/>
                    </a:lnTo>
                    <a:lnTo>
                      <a:pt x="2217" y="654"/>
                    </a:lnTo>
                    <a:lnTo>
                      <a:pt x="2219" y="657"/>
                    </a:lnTo>
                    <a:lnTo>
                      <a:pt x="2222" y="653"/>
                    </a:lnTo>
                    <a:lnTo>
                      <a:pt x="2218" y="655"/>
                    </a:lnTo>
                    <a:lnTo>
                      <a:pt x="2219" y="657"/>
                    </a:lnTo>
                    <a:lnTo>
                      <a:pt x="2222" y="653"/>
                    </a:lnTo>
                    <a:lnTo>
                      <a:pt x="2218" y="655"/>
                    </a:lnTo>
                    <a:lnTo>
                      <a:pt x="2219" y="658"/>
                    </a:lnTo>
                    <a:lnTo>
                      <a:pt x="2223" y="655"/>
                    </a:lnTo>
                    <a:lnTo>
                      <a:pt x="2219" y="655"/>
                    </a:lnTo>
                    <a:lnTo>
                      <a:pt x="2219" y="658"/>
                    </a:lnTo>
                    <a:lnTo>
                      <a:pt x="2223" y="655"/>
                    </a:lnTo>
                    <a:lnTo>
                      <a:pt x="2219" y="655"/>
                    </a:lnTo>
                    <a:lnTo>
                      <a:pt x="2219" y="658"/>
                    </a:lnTo>
                    <a:lnTo>
                      <a:pt x="2221" y="662"/>
                    </a:lnTo>
                    <a:lnTo>
                      <a:pt x="2222" y="663"/>
                    </a:lnTo>
                    <a:lnTo>
                      <a:pt x="2224" y="659"/>
                    </a:lnTo>
                    <a:lnTo>
                      <a:pt x="2221" y="662"/>
                    </a:lnTo>
                    <a:lnTo>
                      <a:pt x="2222" y="663"/>
                    </a:lnTo>
                    <a:lnTo>
                      <a:pt x="2224" y="659"/>
                    </a:lnTo>
                    <a:lnTo>
                      <a:pt x="2221" y="662"/>
                    </a:lnTo>
                    <a:lnTo>
                      <a:pt x="2223" y="667"/>
                    </a:lnTo>
                    <a:lnTo>
                      <a:pt x="2226" y="670"/>
                    </a:lnTo>
                    <a:lnTo>
                      <a:pt x="2228" y="666"/>
                    </a:lnTo>
                    <a:lnTo>
                      <a:pt x="2224" y="668"/>
                    </a:lnTo>
                    <a:lnTo>
                      <a:pt x="2226" y="670"/>
                    </a:lnTo>
                    <a:lnTo>
                      <a:pt x="2228" y="666"/>
                    </a:lnTo>
                    <a:lnTo>
                      <a:pt x="2224" y="668"/>
                    </a:lnTo>
                    <a:lnTo>
                      <a:pt x="2227" y="673"/>
                    </a:lnTo>
                    <a:lnTo>
                      <a:pt x="2231" y="671"/>
                    </a:lnTo>
                    <a:lnTo>
                      <a:pt x="2227" y="671"/>
                    </a:lnTo>
                    <a:lnTo>
                      <a:pt x="2227" y="673"/>
                    </a:lnTo>
                    <a:lnTo>
                      <a:pt x="2231" y="671"/>
                    </a:lnTo>
                    <a:lnTo>
                      <a:pt x="2227" y="671"/>
                    </a:lnTo>
                    <a:lnTo>
                      <a:pt x="2227" y="675"/>
                    </a:lnTo>
                    <a:lnTo>
                      <a:pt x="2228" y="679"/>
                    </a:lnTo>
                    <a:lnTo>
                      <a:pt x="2228" y="680"/>
                    </a:lnTo>
                    <a:lnTo>
                      <a:pt x="2230" y="682"/>
                    </a:lnTo>
                    <a:lnTo>
                      <a:pt x="2234" y="680"/>
                    </a:lnTo>
                    <a:lnTo>
                      <a:pt x="2230" y="681"/>
                    </a:lnTo>
                    <a:lnTo>
                      <a:pt x="2230" y="682"/>
                    </a:lnTo>
                    <a:lnTo>
                      <a:pt x="2234" y="680"/>
                    </a:lnTo>
                    <a:lnTo>
                      <a:pt x="2230" y="681"/>
                    </a:lnTo>
                    <a:lnTo>
                      <a:pt x="2234" y="693"/>
                    </a:lnTo>
                    <a:lnTo>
                      <a:pt x="2237" y="691"/>
                    </a:lnTo>
                    <a:lnTo>
                      <a:pt x="2234" y="691"/>
                    </a:lnTo>
                    <a:lnTo>
                      <a:pt x="2234" y="693"/>
                    </a:lnTo>
                    <a:lnTo>
                      <a:pt x="2237" y="691"/>
                    </a:lnTo>
                    <a:lnTo>
                      <a:pt x="2234" y="691"/>
                    </a:lnTo>
                    <a:lnTo>
                      <a:pt x="2234" y="697"/>
                    </a:lnTo>
                    <a:lnTo>
                      <a:pt x="2235" y="701"/>
                    </a:lnTo>
                    <a:lnTo>
                      <a:pt x="2239" y="699"/>
                    </a:lnTo>
                    <a:lnTo>
                      <a:pt x="2235" y="701"/>
                    </a:lnTo>
                    <a:lnTo>
                      <a:pt x="2239" y="699"/>
                    </a:lnTo>
                    <a:lnTo>
                      <a:pt x="2235" y="701"/>
                    </a:lnTo>
                    <a:lnTo>
                      <a:pt x="2241" y="726"/>
                    </a:lnTo>
                    <a:lnTo>
                      <a:pt x="2245" y="725"/>
                    </a:lnTo>
                    <a:lnTo>
                      <a:pt x="2241" y="725"/>
                    </a:lnTo>
                    <a:lnTo>
                      <a:pt x="2241" y="726"/>
                    </a:lnTo>
                    <a:lnTo>
                      <a:pt x="2245" y="725"/>
                    </a:lnTo>
                    <a:lnTo>
                      <a:pt x="2241" y="725"/>
                    </a:lnTo>
                    <a:lnTo>
                      <a:pt x="2241" y="733"/>
                    </a:lnTo>
                    <a:lnTo>
                      <a:pt x="2243" y="739"/>
                    </a:lnTo>
                    <a:lnTo>
                      <a:pt x="2244" y="744"/>
                    </a:lnTo>
                    <a:lnTo>
                      <a:pt x="2248" y="743"/>
                    </a:lnTo>
                    <a:lnTo>
                      <a:pt x="2244" y="744"/>
                    </a:lnTo>
                    <a:lnTo>
                      <a:pt x="2248" y="743"/>
                    </a:lnTo>
                    <a:lnTo>
                      <a:pt x="2244" y="744"/>
                    </a:lnTo>
                    <a:lnTo>
                      <a:pt x="2245" y="752"/>
                    </a:lnTo>
                    <a:lnTo>
                      <a:pt x="2248" y="765"/>
                    </a:lnTo>
                    <a:lnTo>
                      <a:pt x="2252" y="764"/>
                    </a:lnTo>
                    <a:lnTo>
                      <a:pt x="2248" y="765"/>
                    </a:lnTo>
                    <a:lnTo>
                      <a:pt x="2252" y="764"/>
                    </a:lnTo>
                    <a:lnTo>
                      <a:pt x="2248" y="765"/>
                    </a:lnTo>
                    <a:lnTo>
                      <a:pt x="2249" y="773"/>
                    </a:lnTo>
                    <a:lnTo>
                      <a:pt x="2253" y="772"/>
                    </a:lnTo>
                    <a:lnTo>
                      <a:pt x="2249" y="772"/>
                    </a:lnTo>
                    <a:lnTo>
                      <a:pt x="2249" y="773"/>
                    </a:lnTo>
                    <a:lnTo>
                      <a:pt x="2253" y="772"/>
                    </a:lnTo>
                    <a:lnTo>
                      <a:pt x="2249" y="772"/>
                    </a:lnTo>
                    <a:lnTo>
                      <a:pt x="2249" y="781"/>
                    </a:lnTo>
                    <a:lnTo>
                      <a:pt x="2253" y="804"/>
                    </a:lnTo>
                    <a:lnTo>
                      <a:pt x="2254" y="813"/>
                    </a:lnTo>
                    <a:lnTo>
                      <a:pt x="2255" y="821"/>
                    </a:lnTo>
                    <a:lnTo>
                      <a:pt x="2257" y="830"/>
                    </a:lnTo>
                    <a:lnTo>
                      <a:pt x="2261" y="828"/>
                    </a:lnTo>
                    <a:lnTo>
                      <a:pt x="2257" y="828"/>
                    </a:lnTo>
                    <a:lnTo>
                      <a:pt x="2257" y="830"/>
                    </a:lnTo>
                    <a:lnTo>
                      <a:pt x="2261" y="828"/>
                    </a:lnTo>
                    <a:lnTo>
                      <a:pt x="2257" y="828"/>
                    </a:lnTo>
                    <a:lnTo>
                      <a:pt x="2257" y="839"/>
                    </a:lnTo>
                    <a:lnTo>
                      <a:pt x="2263" y="884"/>
                    </a:lnTo>
                    <a:lnTo>
                      <a:pt x="2265" y="894"/>
                    </a:lnTo>
                    <a:lnTo>
                      <a:pt x="2268" y="893"/>
                    </a:lnTo>
                    <a:lnTo>
                      <a:pt x="2265" y="893"/>
                    </a:lnTo>
                    <a:lnTo>
                      <a:pt x="2265" y="894"/>
                    </a:lnTo>
                    <a:lnTo>
                      <a:pt x="2268" y="893"/>
                    </a:lnTo>
                    <a:lnTo>
                      <a:pt x="2265" y="893"/>
                    </a:lnTo>
                    <a:lnTo>
                      <a:pt x="2265" y="903"/>
                    </a:lnTo>
                    <a:lnTo>
                      <a:pt x="2267" y="924"/>
                    </a:lnTo>
                    <a:lnTo>
                      <a:pt x="2268" y="933"/>
                    </a:lnTo>
                    <a:lnTo>
                      <a:pt x="2271" y="954"/>
                    </a:lnTo>
                    <a:lnTo>
                      <a:pt x="2275" y="953"/>
                    </a:lnTo>
                    <a:lnTo>
                      <a:pt x="2271" y="953"/>
                    </a:lnTo>
                    <a:lnTo>
                      <a:pt x="2271" y="954"/>
                    </a:lnTo>
                    <a:lnTo>
                      <a:pt x="2275" y="953"/>
                    </a:lnTo>
                    <a:lnTo>
                      <a:pt x="2271" y="953"/>
                    </a:lnTo>
                    <a:lnTo>
                      <a:pt x="2271" y="964"/>
                    </a:lnTo>
                    <a:lnTo>
                      <a:pt x="2272" y="973"/>
                    </a:lnTo>
                    <a:lnTo>
                      <a:pt x="2276" y="1004"/>
                    </a:lnTo>
                    <a:lnTo>
                      <a:pt x="2277" y="1013"/>
                    </a:lnTo>
                    <a:lnTo>
                      <a:pt x="2279" y="1024"/>
                    </a:lnTo>
                    <a:lnTo>
                      <a:pt x="2283" y="1022"/>
                    </a:lnTo>
                    <a:lnTo>
                      <a:pt x="2279" y="1022"/>
                    </a:lnTo>
                    <a:lnTo>
                      <a:pt x="2279" y="1024"/>
                    </a:lnTo>
                    <a:lnTo>
                      <a:pt x="2283" y="1022"/>
                    </a:lnTo>
                    <a:lnTo>
                      <a:pt x="2279" y="1022"/>
                    </a:lnTo>
                    <a:lnTo>
                      <a:pt x="2279" y="1033"/>
                    </a:lnTo>
                    <a:lnTo>
                      <a:pt x="2284" y="1069"/>
                    </a:lnTo>
                    <a:lnTo>
                      <a:pt x="2286" y="1084"/>
                    </a:lnTo>
                    <a:lnTo>
                      <a:pt x="2290" y="1083"/>
                    </a:lnTo>
                    <a:lnTo>
                      <a:pt x="2286" y="1083"/>
                    </a:lnTo>
                    <a:lnTo>
                      <a:pt x="2286" y="1084"/>
                    </a:lnTo>
                    <a:lnTo>
                      <a:pt x="2290" y="1083"/>
                    </a:lnTo>
                    <a:lnTo>
                      <a:pt x="2286" y="1083"/>
                    </a:lnTo>
                    <a:lnTo>
                      <a:pt x="2286" y="1092"/>
                    </a:lnTo>
                    <a:lnTo>
                      <a:pt x="2292" y="1118"/>
                    </a:lnTo>
                    <a:lnTo>
                      <a:pt x="2293" y="1122"/>
                    </a:lnTo>
                    <a:lnTo>
                      <a:pt x="2297" y="1121"/>
                    </a:lnTo>
                    <a:lnTo>
                      <a:pt x="2293" y="1122"/>
                    </a:lnTo>
                    <a:lnTo>
                      <a:pt x="2297" y="1121"/>
                    </a:lnTo>
                    <a:lnTo>
                      <a:pt x="2293" y="1122"/>
                    </a:lnTo>
                    <a:lnTo>
                      <a:pt x="2294" y="1127"/>
                    </a:lnTo>
                    <a:lnTo>
                      <a:pt x="2298" y="1126"/>
                    </a:lnTo>
                    <a:lnTo>
                      <a:pt x="2294" y="1126"/>
                    </a:lnTo>
                    <a:lnTo>
                      <a:pt x="2294" y="1127"/>
                    </a:lnTo>
                    <a:lnTo>
                      <a:pt x="2298" y="1126"/>
                    </a:lnTo>
                    <a:lnTo>
                      <a:pt x="2294" y="1126"/>
                    </a:lnTo>
                    <a:lnTo>
                      <a:pt x="2294" y="1131"/>
                    </a:lnTo>
                    <a:lnTo>
                      <a:pt x="2295" y="1135"/>
                    </a:lnTo>
                    <a:lnTo>
                      <a:pt x="2295" y="1136"/>
                    </a:lnTo>
                    <a:lnTo>
                      <a:pt x="2297" y="1139"/>
                    </a:lnTo>
                    <a:lnTo>
                      <a:pt x="2302" y="1144"/>
                    </a:lnTo>
                    <a:lnTo>
                      <a:pt x="2302" y="1143"/>
                    </a:lnTo>
                    <a:lnTo>
                      <a:pt x="2305" y="1145"/>
                    </a:lnTo>
                    <a:lnTo>
                      <a:pt x="2306" y="1145"/>
                    </a:lnTo>
                    <a:lnTo>
                      <a:pt x="2306" y="1144"/>
                    </a:lnTo>
                    <a:lnTo>
                      <a:pt x="2308" y="1143"/>
                    </a:lnTo>
                    <a:lnTo>
                      <a:pt x="2311" y="1140"/>
                    </a:lnTo>
                    <a:lnTo>
                      <a:pt x="2311" y="1139"/>
                    </a:lnTo>
                    <a:lnTo>
                      <a:pt x="2306" y="1139"/>
                    </a:lnTo>
                    <a:lnTo>
                      <a:pt x="2310" y="1143"/>
                    </a:lnTo>
                    <a:lnTo>
                      <a:pt x="2308" y="1141"/>
                    </a:lnTo>
                    <a:lnTo>
                      <a:pt x="2311" y="1139"/>
                    </a:lnTo>
                    <a:lnTo>
                      <a:pt x="2306" y="1139"/>
                    </a:lnTo>
                    <a:lnTo>
                      <a:pt x="2310" y="1143"/>
                    </a:lnTo>
                    <a:lnTo>
                      <a:pt x="2312" y="1140"/>
                    </a:lnTo>
                    <a:lnTo>
                      <a:pt x="2312" y="1139"/>
                    </a:lnTo>
                    <a:lnTo>
                      <a:pt x="2315" y="1134"/>
                    </a:lnTo>
                    <a:lnTo>
                      <a:pt x="2315" y="1132"/>
                    </a:lnTo>
                    <a:lnTo>
                      <a:pt x="2316" y="1128"/>
                    </a:lnTo>
                    <a:lnTo>
                      <a:pt x="2317" y="1127"/>
                    </a:lnTo>
                    <a:lnTo>
                      <a:pt x="2317" y="1123"/>
                    </a:lnTo>
                    <a:lnTo>
                      <a:pt x="2312" y="1123"/>
                    </a:lnTo>
                    <a:lnTo>
                      <a:pt x="2316" y="1124"/>
                    </a:lnTo>
                    <a:lnTo>
                      <a:pt x="2317" y="1123"/>
                    </a:lnTo>
                    <a:lnTo>
                      <a:pt x="2312" y="1123"/>
                    </a:lnTo>
                    <a:lnTo>
                      <a:pt x="2316" y="1124"/>
                    </a:lnTo>
                    <a:lnTo>
                      <a:pt x="2319" y="1114"/>
                    </a:lnTo>
                    <a:lnTo>
                      <a:pt x="2321" y="1101"/>
                    </a:lnTo>
                    <a:lnTo>
                      <a:pt x="2323" y="1101"/>
                    </a:lnTo>
                    <a:lnTo>
                      <a:pt x="2324" y="1093"/>
                    </a:lnTo>
                    <a:lnTo>
                      <a:pt x="2319" y="1092"/>
                    </a:lnTo>
                    <a:lnTo>
                      <a:pt x="2323" y="1093"/>
                    </a:lnTo>
                    <a:lnTo>
                      <a:pt x="2324" y="1093"/>
                    </a:lnTo>
                    <a:lnTo>
                      <a:pt x="2319" y="1092"/>
                    </a:lnTo>
                    <a:lnTo>
                      <a:pt x="2323" y="1093"/>
                    </a:lnTo>
                    <a:lnTo>
                      <a:pt x="2324" y="1087"/>
                    </a:lnTo>
                    <a:lnTo>
                      <a:pt x="2325" y="1086"/>
                    </a:lnTo>
                    <a:lnTo>
                      <a:pt x="2325" y="1077"/>
                    </a:lnTo>
                    <a:lnTo>
                      <a:pt x="2320" y="1077"/>
                    </a:lnTo>
                    <a:lnTo>
                      <a:pt x="2325" y="1078"/>
                    </a:lnTo>
                    <a:lnTo>
                      <a:pt x="2325" y="1077"/>
                    </a:lnTo>
                    <a:lnTo>
                      <a:pt x="2320" y="1077"/>
                    </a:lnTo>
                    <a:lnTo>
                      <a:pt x="2325" y="1078"/>
                    </a:lnTo>
                    <a:lnTo>
                      <a:pt x="2326" y="1070"/>
                    </a:lnTo>
                    <a:lnTo>
                      <a:pt x="2329" y="1052"/>
                    </a:lnTo>
                    <a:lnTo>
                      <a:pt x="2333" y="1021"/>
                    </a:lnTo>
                    <a:lnTo>
                      <a:pt x="2333" y="1009"/>
                    </a:lnTo>
                    <a:lnTo>
                      <a:pt x="2328" y="1009"/>
                    </a:lnTo>
                    <a:lnTo>
                      <a:pt x="2333" y="1011"/>
                    </a:lnTo>
                    <a:lnTo>
                      <a:pt x="2333" y="1009"/>
                    </a:lnTo>
                    <a:lnTo>
                      <a:pt x="2328" y="1009"/>
                    </a:lnTo>
                    <a:lnTo>
                      <a:pt x="2333" y="1011"/>
                    </a:lnTo>
                    <a:lnTo>
                      <a:pt x="2339" y="953"/>
                    </a:lnTo>
                    <a:lnTo>
                      <a:pt x="2341" y="940"/>
                    </a:lnTo>
                    <a:lnTo>
                      <a:pt x="2341" y="925"/>
                    </a:lnTo>
                    <a:lnTo>
                      <a:pt x="2336" y="925"/>
                    </a:lnTo>
                    <a:lnTo>
                      <a:pt x="2341" y="927"/>
                    </a:lnTo>
                    <a:lnTo>
                      <a:pt x="2341" y="925"/>
                    </a:lnTo>
                    <a:lnTo>
                      <a:pt x="2336" y="925"/>
                    </a:lnTo>
                    <a:lnTo>
                      <a:pt x="2341" y="927"/>
                    </a:lnTo>
                    <a:lnTo>
                      <a:pt x="2342" y="915"/>
                    </a:lnTo>
                    <a:lnTo>
                      <a:pt x="2345" y="889"/>
                    </a:lnTo>
                    <a:lnTo>
                      <a:pt x="2346" y="875"/>
                    </a:lnTo>
                    <a:lnTo>
                      <a:pt x="2348" y="849"/>
                    </a:lnTo>
                    <a:lnTo>
                      <a:pt x="2348" y="834"/>
                    </a:lnTo>
                    <a:lnTo>
                      <a:pt x="2343" y="834"/>
                    </a:lnTo>
                    <a:lnTo>
                      <a:pt x="2348" y="835"/>
                    </a:lnTo>
                    <a:lnTo>
                      <a:pt x="2348" y="834"/>
                    </a:lnTo>
                    <a:lnTo>
                      <a:pt x="2343" y="834"/>
                    </a:lnTo>
                    <a:lnTo>
                      <a:pt x="2348" y="835"/>
                    </a:lnTo>
                    <a:lnTo>
                      <a:pt x="2350" y="822"/>
                    </a:lnTo>
                    <a:lnTo>
                      <a:pt x="2351" y="808"/>
                    </a:lnTo>
                    <a:lnTo>
                      <a:pt x="2354" y="782"/>
                    </a:lnTo>
                    <a:lnTo>
                      <a:pt x="2355" y="768"/>
                    </a:lnTo>
                    <a:lnTo>
                      <a:pt x="2355" y="754"/>
                    </a:lnTo>
                    <a:lnTo>
                      <a:pt x="2350" y="754"/>
                    </a:lnTo>
                    <a:lnTo>
                      <a:pt x="2355" y="755"/>
                    </a:lnTo>
                    <a:lnTo>
                      <a:pt x="2355" y="754"/>
                    </a:lnTo>
                    <a:lnTo>
                      <a:pt x="2350" y="754"/>
                    </a:lnTo>
                    <a:lnTo>
                      <a:pt x="2355" y="755"/>
                    </a:lnTo>
                    <a:lnTo>
                      <a:pt x="2356" y="742"/>
                    </a:lnTo>
                    <a:lnTo>
                      <a:pt x="2357" y="730"/>
                    </a:lnTo>
                    <a:lnTo>
                      <a:pt x="2359" y="717"/>
                    </a:lnTo>
                    <a:lnTo>
                      <a:pt x="2363" y="682"/>
                    </a:lnTo>
                    <a:lnTo>
                      <a:pt x="2363" y="671"/>
                    </a:lnTo>
                    <a:lnTo>
                      <a:pt x="2357" y="671"/>
                    </a:lnTo>
                    <a:lnTo>
                      <a:pt x="2363" y="672"/>
                    </a:lnTo>
                    <a:lnTo>
                      <a:pt x="2363" y="671"/>
                    </a:lnTo>
                    <a:lnTo>
                      <a:pt x="2357" y="671"/>
                    </a:lnTo>
                    <a:lnTo>
                      <a:pt x="2363" y="672"/>
                    </a:lnTo>
                    <a:lnTo>
                      <a:pt x="2365" y="651"/>
                    </a:lnTo>
                    <a:lnTo>
                      <a:pt x="2368" y="633"/>
                    </a:lnTo>
                    <a:lnTo>
                      <a:pt x="2370" y="618"/>
                    </a:lnTo>
                    <a:lnTo>
                      <a:pt x="2370" y="610"/>
                    </a:lnTo>
                    <a:lnTo>
                      <a:pt x="2365" y="610"/>
                    </a:lnTo>
                    <a:lnTo>
                      <a:pt x="2370" y="611"/>
                    </a:lnTo>
                    <a:lnTo>
                      <a:pt x="2370" y="610"/>
                    </a:lnTo>
                    <a:lnTo>
                      <a:pt x="2365" y="610"/>
                    </a:lnTo>
                    <a:lnTo>
                      <a:pt x="2370" y="611"/>
                    </a:lnTo>
                    <a:lnTo>
                      <a:pt x="2372" y="604"/>
                    </a:lnTo>
                    <a:lnTo>
                      <a:pt x="2367" y="602"/>
                    </a:lnTo>
                    <a:lnTo>
                      <a:pt x="2370" y="604"/>
                    </a:lnTo>
                    <a:lnTo>
                      <a:pt x="2372" y="604"/>
                    </a:lnTo>
                    <a:lnTo>
                      <a:pt x="2367" y="602"/>
                    </a:lnTo>
                    <a:lnTo>
                      <a:pt x="2370" y="604"/>
                    </a:lnTo>
                    <a:lnTo>
                      <a:pt x="2372" y="598"/>
                    </a:lnTo>
                    <a:lnTo>
                      <a:pt x="2373" y="592"/>
                    </a:lnTo>
                    <a:lnTo>
                      <a:pt x="2369" y="591"/>
                    </a:lnTo>
                    <a:lnTo>
                      <a:pt x="2373" y="592"/>
                    </a:lnTo>
                    <a:lnTo>
                      <a:pt x="2369" y="591"/>
                    </a:lnTo>
                    <a:lnTo>
                      <a:pt x="2373" y="592"/>
                    </a:lnTo>
                    <a:lnTo>
                      <a:pt x="2377" y="576"/>
                    </a:lnTo>
                    <a:lnTo>
                      <a:pt x="2378" y="575"/>
                    </a:lnTo>
                    <a:lnTo>
                      <a:pt x="2378" y="571"/>
                    </a:lnTo>
                    <a:lnTo>
                      <a:pt x="2373" y="571"/>
                    </a:lnTo>
                    <a:lnTo>
                      <a:pt x="2377" y="573"/>
                    </a:lnTo>
                    <a:lnTo>
                      <a:pt x="2378" y="571"/>
                    </a:lnTo>
                    <a:lnTo>
                      <a:pt x="2373" y="571"/>
                    </a:lnTo>
                    <a:lnTo>
                      <a:pt x="2377" y="573"/>
                    </a:lnTo>
                    <a:lnTo>
                      <a:pt x="2378" y="567"/>
                    </a:lnTo>
                    <a:lnTo>
                      <a:pt x="2381" y="560"/>
                    </a:lnTo>
                    <a:lnTo>
                      <a:pt x="2377" y="558"/>
                    </a:lnTo>
                    <a:lnTo>
                      <a:pt x="2381" y="561"/>
                    </a:lnTo>
                    <a:lnTo>
                      <a:pt x="2381" y="560"/>
                    </a:lnTo>
                    <a:lnTo>
                      <a:pt x="2377" y="558"/>
                    </a:lnTo>
                    <a:lnTo>
                      <a:pt x="2381" y="561"/>
                    </a:lnTo>
                    <a:lnTo>
                      <a:pt x="2385" y="553"/>
                    </a:lnTo>
                    <a:lnTo>
                      <a:pt x="2385" y="551"/>
                    </a:lnTo>
                    <a:lnTo>
                      <a:pt x="2379" y="551"/>
                    </a:lnTo>
                    <a:lnTo>
                      <a:pt x="2383" y="553"/>
                    </a:lnTo>
                    <a:lnTo>
                      <a:pt x="2385" y="551"/>
                    </a:lnTo>
                    <a:lnTo>
                      <a:pt x="2379" y="551"/>
                    </a:lnTo>
                    <a:lnTo>
                      <a:pt x="2383" y="553"/>
                    </a:lnTo>
                    <a:lnTo>
                      <a:pt x="2385" y="551"/>
                    </a:lnTo>
                    <a:lnTo>
                      <a:pt x="2381" y="548"/>
                    </a:lnTo>
                    <a:lnTo>
                      <a:pt x="2385" y="552"/>
                    </a:lnTo>
                    <a:lnTo>
                      <a:pt x="2385" y="551"/>
                    </a:lnTo>
                    <a:lnTo>
                      <a:pt x="2381" y="548"/>
                    </a:lnTo>
                    <a:lnTo>
                      <a:pt x="2385" y="552"/>
                    </a:lnTo>
                    <a:lnTo>
                      <a:pt x="2387" y="549"/>
                    </a:lnTo>
                    <a:lnTo>
                      <a:pt x="2383" y="545"/>
                    </a:lnTo>
                    <a:lnTo>
                      <a:pt x="2383" y="551"/>
                    </a:lnTo>
                    <a:lnTo>
                      <a:pt x="2387" y="549"/>
                    </a:lnTo>
                    <a:lnTo>
                      <a:pt x="2383" y="545"/>
                    </a:lnTo>
                    <a:lnTo>
                      <a:pt x="2383" y="551"/>
                    </a:lnTo>
                    <a:lnTo>
                      <a:pt x="2387" y="551"/>
                    </a:lnTo>
                    <a:lnTo>
                      <a:pt x="2387" y="545"/>
                    </a:lnTo>
                    <a:lnTo>
                      <a:pt x="2383" y="545"/>
                    </a:lnTo>
                    <a:lnTo>
                      <a:pt x="2385" y="548"/>
                    </a:lnTo>
                    <a:lnTo>
                      <a:pt x="2387" y="551"/>
                    </a:lnTo>
                    <a:lnTo>
                      <a:pt x="2387" y="545"/>
                    </a:lnTo>
                    <a:lnTo>
                      <a:pt x="2383" y="545"/>
                    </a:lnTo>
                    <a:lnTo>
                      <a:pt x="2383" y="547"/>
                    </a:lnTo>
                    <a:lnTo>
                      <a:pt x="2385" y="551"/>
                    </a:lnTo>
                    <a:lnTo>
                      <a:pt x="2387" y="553"/>
                    </a:lnTo>
                    <a:lnTo>
                      <a:pt x="2390" y="549"/>
                    </a:lnTo>
                    <a:lnTo>
                      <a:pt x="2386" y="552"/>
                    </a:lnTo>
                    <a:lnTo>
                      <a:pt x="2387" y="553"/>
                    </a:lnTo>
                    <a:lnTo>
                      <a:pt x="2390" y="549"/>
                    </a:lnTo>
                    <a:lnTo>
                      <a:pt x="2386" y="552"/>
                    </a:lnTo>
                    <a:lnTo>
                      <a:pt x="2388" y="557"/>
                    </a:lnTo>
                    <a:lnTo>
                      <a:pt x="2392" y="554"/>
                    </a:lnTo>
                    <a:lnTo>
                      <a:pt x="2388" y="556"/>
                    </a:lnTo>
                    <a:lnTo>
                      <a:pt x="2388" y="557"/>
                    </a:lnTo>
                    <a:lnTo>
                      <a:pt x="2392" y="554"/>
                    </a:lnTo>
                    <a:lnTo>
                      <a:pt x="2388" y="556"/>
                    </a:lnTo>
                    <a:lnTo>
                      <a:pt x="2391" y="564"/>
                    </a:lnTo>
                    <a:lnTo>
                      <a:pt x="2395" y="562"/>
                    </a:lnTo>
                    <a:lnTo>
                      <a:pt x="2391" y="562"/>
                    </a:lnTo>
                    <a:lnTo>
                      <a:pt x="2391" y="564"/>
                    </a:lnTo>
                    <a:lnTo>
                      <a:pt x="2395" y="562"/>
                    </a:lnTo>
                    <a:lnTo>
                      <a:pt x="2391" y="562"/>
                    </a:lnTo>
                    <a:lnTo>
                      <a:pt x="2391" y="569"/>
                    </a:lnTo>
                    <a:lnTo>
                      <a:pt x="2392" y="573"/>
                    </a:lnTo>
                    <a:lnTo>
                      <a:pt x="2396" y="571"/>
                    </a:lnTo>
                    <a:lnTo>
                      <a:pt x="2392" y="573"/>
                    </a:lnTo>
                    <a:lnTo>
                      <a:pt x="2396" y="571"/>
                    </a:lnTo>
                    <a:lnTo>
                      <a:pt x="2392" y="573"/>
                    </a:lnTo>
                    <a:lnTo>
                      <a:pt x="2394" y="579"/>
                    </a:lnTo>
                    <a:lnTo>
                      <a:pt x="2395" y="584"/>
                    </a:lnTo>
                    <a:lnTo>
                      <a:pt x="2398" y="597"/>
                    </a:lnTo>
                    <a:lnTo>
                      <a:pt x="2401" y="596"/>
                    </a:lnTo>
                    <a:lnTo>
                      <a:pt x="2398" y="597"/>
                    </a:lnTo>
                    <a:lnTo>
                      <a:pt x="2401" y="596"/>
                    </a:lnTo>
                    <a:lnTo>
                      <a:pt x="2398" y="597"/>
                    </a:lnTo>
                    <a:lnTo>
                      <a:pt x="2399" y="605"/>
                    </a:lnTo>
                    <a:lnTo>
                      <a:pt x="2403" y="604"/>
                    </a:lnTo>
                    <a:lnTo>
                      <a:pt x="2399" y="604"/>
                    </a:lnTo>
                    <a:lnTo>
                      <a:pt x="2399" y="605"/>
                    </a:lnTo>
                    <a:lnTo>
                      <a:pt x="2403" y="604"/>
                    </a:lnTo>
                    <a:lnTo>
                      <a:pt x="2399" y="604"/>
                    </a:lnTo>
                    <a:lnTo>
                      <a:pt x="2399" y="613"/>
                    </a:lnTo>
                    <a:lnTo>
                      <a:pt x="2401" y="628"/>
                    </a:lnTo>
                    <a:lnTo>
                      <a:pt x="2407" y="664"/>
                    </a:lnTo>
                    <a:lnTo>
                      <a:pt x="2410" y="663"/>
                    </a:lnTo>
                    <a:lnTo>
                      <a:pt x="2407" y="663"/>
                    </a:lnTo>
                    <a:lnTo>
                      <a:pt x="2407" y="664"/>
                    </a:lnTo>
                    <a:lnTo>
                      <a:pt x="2410" y="663"/>
                    </a:lnTo>
                    <a:lnTo>
                      <a:pt x="2407" y="663"/>
                    </a:lnTo>
                    <a:lnTo>
                      <a:pt x="2407" y="675"/>
                    </a:lnTo>
                    <a:lnTo>
                      <a:pt x="2412" y="716"/>
                    </a:lnTo>
                    <a:lnTo>
                      <a:pt x="2413" y="728"/>
                    </a:lnTo>
                    <a:lnTo>
                      <a:pt x="2417" y="726"/>
                    </a:lnTo>
                    <a:lnTo>
                      <a:pt x="2413" y="726"/>
                    </a:lnTo>
                    <a:lnTo>
                      <a:pt x="2413" y="728"/>
                    </a:lnTo>
                    <a:lnTo>
                      <a:pt x="2417" y="726"/>
                    </a:lnTo>
                    <a:lnTo>
                      <a:pt x="2413" y="726"/>
                    </a:lnTo>
                    <a:lnTo>
                      <a:pt x="2413" y="739"/>
                    </a:lnTo>
                    <a:lnTo>
                      <a:pt x="2419" y="797"/>
                    </a:lnTo>
                    <a:lnTo>
                      <a:pt x="2421" y="810"/>
                    </a:lnTo>
                    <a:lnTo>
                      <a:pt x="2425" y="809"/>
                    </a:lnTo>
                    <a:lnTo>
                      <a:pt x="2421" y="809"/>
                    </a:lnTo>
                    <a:lnTo>
                      <a:pt x="2421" y="810"/>
                    </a:lnTo>
                    <a:lnTo>
                      <a:pt x="2425" y="809"/>
                    </a:lnTo>
                    <a:lnTo>
                      <a:pt x="2421" y="809"/>
                    </a:lnTo>
                    <a:lnTo>
                      <a:pt x="2421" y="822"/>
                    </a:lnTo>
                    <a:lnTo>
                      <a:pt x="2422" y="835"/>
                    </a:lnTo>
                    <a:lnTo>
                      <a:pt x="2423" y="847"/>
                    </a:lnTo>
                    <a:lnTo>
                      <a:pt x="2425" y="860"/>
                    </a:lnTo>
                    <a:lnTo>
                      <a:pt x="2426" y="871"/>
                    </a:lnTo>
                    <a:lnTo>
                      <a:pt x="2429" y="897"/>
                    </a:lnTo>
                    <a:lnTo>
                      <a:pt x="2432" y="896"/>
                    </a:lnTo>
                    <a:lnTo>
                      <a:pt x="2429" y="896"/>
                    </a:lnTo>
                    <a:lnTo>
                      <a:pt x="2429" y="897"/>
                    </a:lnTo>
                    <a:lnTo>
                      <a:pt x="2432" y="896"/>
                    </a:lnTo>
                    <a:lnTo>
                      <a:pt x="2429" y="896"/>
                    </a:lnTo>
                    <a:lnTo>
                      <a:pt x="2429" y="909"/>
                    </a:lnTo>
                    <a:lnTo>
                      <a:pt x="2432" y="947"/>
                    </a:lnTo>
                    <a:lnTo>
                      <a:pt x="2434" y="959"/>
                    </a:lnTo>
                    <a:lnTo>
                      <a:pt x="2435" y="972"/>
                    </a:lnTo>
                    <a:lnTo>
                      <a:pt x="2436" y="984"/>
                    </a:lnTo>
                    <a:lnTo>
                      <a:pt x="2440" y="982"/>
                    </a:lnTo>
                    <a:lnTo>
                      <a:pt x="2436" y="982"/>
                    </a:lnTo>
                    <a:lnTo>
                      <a:pt x="2436" y="984"/>
                    </a:lnTo>
                    <a:lnTo>
                      <a:pt x="2440" y="982"/>
                    </a:lnTo>
                    <a:lnTo>
                      <a:pt x="2436" y="982"/>
                    </a:lnTo>
                    <a:lnTo>
                      <a:pt x="2436" y="997"/>
                    </a:lnTo>
                    <a:lnTo>
                      <a:pt x="2443" y="1055"/>
                    </a:lnTo>
                    <a:lnTo>
                      <a:pt x="2444" y="1065"/>
                    </a:lnTo>
                    <a:lnTo>
                      <a:pt x="2448" y="1064"/>
                    </a:lnTo>
                    <a:lnTo>
                      <a:pt x="2444" y="1064"/>
                    </a:lnTo>
                    <a:lnTo>
                      <a:pt x="2444" y="1065"/>
                    </a:lnTo>
                    <a:lnTo>
                      <a:pt x="2448" y="1064"/>
                    </a:lnTo>
                    <a:lnTo>
                      <a:pt x="2444" y="1064"/>
                    </a:lnTo>
                    <a:lnTo>
                      <a:pt x="2444" y="1075"/>
                    </a:lnTo>
                    <a:lnTo>
                      <a:pt x="2445" y="1086"/>
                    </a:lnTo>
                    <a:lnTo>
                      <a:pt x="2449" y="1113"/>
                    </a:lnTo>
                    <a:lnTo>
                      <a:pt x="2450" y="1121"/>
                    </a:lnTo>
                    <a:lnTo>
                      <a:pt x="2454" y="1119"/>
                    </a:lnTo>
                    <a:lnTo>
                      <a:pt x="2450" y="1119"/>
                    </a:lnTo>
                    <a:lnTo>
                      <a:pt x="2450" y="1121"/>
                    </a:lnTo>
                    <a:lnTo>
                      <a:pt x="2454" y="1119"/>
                    </a:lnTo>
                    <a:lnTo>
                      <a:pt x="2450" y="1119"/>
                    </a:lnTo>
                    <a:lnTo>
                      <a:pt x="2450" y="1128"/>
                    </a:lnTo>
                    <a:lnTo>
                      <a:pt x="2452" y="1136"/>
                    </a:lnTo>
                    <a:lnTo>
                      <a:pt x="2456" y="1155"/>
                    </a:lnTo>
                    <a:lnTo>
                      <a:pt x="2458" y="1166"/>
                    </a:lnTo>
                    <a:lnTo>
                      <a:pt x="2462" y="1165"/>
                    </a:lnTo>
                    <a:lnTo>
                      <a:pt x="2458" y="1165"/>
                    </a:lnTo>
                    <a:lnTo>
                      <a:pt x="2458" y="1166"/>
                    </a:lnTo>
                    <a:lnTo>
                      <a:pt x="2462" y="1165"/>
                    </a:lnTo>
                    <a:lnTo>
                      <a:pt x="2458" y="1165"/>
                    </a:lnTo>
                    <a:lnTo>
                      <a:pt x="2458" y="1171"/>
                    </a:lnTo>
                    <a:lnTo>
                      <a:pt x="2460" y="1175"/>
                    </a:lnTo>
                    <a:lnTo>
                      <a:pt x="2463" y="1174"/>
                    </a:lnTo>
                    <a:lnTo>
                      <a:pt x="2460" y="1175"/>
                    </a:lnTo>
                    <a:lnTo>
                      <a:pt x="2463" y="1174"/>
                    </a:lnTo>
                    <a:lnTo>
                      <a:pt x="2460" y="1175"/>
                    </a:lnTo>
                    <a:lnTo>
                      <a:pt x="2461" y="1180"/>
                    </a:lnTo>
                    <a:lnTo>
                      <a:pt x="2463" y="1188"/>
                    </a:lnTo>
                    <a:lnTo>
                      <a:pt x="2463" y="1189"/>
                    </a:lnTo>
                    <a:lnTo>
                      <a:pt x="2465" y="1192"/>
                    </a:lnTo>
                    <a:lnTo>
                      <a:pt x="2469" y="1189"/>
                    </a:lnTo>
                    <a:lnTo>
                      <a:pt x="2465" y="1190"/>
                    </a:lnTo>
                    <a:lnTo>
                      <a:pt x="2465" y="1192"/>
                    </a:lnTo>
                    <a:lnTo>
                      <a:pt x="2469" y="1189"/>
                    </a:lnTo>
                    <a:lnTo>
                      <a:pt x="2465" y="1190"/>
                    </a:lnTo>
                    <a:lnTo>
                      <a:pt x="2466" y="1194"/>
                    </a:lnTo>
                    <a:lnTo>
                      <a:pt x="2470" y="1193"/>
                    </a:lnTo>
                    <a:lnTo>
                      <a:pt x="2466" y="1193"/>
                    </a:lnTo>
                    <a:lnTo>
                      <a:pt x="2466" y="1194"/>
                    </a:lnTo>
                    <a:lnTo>
                      <a:pt x="2470" y="1193"/>
                    </a:lnTo>
                    <a:lnTo>
                      <a:pt x="2466" y="1193"/>
                    </a:lnTo>
                    <a:lnTo>
                      <a:pt x="2466" y="1196"/>
                    </a:lnTo>
                    <a:lnTo>
                      <a:pt x="2467" y="1199"/>
                    </a:lnTo>
                    <a:lnTo>
                      <a:pt x="2469" y="1201"/>
                    </a:lnTo>
                    <a:lnTo>
                      <a:pt x="2471" y="1197"/>
                    </a:lnTo>
                    <a:lnTo>
                      <a:pt x="2467" y="1199"/>
                    </a:lnTo>
                    <a:lnTo>
                      <a:pt x="2469" y="1201"/>
                    </a:lnTo>
                    <a:lnTo>
                      <a:pt x="2471" y="1197"/>
                    </a:lnTo>
                    <a:lnTo>
                      <a:pt x="2467" y="1199"/>
                    </a:lnTo>
                    <a:lnTo>
                      <a:pt x="2469" y="1202"/>
                    </a:lnTo>
                    <a:lnTo>
                      <a:pt x="2471" y="1205"/>
                    </a:lnTo>
                    <a:lnTo>
                      <a:pt x="2471" y="1203"/>
                    </a:lnTo>
                    <a:lnTo>
                      <a:pt x="2474" y="1206"/>
                    </a:lnTo>
                    <a:lnTo>
                      <a:pt x="2478" y="1206"/>
                    </a:lnTo>
                    <a:lnTo>
                      <a:pt x="2478" y="1205"/>
                    </a:lnTo>
                    <a:lnTo>
                      <a:pt x="2481" y="1205"/>
                    </a:lnTo>
                    <a:lnTo>
                      <a:pt x="2483" y="1203"/>
                    </a:lnTo>
                    <a:lnTo>
                      <a:pt x="2483" y="1202"/>
                    </a:lnTo>
                    <a:lnTo>
                      <a:pt x="2488" y="1192"/>
                    </a:lnTo>
                    <a:lnTo>
                      <a:pt x="2488" y="1190"/>
                    </a:lnTo>
                    <a:lnTo>
                      <a:pt x="2489" y="1186"/>
                    </a:lnTo>
                    <a:lnTo>
                      <a:pt x="2491" y="1185"/>
                    </a:lnTo>
                    <a:lnTo>
                      <a:pt x="2491" y="1180"/>
                    </a:lnTo>
                    <a:lnTo>
                      <a:pt x="2485" y="1180"/>
                    </a:lnTo>
                    <a:lnTo>
                      <a:pt x="2489" y="1181"/>
                    </a:lnTo>
                    <a:lnTo>
                      <a:pt x="2491" y="1180"/>
                    </a:lnTo>
                    <a:lnTo>
                      <a:pt x="2485" y="1180"/>
                    </a:lnTo>
                    <a:lnTo>
                      <a:pt x="2489" y="1181"/>
                    </a:lnTo>
                    <a:lnTo>
                      <a:pt x="2493" y="1166"/>
                    </a:lnTo>
                    <a:lnTo>
                      <a:pt x="2496" y="1153"/>
                    </a:lnTo>
                    <a:lnTo>
                      <a:pt x="2497" y="1152"/>
                    </a:lnTo>
                    <a:lnTo>
                      <a:pt x="2497" y="1144"/>
                    </a:lnTo>
                    <a:lnTo>
                      <a:pt x="2492" y="1144"/>
                    </a:lnTo>
                    <a:lnTo>
                      <a:pt x="2497" y="1145"/>
                    </a:lnTo>
                    <a:lnTo>
                      <a:pt x="2497" y="1144"/>
                    </a:lnTo>
                    <a:lnTo>
                      <a:pt x="2492" y="1144"/>
                    </a:lnTo>
                    <a:lnTo>
                      <a:pt x="2497" y="1145"/>
                    </a:lnTo>
                    <a:lnTo>
                      <a:pt x="2500" y="1130"/>
                    </a:lnTo>
                    <a:lnTo>
                      <a:pt x="2501" y="1121"/>
                    </a:lnTo>
                    <a:lnTo>
                      <a:pt x="2502" y="1113"/>
                    </a:lnTo>
                    <a:lnTo>
                      <a:pt x="2503" y="1102"/>
                    </a:lnTo>
                    <a:lnTo>
                      <a:pt x="2505" y="1093"/>
                    </a:lnTo>
                    <a:lnTo>
                      <a:pt x="2505" y="1083"/>
                    </a:lnTo>
                    <a:lnTo>
                      <a:pt x="2500" y="1083"/>
                    </a:lnTo>
                    <a:lnTo>
                      <a:pt x="2505" y="1084"/>
                    </a:lnTo>
                    <a:lnTo>
                      <a:pt x="2505" y="1083"/>
                    </a:lnTo>
                    <a:lnTo>
                      <a:pt x="2500" y="1083"/>
                    </a:lnTo>
                    <a:lnTo>
                      <a:pt x="2505" y="1084"/>
                    </a:lnTo>
                    <a:lnTo>
                      <a:pt x="2507" y="1064"/>
                    </a:lnTo>
                    <a:lnTo>
                      <a:pt x="2509" y="1052"/>
                    </a:lnTo>
                    <a:lnTo>
                      <a:pt x="2510" y="1042"/>
                    </a:lnTo>
                    <a:lnTo>
                      <a:pt x="2512" y="1018"/>
                    </a:lnTo>
                    <a:lnTo>
                      <a:pt x="2512" y="1006"/>
                    </a:lnTo>
                    <a:lnTo>
                      <a:pt x="2507" y="1006"/>
                    </a:lnTo>
                    <a:lnTo>
                      <a:pt x="2512" y="1007"/>
                    </a:lnTo>
                    <a:lnTo>
                      <a:pt x="2512" y="1006"/>
                    </a:lnTo>
                    <a:lnTo>
                      <a:pt x="2507" y="1006"/>
                    </a:lnTo>
                    <a:lnTo>
                      <a:pt x="2512" y="1007"/>
                    </a:lnTo>
                    <a:lnTo>
                      <a:pt x="2516" y="972"/>
                    </a:lnTo>
                    <a:lnTo>
                      <a:pt x="2518" y="959"/>
                    </a:lnTo>
                    <a:lnTo>
                      <a:pt x="2519" y="947"/>
                    </a:lnTo>
                    <a:lnTo>
                      <a:pt x="2520" y="934"/>
                    </a:lnTo>
                    <a:lnTo>
                      <a:pt x="2520" y="920"/>
                    </a:lnTo>
                    <a:lnTo>
                      <a:pt x="2515" y="920"/>
                    </a:lnTo>
                    <a:lnTo>
                      <a:pt x="2520" y="922"/>
                    </a:lnTo>
                    <a:lnTo>
                      <a:pt x="2520" y="920"/>
                    </a:lnTo>
                    <a:lnTo>
                      <a:pt x="2515" y="920"/>
                    </a:lnTo>
                    <a:lnTo>
                      <a:pt x="2520" y="922"/>
                    </a:lnTo>
                    <a:lnTo>
                      <a:pt x="2523" y="896"/>
                    </a:lnTo>
                    <a:lnTo>
                      <a:pt x="2524" y="884"/>
                    </a:lnTo>
                    <a:lnTo>
                      <a:pt x="2527" y="858"/>
                    </a:lnTo>
                    <a:lnTo>
                      <a:pt x="2527" y="844"/>
                    </a:lnTo>
                    <a:lnTo>
                      <a:pt x="2522" y="844"/>
                    </a:lnTo>
                    <a:lnTo>
                      <a:pt x="2527" y="845"/>
                    </a:lnTo>
                    <a:lnTo>
                      <a:pt x="2527" y="844"/>
                    </a:lnTo>
                    <a:lnTo>
                      <a:pt x="2522" y="844"/>
                    </a:lnTo>
                    <a:lnTo>
                      <a:pt x="2527" y="845"/>
                    </a:lnTo>
                    <a:lnTo>
                      <a:pt x="2533" y="781"/>
                    </a:lnTo>
                    <a:lnTo>
                      <a:pt x="2534" y="769"/>
                    </a:lnTo>
                    <a:lnTo>
                      <a:pt x="2534" y="755"/>
                    </a:lnTo>
                    <a:lnTo>
                      <a:pt x="2529" y="755"/>
                    </a:lnTo>
                    <a:lnTo>
                      <a:pt x="2534" y="756"/>
                    </a:lnTo>
                    <a:lnTo>
                      <a:pt x="2534" y="755"/>
                    </a:lnTo>
                    <a:lnTo>
                      <a:pt x="2529" y="755"/>
                    </a:lnTo>
                    <a:lnTo>
                      <a:pt x="2534" y="756"/>
                    </a:lnTo>
                    <a:lnTo>
                      <a:pt x="2538" y="721"/>
                    </a:lnTo>
                    <a:lnTo>
                      <a:pt x="2540" y="711"/>
                    </a:lnTo>
                    <a:lnTo>
                      <a:pt x="2541" y="699"/>
                    </a:lnTo>
                    <a:lnTo>
                      <a:pt x="2542" y="689"/>
                    </a:lnTo>
                    <a:lnTo>
                      <a:pt x="2542" y="679"/>
                    </a:lnTo>
                    <a:lnTo>
                      <a:pt x="2537" y="679"/>
                    </a:lnTo>
                    <a:lnTo>
                      <a:pt x="2542" y="680"/>
                    </a:lnTo>
                    <a:lnTo>
                      <a:pt x="2542" y="679"/>
                    </a:lnTo>
                    <a:lnTo>
                      <a:pt x="2537" y="679"/>
                    </a:lnTo>
                    <a:lnTo>
                      <a:pt x="2542" y="680"/>
                    </a:lnTo>
                    <a:lnTo>
                      <a:pt x="2545" y="662"/>
                    </a:lnTo>
                    <a:lnTo>
                      <a:pt x="2549" y="639"/>
                    </a:lnTo>
                    <a:lnTo>
                      <a:pt x="2543" y="637"/>
                    </a:lnTo>
                    <a:lnTo>
                      <a:pt x="2547" y="639"/>
                    </a:lnTo>
                    <a:lnTo>
                      <a:pt x="2549" y="639"/>
                    </a:lnTo>
                    <a:lnTo>
                      <a:pt x="2543" y="637"/>
                    </a:lnTo>
                    <a:lnTo>
                      <a:pt x="2547" y="639"/>
                    </a:lnTo>
                    <a:lnTo>
                      <a:pt x="2549" y="632"/>
                    </a:lnTo>
                    <a:lnTo>
                      <a:pt x="2550" y="631"/>
                    </a:lnTo>
                    <a:lnTo>
                      <a:pt x="2550" y="624"/>
                    </a:lnTo>
                    <a:lnTo>
                      <a:pt x="2545" y="624"/>
                    </a:lnTo>
                    <a:lnTo>
                      <a:pt x="2549" y="626"/>
                    </a:lnTo>
                    <a:lnTo>
                      <a:pt x="2550" y="624"/>
                    </a:lnTo>
                    <a:lnTo>
                      <a:pt x="2545" y="624"/>
                    </a:lnTo>
                    <a:lnTo>
                      <a:pt x="2549" y="626"/>
                    </a:lnTo>
                    <a:lnTo>
                      <a:pt x="2550" y="620"/>
                    </a:lnTo>
                    <a:lnTo>
                      <a:pt x="2551" y="614"/>
                    </a:lnTo>
                    <a:lnTo>
                      <a:pt x="2547" y="613"/>
                    </a:lnTo>
                    <a:lnTo>
                      <a:pt x="2551" y="614"/>
                    </a:lnTo>
                    <a:lnTo>
                      <a:pt x="2547" y="613"/>
                    </a:lnTo>
                    <a:lnTo>
                      <a:pt x="2551" y="614"/>
                    </a:lnTo>
                    <a:lnTo>
                      <a:pt x="2554" y="604"/>
                    </a:lnTo>
                    <a:lnTo>
                      <a:pt x="2556" y="596"/>
                    </a:lnTo>
                    <a:lnTo>
                      <a:pt x="2558" y="595"/>
                    </a:lnTo>
                    <a:lnTo>
                      <a:pt x="2558" y="591"/>
                    </a:lnTo>
                    <a:lnTo>
                      <a:pt x="2553" y="591"/>
                    </a:lnTo>
                    <a:lnTo>
                      <a:pt x="2556" y="592"/>
                    </a:lnTo>
                    <a:lnTo>
                      <a:pt x="2558" y="591"/>
                    </a:lnTo>
                    <a:lnTo>
                      <a:pt x="2553" y="591"/>
                    </a:lnTo>
                    <a:lnTo>
                      <a:pt x="2556" y="592"/>
                    </a:lnTo>
                    <a:lnTo>
                      <a:pt x="2559" y="584"/>
                    </a:lnTo>
                    <a:lnTo>
                      <a:pt x="2555" y="583"/>
                    </a:lnTo>
                    <a:lnTo>
                      <a:pt x="2559" y="586"/>
                    </a:lnTo>
                    <a:lnTo>
                      <a:pt x="2559" y="584"/>
                    </a:lnTo>
                    <a:lnTo>
                      <a:pt x="2555" y="583"/>
                    </a:lnTo>
                    <a:lnTo>
                      <a:pt x="2559" y="586"/>
                    </a:lnTo>
                    <a:lnTo>
                      <a:pt x="2564" y="575"/>
                    </a:lnTo>
                    <a:lnTo>
                      <a:pt x="2564" y="574"/>
                    </a:lnTo>
                    <a:lnTo>
                      <a:pt x="2559" y="574"/>
                    </a:lnTo>
                    <a:lnTo>
                      <a:pt x="2563" y="578"/>
                    </a:lnTo>
                    <a:lnTo>
                      <a:pt x="2562" y="576"/>
                    </a:lnTo>
                    <a:lnTo>
                      <a:pt x="2564" y="574"/>
                    </a:lnTo>
                    <a:lnTo>
                      <a:pt x="2559" y="574"/>
                    </a:lnTo>
                    <a:lnTo>
                      <a:pt x="2563" y="578"/>
                    </a:lnTo>
                    <a:lnTo>
                      <a:pt x="2565" y="575"/>
                    </a:lnTo>
                    <a:lnTo>
                      <a:pt x="2562" y="571"/>
                    </a:lnTo>
                    <a:lnTo>
                      <a:pt x="2562" y="576"/>
                    </a:lnTo>
                    <a:lnTo>
                      <a:pt x="2565" y="575"/>
                    </a:lnTo>
                    <a:lnTo>
                      <a:pt x="2562" y="571"/>
                    </a:lnTo>
                    <a:lnTo>
                      <a:pt x="2562" y="576"/>
                    </a:lnTo>
                    <a:lnTo>
                      <a:pt x="2564" y="576"/>
                    </a:lnTo>
                    <a:lnTo>
                      <a:pt x="2564" y="571"/>
                    </a:lnTo>
                    <a:lnTo>
                      <a:pt x="2562" y="575"/>
                    </a:lnTo>
                    <a:lnTo>
                      <a:pt x="2564" y="576"/>
                    </a:lnTo>
                    <a:lnTo>
                      <a:pt x="2564" y="571"/>
                    </a:lnTo>
                    <a:lnTo>
                      <a:pt x="2562" y="575"/>
                    </a:lnTo>
                    <a:lnTo>
                      <a:pt x="2564" y="578"/>
                    </a:lnTo>
                    <a:lnTo>
                      <a:pt x="2567" y="574"/>
                    </a:lnTo>
                    <a:lnTo>
                      <a:pt x="2563" y="574"/>
                    </a:lnTo>
                    <a:lnTo>
                      <a:pt x="2564" y="578"/>
                    </a:lnTo>
                    <a:lnTo>
                      <a:pt x="2567" y="574"/>
                    </a:lnTo>
                    <a:lnTo>
                      <a:pt x="2563" y="574"/>
                    </a:lnTo>
                    <a:lnTo>
                      <a:pt x="2563" y="578"/>
                    </a:lnTo>
                    <a:lnTo>
                      <a:pt x="2565" y="583"/>
                    </a:lnTo>
                    <a:lnTo>
                      <a:pt x="2569" y="580"/>
                    </a:lnTo>
                    <a:lnTo>
                      <a:pt x="2565" y="582"/>
                    </a:lnTo>
                    <a:lnTo>
                      <a:pt x="2565" y="583"/>
                    </a:lnTo>
                    <a:lnTo>
                      <a:pt x="2569" y="580"/>
                    </a:lnTo>
                    <a:lnTo>
                      <a:pt x="2565" y="582"/>
                    </a:lnTo>
                    <a:lnTo>
                      <a:pt x="2569" y="593"/>
                    </a:lnTo>
                    <a:lnTo>
                      <a:pt x="2573" y="592"/>
                    </a:lnTo>
                    <a:lnTo>
                      <a:pt x="2569" y="593"/>
                    </a:lnTo>
                    <a:lnTo>
                      <a:pt x="2573" y="592"/>
                    </a:lnTo>
                    <a:lnTo>
                      <a:pt x="2569" y="593"/>
                    </a:lnTo>
                    <a:lnTo>
                      <a:pt x="2571" y="598"/>
                    </a:lnTo>
                    <a:lnTo>
                      <a:pt x="2574" y="597"/>
                    </a:lnTo>
                    <a:lnTo>
                      <a:pt x="2571" y="597"/>
                    </a:lnTo>
                    <a:lnTo>
                      <a:pt x="2571" y="598"/>
                    </a:lnTo>
                    <a:lnTo>
                      <a:pt x="2574" y="597"/>
                    </a:lnTo>
                    <a:lnTo>
                      <a:pt x="2571" y="597"/>
                    </a:lnTo>
                    <a:lnTo>
                      <a:pt x="2571" y="604"/>
                    </a:lnTo>
                    <a:lnTo>
                      <a:pt x="2576" y="629"/>
                    </a:lnTo>
                    <a:lnTo>
                      <a:pt x="2580" y="628"/>
                    </a:lnTo>
                    <a:lnTo>
                      <a:pt x="2576" y="629"/>
                    </a:lnTo>
                    <a:lnTo>
                      <a:pt x="2580" y="628"/>
                    </a:lnTo>
                    <a:lnTo>
                      <a:pt x="2576" y="629"/>
                    </a:lnTo>
                    <a:lnTo>
                      <a:pt x="2578" y="645"/>
                    </a:lnTo>
                    <a:lnTo>
                      <a:pt x="2582" y="644"/>
                    </a:lnTo>
                    <a:lnTo>
                      <a:pt x="2578" y="644"/>
                    </a:lnTo>
                    <a:lnTo>
                      <a:pt x="2578" y="645"/>
                    </a:lnTo>
                    <a:lnTo>
                      <a:pt x="2582" y="644"/>
                    </a:lnTo>
                    <a:lnTo>
                      <a:pt x="2578" y="644"/>
                    </a:lnTo>
                    <a:lnTo>
                      <a:pt x="2578" y="654"/>
                    </a:lnTo>
                    <a:lnTo>
                      <a:pt x="2584" y="690"/>
                    </a:lnTo>
                    <a:lnTo>
                      <a:pt x="2586" y="711"/>
                    </a:lnTo>
                    <a:lnTo>
                      <a:pt x="2590" y="710"/>
                    </a:lnTo>
                    <a:lnTo>
                      <a:pt x="2586" y="710"/>
                    </a:lnTo>
                    <a:lnTo>
                      <a:pt x="2586" y="711"/>
                    </a:lnTo>
                    <a:lnTo>
                      <a:pt x="2590" y="710"/>
                    </a:lnTo>
                    <a:lnTo>
                      <a:pt x="2586" y="710"/>
                    </a:lnTo>
                    <a:lnTo>
                      <a:pt x="2586" y="721"/>
                    </a:lnTo>
                    <a:lnTo>
                      <a:pt x="2587" y="733"/>
                    </a:lnTo>
                    <a:lnTo>
                      <a:pt x="2589" y="743"/>
                    </a:lnTo>
                    <a:lnTo>
                      <a:pt x="2593" y="778"/>
                    </a:lnTo>
                    <a:lnTo>
                      <a:pt x="2596" y="777"/>
                    </a:lnTo>
                    <a:lnTo>
                      <a:pt x="2593" y="777"/>
                    </a:lnTo>
                    <a:lnTo>
                      <a:pt x="2593" y="778"/>
                    </a:lnTo>
                    <a:lnTo>
                      <a:pt x="2596" y="777"/>
                    </a:lnTo>
                    <a:lnTo>
                      <a:pt x="2593" y="777"/>
                    </a:lnTo>
                    <a:lnTo>
                      <a:pt x="2593" y="790"/>
                    </a:lnTo>
                    <a:lnTo>
                      <a:pt x="2594" y="801"/>
                    </a:lnTo>
                    <a:lnTo>
                      <a:pt x="2595" y="814"/>
                    </a:lnTo>
                    <a:lnTo>
                      <a:pt x="2596" y="826"/>
                    </a:lnTo>
                    <a:lnTo>
                      <a:pt x="2598" y="839"/>
                    </a:lnTo>
                    <a:lnTo>
                      <a:pt x="2599" y="850"/>
                    </a:lnTo>
                    <a:lnTo>
                      <a:pt x="2600" y="863"/>
                    </a:lnTo>
                    <a:lnTo>
                      <a:pt x="2604" y="862"/>
                    </a:lnTo>
                    <a:lnTo>
                      <a:pt x="2600" y="862"/>
                    </a:lnTo>
                    <a:lnTo>
                      <a:pt x="2600" y="863"/>
                    </a:lnTo>
                    <a:lnTo>
                      <a:pt x="2604" y="862"/>
                    </a:lnTo>
                    <a:lnTo>
                      <a:pt x="2600" y="862"/>
                    </a:lnTo>
                    <a:lnTo>
                      <a:pt x="2600" y="876"/>
                    </a:lnTo>
                    <a:lnTo>
                      <a:pt x="2602" y="888"/>
                    </a:lnTo>
                    <a:lnTo>
                      <a:pt x="2608" y="953"/>
                    </a:lnTo>
                    <a:lnTo>
                      <a:pt x="2612" y="951"/>
                    </a:lnTo>
                    <a:lnTo>
                      <a:pt x="2608" y="951"/>
                    </a:lnTo>
                    <a:lnTo>
                      <a:pt x="2608" y="953"/>
                    </a:lnTo>
                    <a:lnTo>
                      <a:pt x="2612" y="951"/>
                    </a:lnTo>
                    <a:lnTo>
                      <a:pt x="2608" y="951"/>
                    </a:lnTo>
                    <a:lnTo>
                      <a:pt x="2608" y="965"/>
                    </a:lnTo>
                    <a:lnTo>
                      <a:pt x="2609" y="977"/>
                    </a:lnTo>
                    <a:lnTo>
                      <a:pt x="2612" y="1003"/>
                    </a:lnTo>
                    <a:lnTo>
                      <a:pt x="2613" y="1015"/>
                    </a:lnTo>
                    <a:lnTo>
                      <a:pt x="2615" y="1028"/>
                    </a:lnTo>
                    <a:lnTo>
                      <a:pt x="2616" y="1039"/>
                    </a:lnTo>
                    <a:lnTo>
                      <a:pt x="2620" y="1038"/>
                    </a:lnTo>
                    <a:lnTo>
                      <a:pt x="2616" y="1038"/>
                    </a:lnTo>
                    <a:lnTo>
                      <a:pt x="2616" y="1039"/>
                    </a:lnTo>
                    <a:lnTo>
                      <a:pt x="2620" y="1038"/>
                    </a:lnTo>
                    <a:lnTo>
                      <a:pt x="2616" y="1038"/>
                    </a:lnTo>
                    <a:lnTo>
                      <a:pt x="2616" y="1051"/>
                    </a:lnTo>
                    <a:lnTo>
                      <a:pt x="2617" y="1062"/>
                    </a:lnTo>
                    <a:lnTo>
                      <a:pt x="2622" y="1104"/>
                    </a:lnTo>
                    <a:lnTo>
                      <a:pt x="2624" y="1113"/>
                    </a:lnTo>
                    <a:lnTo>
                      <a:pt x="2627" y="1112"/>
                    </a:lnTo>
                    <a:lnTo>
                      <a:pt x="2624" y="1112"/>
                    </a:lnTo>
                    <a:lnTo>
                      <a:pt x="2624" y="1113"/>
                    </a:lnTo>
                    <a:lnTo>
                      <a:pt x="2627" y="1112"/>
                    </a:lnTo>
                    <a:lnTo>
                      <a:pt x="2624" y="1112"/>
                    </a:lnTo>
                    <a:lnTo>
                      <a:pt x="2624" y="1122"/>
                    </a:lnTo>
                    <a:lnTo>
                      <a:pt x="2625" y="1130"/>
                    </a:lnTo>
                    <a:lnTo>
                      <a:pt x="2626" y="1139"/>
                    </a:lnTo>
                    <a:lnTo>
                      <a:pt x="2627" y="1145"/>
                    </a:lnTo>
                    <a:lnTo>
                      <a:pt x="2631" y="1144"/>
                    </a:lnTo>
                    <a:lnTo>
                      <a:pt x="2627" y="1145"/>
                    </a:lnTo>
                    <a:lnTo>
                      <a:pt x="2631" y="1144"/>
                    </a:lnTo>
                    <a:lnTo>
                      <a:pt x="2627" y="1145"/>
                    </a:lnTo>
                    <a:lnTo>
                      <a:pt x="2629" y="1153"/>
                    </a:lnTo>
                    <a:lnTo>
                      <a:pt x="2630" y="1159"/>
                    </a:lnTo>
                    <a:lnTo>
                      <a:pt x="2634" y="1158"/>
                    </a:lnTo>
                    <a:lnTo>
                      <a:pt x="2630" y="1158"/>
                    </a:lnTo>
                    <a:lnTo>
                      <a:pt x="2630" y="1159"/>
                    </a:lnTo>
                    <a:lnTo>
                      <a:pt x="2634" y="1158"/>
                    </a:lnTo>
                    <a:lnTo>
                      <a:pt x="2630" y="1158"/>
                    </a:lnTo>
                    <a:lnTo>
                      <a:pt x="2630" y="1165"/>
                    </a:lnTo>
                    <a:lnTo>
                      <a:pt x="2631" y="1171"/>
                    </a:lnTo>
                    <a:lnTo>
                      <a:pt x="2634" y="1181"/>
                    </a:lnTo>
                    <a:lnTo>
                      <a:pt x="2635" y="1185"/>
                    </a:lnTo>
                    <a:lnTo>
                      <a:pt x="2639" y="1184"/>
                    </a:lnTo>
                    <a:lnTo>
                      <a:pt x="2635" y="1185"/>
                    </a:lnTo>
                    <a:lnTo>
                      <a:pt x="2639" y="1184"/>
                    </a:lnTo>
                    <a:lnTo>
                      <a:pt x="2635" y="1185"/>
                    </a:lnTo>
                    <a:lnTo>
                      <a:pt x="2636" y="1190"/>
                    </a:lnTo>
                    <a:lnTo>
                      <a:pt x="2638" y="1194"/>
                    </a:lnTo>
                    <a:lnTo>
                      <a:pt x="2642" y="1193"/>
                    </a:lnTo>
                    <a:lnTo>
                      <a:pt x="2638" y="1193"/>
                    </a:lnTo>
                    <a:lnTo>
                      <a:pt x="2638" y="1194"/>
                    </a:lnTo>
                    <a:lnTo>
                      <a:pt x="2642" y="1193"/>
                    </a:lnTo>
                    <a:lnTo>
                      <a:pt x="2638" y="1193"/>
                    </a:lnTo>
                    <a:lnTo>
                      <a:pt x="2638" y="1199"/>
                    </a:lnTo>
                    <a:lnTo>
                      <a:pt x="2639" y="1202"/>
                    </a:lnTo>
                    <a:lnTo>
                      <a:pt x="2643" y="1199"/>
                    </a:lnTo>
                    <a:lnTo>
                      <a:pt x="2639" y="1201"/>
                    </a:lnTo>
                    <a:lnTo>
                      <a:pt x="2639" y="1202"/>
                    </a:lnTo>
                    <a:lnTo>
                      <a:pt x="2643" y="1199"/>
                    </a:lnTo>
                    <a:lnTo>
                      <a:pt x="2639" y="1201"/>
                    </a:lnTo>
                    <a:lnTo>
                      <a:pt x="2640" y="1205"/>
                    </a:lnTo>
                    <a:lnTo>
                      <a:pt x="2640" y="1206"/>
                    </a:lnTo>
                    <a:lnTo>
                      <a:pt x="2643" y="1211"/>
                    </a:lnTo>
                    <a:lnTo>
                      <a:pt x="2647" y="1215"/>
                    </a:lnTo>
                    <a:lnTo>
                      <a:pt x="2649" y="1211"/>
                    </a:lnTo>
                    <a:lnTo>
                      <a:pt x="2646" y="1211"/>
                    </a:lnTo>
                    <a:lnTo>
                      <a:pt x="2647" y="1215"/>
                    </a:lnTo>
                    <a:lnTo>
                      <a:pt x="2649" y="1211"/>
                    </a:lnTo>
                    <a:lnTo>
                      <a:pt x="2646" y="1211"/>
                    </a:lnTo>
                    <a:lnTo>
                      <a:pt x="2646" y="1212"/>
                    </a:lnTo>
                    <a:lnTo>
                      <a:pt x="2647" y="1215"/>
                    </a:lnTo>
                    <a:lnTo>
                      <a:pt x="2649" y="1218"/>
                    </a:lnTo>
                    <a:lnTo>
                      <a:pt x="2653" y="1218"/>
                    </a:lnTo>
                    <a:lnTo>
                      <a:pt x="2653" y="1216"/>
                    </a:lnTo>
                    <a:lnTo>
                      <a:pt x="2657" y="1216"/>
                    </a:lnTo>
                    <a:lnTo>
                      <a:pt x="2658" y="1215"/>
                    </a:lnTo>
                    <a:lnTo>
                      <a:pt x="2658" y="1214"/>
                    </a:lnTo>
                    <a:lnTo>
                      <a:pt x="2660" y="1211"/>
                    </a:lnTo>
                    <a:lnTo>
                      <a:pt x="2656" y="1208"/>
                    </a:lnTo>
                    <a:lnTo>
                      <a:pt x="2660" y="1212"/>
                    </a:lnTo>
                    <a:lnTo>
                      <a:pt x="2660" y="1211"/>
                    </a:lnTo>
                    <a:lnTo>
                      <a:pt x="2656" y="1208"/>
                    </a:lnTo>
                    <a:lnTo>
                      <a:pt x="2660" y="1212"/>
                    </a:lnTo>
                    <a:lnTo>
                      <a:pt x="2661" y="1211"/>
                    </a:lnTo>
                    <a:lnTo>
                      <a:pt x="2660" y="1210"/>
                    </a:lnTo>
                    <a:lnTo>
                      <a:pt x="2662" y="1207"/>
                    </a:lnTo>
                    <a:lnTo>
                      <a:pt x="2662" y="1205"/>
                    </a:lnTo>
                    <a:lnTo>
                      <a:pt x="2657" y="1205"/>
                    </a:lnTo>
                    <a:lnTo>
                      <a:pt x="2661" y="1206"/>
                    </a:lnTo>
                    <a:lnTo>
                      <a:pt x="2662" y="1205"/>
                    </a:lnTo>
                    <a:lnTo>
                      <a:pt x="2657" y="1205"/>
                    </a:lnTo>
                    <a:lnTo>
                      <a:pt x="2661" y="1206"/>
                    </a:lnTo>
                    <a:lnTo>
                      <a:pt x="2665" y="1194"/>
                    </a:lnTo>
                    <a:lnTo>
                      <a:pt x="2667" y="1184"/>
                    </a:lnTo>
                    <a:lnTo>
                      <a:pt x="2669" y="1183"/>
                    </a:lnTo>
                    <a:lnTo>
                      <a:pt x="2669" y="1177"/>
                    </a:lnTo>
                    <a:lnTo>
                      <a:pt x="2664" y="1177"/>
                    </a:lnTo>
                    <a:lnTo>
                      <a:pt x="2667" y="1179"/>
                    </a:lnTo>
                    <a:lnTo>
                      <a:pt x="2669" y="1177"/>
                    </a:lnTo>
                    <a:lnTo>
                      <a:pt x="2664" y="1177"/>
                    </a:lnTo>
                    <a:lnTo>
                      <a:pt x="2667" y="1179"/>
                    </a:lnTo>
                    <a:lnTo>
                      <a:pt x="2670" y="1166"/>
                    </a:lnTo>
                    <a:lnTo>
                      <a:pt x="2671" y="1166"/>
                    </a:lnTo>
                    <a:lnTo>
                      <a:pt x="2673" y="1158"/>
                    </a:lnTo>
                    <a:lnTo>
                      <a:pt x="2667" y="1157"/>
                    </a:lnTo>
                    <a:lnTo>
                      <a:pt x="2671" y="1158"/>
                    </a:lnTo>
                    <a:lnTo>
                      <a:pt x="2673" y="1158"/>
                    </a:lnTo>
                    <a:lnTo>
                      <a:pt x="2667" y="1157"/>
                    </a:lnTo>
                    <a:lnTo>
                      <a:pt x="2671" y="1158"/>
                    </a:lnTo>
                    <a:lnTo>
                      <a:pt x="2673" y="1152"/>
                    </a:lnTo>
                    <a:lnTo>
                      <a:pt x="2674" y="1152"/>
                    </a:lnTo>
                    <a:lnTo>
                      <a:pt x="2675" y="1144"/>
                    </a:lnTo>
                    <a:lnTo>
                      <a:pt x="2676" y="1135"/>
                    </a:lnTo>
                    <a:lnTo>
                      <a:pt x="2676" y="1124"/>
                    </a:lnTo>
                    <a:lnTo>
                      <a:pt x="2671" y="1124"/>
                    </a:lnTo>
                    <a:lnTo>
                      <a:pt x="2676" y="1126"/>
                    </a:lnTo>
                    <a:lnTo>
                      <a:pt x="2676" y="1124"/>
                    </a:lnTo>
                    <a:lnTo>
                      <a:pt x="2671" y="1124"/>
                    </a:lnTo>
                    <a:lnTo>
                      <a:pt x="2676" y="1126"/>
                    </a:lnTo>
                    <a:lnTo>
                      <a:pt x="2678" y="1118"/>
                    </a:lnTo>
                    <a:lnTo>
                      <a:pt x="2679" y="1108"/>
                    </a:lnTo>
                    <a:lnTo>
                      <a:pt x="2680" y="1099"/>
                    </a:lnTo>
                    <a:lnTo>
                      <a:pt x="2684" y="1068"/>
                    </a:lnTo>
                    <a:lnTo>
                      <a:pt x="2684" y="1056"/>
                    </a:lnTo>
                    <a:lnTo>
                      <a:pt x="2679" y="1056"/>
                    </a:lnTo>
                    <a:lnTo>
                      <a:pt x="2684" y="1057"/>
                    </a:lnTo>
                    <a:lnTo>
                      <a:pt x="2684" y="1056"/>
                    </a:lnTo>
                    <a:lnTo>
                      <a:pt x="2679" y="1056"/>
                    </a:lnTo>
                    <a:lnTo>
                      <a:pt x="2684" y="1057"/>
                    </a:lnTo>
                    <a:lnTo>
                      <a:pt x="2687" y="1034"/>
                    </a:lnTo>
                    <a:lnTo>
                      <a:pt x="2688" y="1024"/>
                    </a:lnTo>
                    <a:lnTo>
                      <a:pt x="2689" y="1011"/>
                    </a:lnTo>
                    <a:lnTo>
                      <a:pt x="2692" y="987"/>
                    </a:lnTo>
                    <a:lnTo>
                      <a:pt x="2692" y="975"/>
                    </a:lnTo>
                    <a:lnTo>
                      <a:pt x="2687" y="975"/>
                    </a:lnTo>
                    <a:lnTo>
                      <a:pt x="2692" y="976"/>
                    </a:lnTo>
                    <a:lnTo>
                      <a:pt x="2692" y="975"/>
                    </a:lnTo>
                    <a:lnTo>
                      <a:pt x="2687" y="975"/>
                    </a:lnTo>
                    <a:lnTo>
                      <a:pt x="2692" y="976"/>
                    </a:lnTo>
                    <a:lnTo>
                      <a:pt x="2693" y="963"/>
                    </a:lnTo>
                    <a:lnTo>
                      <a:pt x="2695" y="951"/>
                    </a:lnTo>
                    <a:lnTo>
                      <a:pt x="2698" y="912"/>
                    </a:lnTo>
                    <a:lnTo>
                      <a:pt x="2700" y="901"/>
                    </a:lnTo>
                    <a:lnTo>
                      <a:pt x="2700" y="887"/>
                    </a:lnTo>
                    <a:lnTo>
                      <a:pt x="2695" y="887"/>
                    </a:lnTo>
                    <a:lnTo>
                      <a:pt x="2700" y="888"/>
                    </a:lnTo>
                    <a:lnTo>
                      <a:pt x="2700" y="887"/>
                    </a:lnTo>
                    <a:lnTo>
                      <a:pt x="2695" y="887"/>
                    </a:lnTo>
                    <a:lnTo>
                      <a:pt x="2700" y="888"/>
                    </a:lnTo>
                    <a:lnTo>
                      <a:pt x="2706" y="823"/>
                    </a:lnTo>
                    <a:lnTo>
                      <a:pt x="2706" y="809"/>
                    </a:lnTo>
                    <a:lnTo>
                      <a:pt x="2701" y="809"/>
                    </a:lnTo>
                    <a:lnTo>
                      <a:pt x="2706" y="810"/>
                    </a:lnTo>
                    <a:lnTo>
                      <a:pt x="2706" y="809"/>
                    </a:lnTo>
                    <a:lnTo>
                      <a:pt x="2701" y="809"/>
                    </a:lnTo>
                    <a:lnTo>
                      <a:pt x="2706" y="810"/>
                    </a:lnTo>
                    <a:lnTo>
                      <a:pt x="2707" y="797"/>
                    </a:lnTo>
                    <a:lnTo>
                      <a:pt x="2709" y="786"/>
                    </a:lnTo>
                    <a:lnTo>
                      <a:pt x="2710" y="773"/>
                    </a:lnTo>
                    <a:lnTo>
                      <a:pt x="2714" y="738"/>
                    </a:lnTo>
                    <a:lnTo>
                      <a:pt x="2714" y="725"/>
                    </a:lnTo>
                    <a:lnTo>
                      <a:pt x="2709" y="725"/>
                    </a:lnTo>
                    <a:lnTo>
                      <a:pt x="2714" y="726"/>
                    </a:lnTo>
                    <a:lnTo>
                      <a:pt x="2714" y="725"/>
                    </a:lnTo>
                    <a:lnTo>
                      <a:pt x="2709" y="725"/>
                    </a:lnTo>
                    <a:lnTo>
                      <a:pt x="2714" y="726"/>
                    </a:lnTo>
                    <a:lnTo>
                      <a:pt x="2715" y="715"/>
                    </a:lnTo>
                    <a:lnTo>
                      <a:pt x="2718" y="694"/>
                    </a:lnTo>
                    <a:lnTo>
                      <a:pt x="2722" y="667"/>
                    </a:lnTo>
                    <a:lnTo>
                      <a:pt x="2722" y="658"/>
                    </a:lnTo>
                    <a:lnTo>
                      <a:pt x="2717" y="658"/>
                    </a:lnTo>
                    <a:lnTo>
                      <a:pt x="2722" y="659"/>
                    </a:lnTo>
                    <a:lnTo>
                      <a:pt x="2722" y="658"/>
                    </a:lnTo>
                    <a:lnTo>
                      <a:pt x="2717" y="658"/>
                    </a:lnTo>
                    <a:lnTo>
                      <a:pt x="2722" y="659"/>
                    </a:lnTo>
                    <a:lnTo>
                      <a:pt x="2724" y="644"/>
                    </a:lnTo>
                    <a:lnTo>
                      <a:pt x="2719" y="642"/>
                    </a:lnTo>
                    <a:lnTo>
                      <a:pt x="2723" y="644"/>
                    </a:lnTo>
                    <a:lnTo>
                      <a:pt x="2724" y="644"/>
                    </a:lnTo>
                    <a:lnTo>
                      <a:pt x="2719" y="642"/>
                    </a:lnTo>
                    <a:lnTo>
                      <a:pt x="2723" y="644"/>
                    </a:lnTo>
                    <a:lnTo>
                      <a:pt x="2727" y="624"/>
                    </a:lnTo>
                    <a:lnTo>
                      <a:pt x="2723" y="623"/>
                    </a:lnTo>
                    <a:lnTo>
                      <a:pt x="2727" y="624"/>
                    </a:lnTo>
                    <a:lnTo>
                      <a:pt x="2723" y="623"/>
                    </a:lnTo>
                    <a:lnTo>
                      <a:pt x="2727" y="624"/>
                    </a:lnTo>
                    <a:lnTo>
                      <a:pt x="2728" y="619"/>
                    </a:lnTo>
                    <a:lnTo>
                      <a:pt x="2729" y="618"/>
                    </a:lnTo>
                    <a:lnTo>
                      <a:pt x="2729" y="613"/>
                    </a:lnTo>
                    <a:lnTo>
                      <a:pt x="2724" y="613"/>
                    </a:lnTo>
                    <a:lnTo>
                      <a:pt x="2728" y="614"/>
                    </a:lnTo>
                    <a:lnTo>
                      <a:pt x="2729" y="613"/>
                    </a:lnTo>
                    <a:lnTo>
                      <a:pt x="2724" y="613"/>
                    </a:lnTo>
                    <a:lnTo>
                      <a:pt x="2728" y="614"/>
                    </a:lnTo>
                    <a:lnTo>
                      <a:pt x="2729" y="609"/>
                    </a:lnTo>
                    <a:lnTo>
                      <a:pt x="2731" y="605"/>
                    </a:lnTo>
                    <a:lnTo>
                      <a:pt x="2732" y="600"/>
                    </a:lnTo>
                    <a:lnTo>
                      <a:pt x="2735" y="592"/>
                    </a:lnTo>
                    <a:lnTo>
                      <a:pt x="2731" y="591"/>
                    </a:lnTo>
                    <a:lnTo>
                      <a:pt x="2735" y="593"/>
                    </a:lnTo>
                    <a:lnTo>
                      <a:pt x="2735" y="592"/>
                    </a:lnTo>
                    <a:lnTo>
                      <a:pt x="2731" y="591"/>
                    </a:lnTo>
                    <a:lnTo>
                      <a:pt x="2735" y="593"/>
                    </a:lnTo>
                    <a:lnTo>
                      <a:pt x="2737" y="588"/>
                    </a:lnTo>
                    <a:lnTo>
                      <a:pt x="2737" y="584"/>
                    </a:lnTo>
                    <a:lnTo>
                      <a:pt x="2732" y="584"/>
                    </a:lnTo>
                    <a:lnTo>
                      <a:pt x="2736" y="587"/>
                    </a:lnTo>
                    <a:lnTo>
                      <a:pt x="2737" y="584"/>
                    </a:lnTo>
                    <a:lnTo>
                      <a:pt x="2732" y="584"/>
                    </a:lnTo>
                    <a:lnTo>
                      <a:pt x="2736" y="587"/>
                    </a:lnTo>
                    <a:lnTo>
                      <a:pt x="2737" y="584"/>
                    </a:lnTo>
                    <a:lnTo>
                      <a:pt x="2733" y="582"/>
                    </a:lnTo>
                    <a:lnTo>
                      <a:pt x="2737" y="586"/>
                    </a:lnTo>
                    <a:lnTo>
                      <a:pt x="2737" y="584"/>
                    </a:lnTo>
                    <a:lnTo>
                      <a:pt x="2733" y="582"/>
                    </a:lnTo>
                    <a:lnTo>
                      <a:pt x="2737" y="586"/>
                    </a:lnTo>
                    <a:lnTo>
                      <a:pt x="2738" y="584"/>
                    </a:lnTo>
                    <a:lnTo>
                      <a:pt x="2738" y="583"/>
                    </a:lnTo>
                    <a:lnTo>
                      <a:pt x="2740" y="580"/>
                    </a:lnTo>
                    <a:lnTo>
                      <a:pt x="2736" y="578"/>
                    </a:lnTo>
                    <a:lnTo>
                      <a:pt x="2740" y="582"/>
                    </a:lnTo>
                    <a:lnTo>
                      <a:pt x="2740" y="580"/>
                    </a:lnTo>
                    <a:lnTo>
                      <a:pt x="2736" y="578"/>
                    </a:lnTo>
                    <a:lnTo>
                      <a:pt x="2740" y="582"/>
                    </a:lnTo>
                    <a:lnTo>
                      <a:pt x="2741" y="580"/>
                    </a:lnTo>
                    <a:lnTo>
                      <a:pt x="2737" y="576"/>
                    </a:lnTo>
                    <a:lnTo>
                      <a:pt x="2737" y="582"/>
                    </a:lnTo>
                    <a:lnTo>
                      <a:pt x="2741" y="580"/>
                    </a:lnTo>
                    <a:lnTo>
                      <a:pt x="2737" y="576"/>
                    </a:lnTo>
                    <a:lnTo>
                      <a:pt x="2737" y="582"/>
                    </a:lnTo>
                    <a:lnTo>
                      <a:pt x="2741" y="582"/>
                    </a:lnTo>
                    <a:lnTo>
                      <a:pt x="2741" y="576"/>
                    </a:lnTo>
                    <a:lnTo>
                      <a:pt x="2738" y="580"/>
                    </a:lnTo>
                    <a:lnTo>
                      <a:pt x="2741" y="582"/>
                    </a:lnTo>
                    <a:lnTo>
                      <a:pt x="2741" y="576"/>
                    </a:lnTo>
                    <a:lnTo>
                      <a:pt x="2738" y="580"/>
                    </a:lnTo>
                    <a:lnTo>
                      <a:pt x="2740" y="582"/>
                    </a:lnTo>
                    <a:lnTo>
                      <a:pt x="2742" y="578"/>
                    </a:lnTo>
                    <a:lnTo>
                      <a:pt x="2738" y="580"/>
                    </a:lnTo>
                    <a:lnTo>
                      <a:pt x="2740" y="582"/>
                    </a:lnTo>
                    <a:lnTo>
                      <a:pt x="2742" y="578"/>
                    </a:lnTo>
                    <a:lnTo>
                      <a:pt x="2738" y="580"/>
                    </a:lnTo>
                    <a:lnTo>
                      <a:pt x="2742" y="588"/>
                    </a:lnTo>
                    <a:lnTo>
                      <a:pt x="2746" y="586"/>
                    </a:lnTo>
                    <a:lnTo>
                      <a:pt x="2742" y="586"/>
                    </a:lnTo>
                    <a:lnTo>
                      <a:pt x="2742" y="588"/>
                    </a:lnTo>
                    <a:lnTo>
                      <a:pt x="2746" y="586"/>
                    </a:lnTo>
                    <a:lnTo>
                      <a:pt x="2742" y="586"/>
                    </a:lnTo>
                    <a:lnTo>
                      <a:pt x="2742" y="589"/>
                    </a:lnTo>
                    <a:lnTo>
                      <a:pt x="2744" y="593"/>
                    </a:lnTo>
                    <a:lnTo>
                      <a:pt x="2748" y="592"/>
                    </a:lnTo>
                    <a:lnTo>
                      <a:pt x="2744" y="593"/>
                    </a:lnTo>
                    <a:lnTo>
                      <a:pt x="2748" y="592"/>
                    </a:lnTo>
                    <a:lnTo>
                      <a:pt x="2744" y="593"/>
                    </a:lnTo>
                    <a:lnTo>
                      <a:pt x="2749" y="614"/>
                    </a:lnTo>
                    <a:lnTo>
                      <a:pt x="2750" y="620"/>
                    </a:lnTo>
                    <a:lnTo>
                      <a:pt x="2754" y="619"/>
                    </a:lnTo>
                    <a:lnTo>
                      <a:pt x="2750" y="619"/>
                    </a:lnTo>
                    <a:lnTo>
                      <a:pt x="2750" y="620"/>
                    </a:lnTo>
                    <a:lnTo>
                      <a:pt x="2754" y="619"/>
                    </a:lnTo>
                    <a:lnTo>
                      <a:pt x="2750" y="619"/>
                    </a:lnTo>
                    <a:lnTo>
                      <a:pt x="2750" y="627"/>
                    </a:lnTo>
                    <a:lnTo>
                      <a:pt x="2755" y="658"/>
                    </a:lnTo>
                    <a:lnTo>
                      <a:pt x="2758" y="676"/>
                    </a:lnTo>
                    <a:lnTo>
                      <a:pt x="2762" y="675"/>
                    </a:lnTo>
                    <a:lnTo>
                      <a:pt x="2758" y="675"/>
                    </a:lnTo>
                    <a:lnTo>
                      <a:pt x="2758" y="676"/>
                    </a:lnTo>
                    <a:lnTo>
                      <a:pt x="2762" y="675"/>
                    </a:lnTo>
                    <a:lnTo>
                      <a:pt x="2758" y="675"/>
                    </a:lnTo>
                    <a:lnTo>
                      <a:pt x="2758" y="685"/>
                    </a:lnTo>
                    <a:lnTo>
                      <a:pt x="2759" y="695"/>
                    </a:lnTo>
                    <a:lnTo>
                      <a:pt x="2760" y="704"/>
                    </a:lnTo>
                    <a:lnTo>
                      <a:pt x="2762" y="715"/>
                    </a:lnTo>
                    <a:lnTo>
                      <a:pt x="2763" y="726"/>
                    </a:lnTo>
                    <a:lnTo>
                      <a:pt x="2764" y="737"/>
                    </a:lnTo>
                    <a:lnTo>
                      <a:pt x="2766" y="748"/>
                    </a:lnTo>
                    <a:lnTo>
                      <a:pt x="2769" y="747"/>
                    </a:lnTo>
                    <a:lnTo>
                      <a:pt x="2766" y="747"/>
                    </a:lnTo>
                    <a:lnTo>
                      <a:pt x="2766" y="748"/>
                    </a:lnTo>
                    <a:lnTo>
                      <a:pt x="2769" y="747"/>
                    </a:lnTo>
                    <a:lnTo>
                      <a:pt x="2766" y="747"/>
                    </a:lnTo>
                    <a:lnTo>
                      <a:pt x="2766" y="759"/>
                    </a:lnTo>
                    <a:lnTo>
                      <a:pt x="2769" y="794"/>
                    </a:lnTo>
                    <a:lnTo>
                      <a:pt x="2771" y="807"/>
                    </a:lnTo>
                    <a:lnTo>
                      <a:pt x="2772" y="818"/>
                    </a:lnTo>
                    <a:lnTo>
                      <a:pt x="2776" y="817"/>
                    </a:lnTo>
                    <a:lnTo>
                      <a:pt x="2772" y="817"/>
                    </a:lnTo>
                    <a:lnTo>
                      <a:pt x="2772" y="818"/>
                    </a:lnTo>
                    <a:lnTo>
                      <a:pt x="2776" y="817"/>
                    </a:lnTo>
                    <a:lnTo>
                      <a:pt x="2772" y="817"/>
                    </a:lnTo>
                    <a:lnTo>
                      <a:pt x="2772" y="831"/>
                    </a:lnTo>
                    <a:lnTo>
                      <a:pt x="2773" y="843"/>
                    </a:lnTo>
                    <a:lnTo>
                      <a:pt x="2776" y="869"/>
                    </a:lnTo>
                    <a:lnTo>
                      <a:pt x="2777" y="880"/>
                    </a:lnTo>
                    <a:lnTo>
                      <a:pt x="2780" y="906"/>
                    </a:lnTo>
                    <a:lnTo>
                      <a:pt x="2784" y="905"/>
                    </a:lnTo>
                    <a:lnTo>
                      <a:pt x="2780" y="905"/>
                    </a:lnTo>
                    <a:lnTo>
                      <a:pt x="2780" y="906"/>
                    </a:lnTo>
                    <a:lnTo>
                      <a:pt x="2784" y="905"/>
                    </a:lnTo>
                    <a:lnTo>
                      <a:pt x="2780" y="905"/>
                    </a:lnTo>
                    <a:lnTo>
                      <a:pt x="2780" y="919"/>
                    </a:lnTo>
                    <a:lnTo>
                      <a:pt x="2785" y="971"/>
                    </a:lnTo>
                    <a:lnTo>
                      <a:pt x="2786" y="982"/>
                    </a:lnTo>
                    <a:lnTo>
                      <a:pt x="2788" y="995"/>
                    </a:lnTo>
                    <a:lnTo>
                      <a:pt x="2791" y="994"/>
                    </a:lnTo>
                    <a:lnTo>
                      <a:pt x="2788" y="994"/>
                    </a:lnTo>
                    <a:lnTo>
                      <a:pt x="2788" y="995"/>
                    </a:lnTo>
                    <a:lnTo>
                      <a:pt x="2791" y="994"/>
                    </a:lnTo>
                    <a:lnTo>
                      <a:pt x="2788" y="994"/>
                    </a:lnTo>
                    <a:lnTo>
                      <a:pt x="2788" y="1008"/>
                    </a:lnTo>
                    <a:lnTo>
                      <a:pt x="2789" y="1020"/>
                    </a:lnTo>
                    <a:lnTo>
                      <a:pt x="2790" y="1033"/>
                    </a:lnTo>
                    <a:lnTo>
                      <a:pt x="2793" y="1056"/>
                    </a:lnTo>
                    <a:lnTo>
                      <a:pt x="2794" y="1066"/>
                    </a:lnTo>
                    <a:lnTo>
                      <a:pt x="2795" y="1078"/>
                    </a:lnTo>
                    <a:lnTo>
                      <a:pt x="2799" y="1077"/>
                    </a:lnTo>
                    <a:lnTo>
                      <a:pt x="2795" y="1077"/>
                    </a:lnTo>
                    <a:lnTo>
                      <a:pt x="2795" y="1078"/>
                    </a:lnTo>
                    <a:lnTo>
                      <a:pt x="2799" y="1077"/>
                    </a:lnTo>
                    <a:lnTo>
                      <a:pt x="2795" y="1077"/>
                    </a:lnTo>
                    <a:lnTo>
                      <a:pt x="2795" y="1088"/>
                    </a:lnTo>
                    <a:lnTo>
                      <a:pt x="2797" y="1099"/>
                    </a:lnTo>
                    <a:lnTo>
                      <a:pt x="2798" y="1108"/>
                    </a:lnTo>
                    <a:lnTo>
                      <a:pt x="2799" y="1118"/>
                    </a:lnTo>
                    <a:lnTo>
                      <a:pt x="2800" y="1126"/>
                    </a:lnTo>
                    <a:lnTo>
                      <a:pt x="2802" y="1135"/>
                    </a:lnTo>
                    <a:lnTo>
                      <a:pt x="2806" y="1134"/>
                    </a:lnTo>
                    <a:lnTo>
                      <a:pt x="2802" y="1134"/>
                    </a:lnTo>
                    <a:lnTo>
                      <a:pt x="2802" y="1135"/>
                    </a:lnTo>
                    <a:lnTo>
                      <a:pt x="2806" y="1134"/>
                    </a:lnTo>
                    <a:lnTo>
                      <a:pt x="2802" y="1134"/>
                    </a:lnTo>
                    <a:lnTo>
                      <a:pt x="2802" y="1143"/>
                    </a:lnTo>
                    <a:lnTo>
                      <a:pt x="2807" y="1168"/>
                    </a:lnTo>
                    <a:lnTo>
                      <a:pt x="2810" y="1179"/>
                    </a:lnTo>
                    <a:lnTo>
                      <a:pt x="2813" y="1177"/>
                    </a:lnTo>
                    <a:lnTo>
                      <a:pt x="2810" y="1177"/>
                    </a:lnTo>
                    <a:lnTo>
                      <a:pt x="2810" y="1179"/>
                    </a:lnTo>
                    <a:lnTo>
                      <a:pt x="2813" y="1177"/>
                    </a:lnTo>
                    <a:lnTo>
                      <a:pt x="2810" y="1177"/>
                    </a:lnTo>
                    <a:lnTo>
                      <a:pt x="2810" y="1184"/>
                    </a:lnTo>
                    <a:lnTo>
                      <a:pt x="2811" y="1189"/>
                    </a:lnTo>
                    <a:lnTo>
                      <a:pt x="2816" y="1205"/>
                    </a:lnTo>
                    <a:lnTo>
                      <a:pt x="2816" y="1206"/>
                    </a:lnTo>
                    <a:lnTo>
                      <a:pt x="2817" y="1208"/>
                    </a:lnTo>
                    <a:lnTo>
                      <a:pt x="2821" y="1206"/>
                    </a:lnTo>
                    <a:lnTo>
                      <a:pt x="2817" y="1206"/>
                    </a:lnTo>
                    <a:lnTo>
                      <a:pt x="2817" y="1208"/>
                    </a:lnTo>
                    <a:lnTo>
                      <a:pt x="2821" y="1206"/>
                    </a:lnTo>
                    <a:lnTo>
                      <a:pt x="2817" y="1206"/>
                    </a:lnTo>
                    <a:lnTo>
                      <a:pt x="2817" y="1211"/>
                    </a:lnTo>
                    <a:lnTo>
                      <a:pt x="2819" y="1214"/>
                    </a:lnTo>
                    <a:lnTo>
                      <a:pt x="2822" y="1218"/>
                    </a:lnTo>
                    <a:lnTo>
                      <a:pt x="2822" y="1216"/>
                    </a:lnTo>
                    <a:lnTo>
                      <a:pt x="2825" y="1219"/>
                    </a:lnTo>
                    <a:lnTo>
                      <a:pt x="2826" y="1219"/>
                    </a:lnTo>
                    <a:lnTo>
                      <a:pt x="2826" y="1214"/>
                    </a:lnTo>
                    <a:lnTo>
                      <a:pt x="2824" y="1218"/>
                    </a:lnTo>
                    <a:lnTo>
                      <a:pt x="2826" y="1219"/>
                    </a:lnTo>
                    <a:lnTo>
                      <a:pt x="2826" y="1214"/>
                    </a:lnTo>
                    <a:lnTo>
                      <a:pt x="2824" y="1218"/>
                    </a:lnTo>
                    <a:lnTo>
                      <a:pt x="2825" y="1219"/>
                    </a:lnTo>
                    <a:lnTo>
                      <a:pt x="2825" y="1218"/>
                    </a:lnTo>
                    <a:lnTo>
                      <a:pt x="2828" y="1219"/>
                    </a:lnTo>
                    <a:lnTo>
                      <a:pt x="2831" y="1219"/>
                    </a:lnTo>
                    <a:lnTo>
                      <a:pt x="2834" y="1216"/>
                    </a:lnTo>
                    <a:lnTo>
                      <a:pt x="2834" y="1215"/>
                    </a:lnTo>
                    <a:lnTo>
                      <a:pt x="2835" y="1212"/>
                    </a:lnTo>
                    <a:lnTo>
                      <a:pt x="2831" y="1210"/>
                    </a:lnTo>
                    <a:lnTo>
                      <a:pt x="2835" y="1214"/>
                    </a:lnTo>
                    <a:lnTo>
                      <a:pt x="2835" y="1212"/>
                    </a:lnTo>
                    <a:lnTo>
                      <a:pt x="2831" y="1210"/>
                    </a:lnTo>
                    <a:lnTo>
                      <a:pt x="2835" y="1214"/>
                    </a:lnTo>
                    <a:lnTo>
                      <a:pt x="2837" y="1212"/>
                    </a:lnTo>
                    <a:lnTo>
                      <a:pt x="2835" y="1211"/>
                    </a:lnTo>
                    <a:lnTo>
                      <a:pt x="2837" y="1210"/>
                    </a:lnTo>
                    <a:lnTo>
                      <a:pt x="2838" y="1206"/>
                    </a:lnTo>
                    <a:lnTo>
                      <a:pt x="2834" y="1205"/>
                    </a:lnTo>
                    <a:lnTo>
                      <a:pt x="2838" y="1207"/>
                    </a:lnTo>
                    <a:lnTo>
                      <a:pt x="2838" y="1206"/>
                    </a:lnTo>
                    <a:lnTo>
                      <a:pt x="2834" y="1205"/>
                    </a:lnTo>
                    <a:lnTo>
                      <a:pt x="2838" y="1207"/>
                    </a:lnTo>
                    <a:lnTo>
                      <a:pt x="2839" y="1205"/>
                    </a:lnTo>
                    <a:lnTo>
                      <a:pt x="2839" y="1203"/>
                    </a:lnTo>
                    <a:lnTo>
                      <a:pt x="2841" y="1199"/>
                    </a:lnTo>
                    <a:lnTo>
                      <a:pt x="2842" y="1198"/>
                    </a:lnTo>
                    <a:lnTo>
                      <a:pt x="2842" y="1193"/>
                    </a:lnTo>
                    <a:lnTo>
                      <a:pt x="2837" y="1193"/>
                    </a:lnTo>
                    <a:lnTo>
                      <a:pt x="2841" y="1194"/>
                    </a:lnTo>
                    <a:lnTo>
                      <a:pt x="2842" y="1193"/>
                    </a:lnTo>
                    <a:lnTo>
                      <a:pt x="2837" y="1193"/>
                    </a:lnTo>
                    <a:lnTo>
                      <a:pt x="2841" y="1194"/>
                    </a:lnTo>
                    <a:lnTo>
                      <a:pt x="2842" y="1190"/>
                    </a:lnTo>
                    <a:lnTo>
                      <a:pt x="2843" y="1185"/>
                    </a:lnTo>
                    <a:lnTo>
                      <a:pt x="2847" y="1166"/>
                    </a:lnTo>
                    <a:lnTo>
                      <a:pt x="2848" y="1165"/>
                    </a:lnTo>
                    <a:lnTo>
                      <a:pt x="2848" y="1157"/>
                    </a:lnTo>
                    <a:lnTo>
                      <a:pt x="2843" y="1157"/>
                    </a:lnTo>
                    <a:lnTo>
                      <a:pt x="2847" y="1158"/>
                    </a:lnTo>
                    <a:lnTo>
                      <a:pt x="2848" y="1157"/>
                    </a:lnTo>
                    <a:lnTo>
                      <a:pt x="2843" y="1157"/>
                    </a:lnTo>
                    <a:lnTo>
                      <a:pt x="2847" y="1158"/>
                    </a:lnTo>
                    <a:lnTo>
                      <a:pt x="2848" y="1152"/>
                    </a:lnTo>
                    <a:lnTo>
                      <a:pt x="2850" y="1152"/>
                    </a:lnTo>
                    <a:lnTo>
                      <a:pt x="2851" y="1143"/>
                    </a:lnTo>
                    <a:lnTo>
                      <a:pt x="2852" y="1135"/>
                    </a:lnTo>
                    <a:lnTo>
                      <a:pt x="2856" y="1108"/>
                    </a:lnTo>
                    <a:lnTo>
                      <a:pt x="2856" y="1096"/>
                    </a:lnTo>
                    <a:lnTo>
                      <a:pt x="2851" y="1096"/>
                    </a:lnTo>
                    <a:lnTo>
                      <a:pt x="2856" y="1097"/>
                    </a:lnTo>
                    <a:lnTo>
                      <a:pt x="2856" y="1096"/>
                    </a:lnTo>
                    <a:lnTo>
                      <a:pt x="2851" y="1096"/>
                    </a:lnTo>
                    <a:lnTo>
                      <a:pt x="2856" y="1097"/>
                    </a:lnTo>
                    <a:lnTo>
                      <a:pt x="2857" y="1088"/>
                    </a:lnTo>
                    <a:lnTo>
                      <a:pt x="2859" y="1078"/>
                    </a:lnTo>
                    <a:lnTo>
                      <a:pt x="2860" y="1066"/>
                    </a:lnTo>
                    <a:lnTo>
                      <a:pt x="2861" y="1056"/>
                    </a:lnTo>
                    <a:lnTo>
                      <a:pt x="2862" y="1044"/>
                    </a:lnTo>
                    <a:lnTo>
                      <a:pt x="2864" y="1034"/>
                    </a:lnTo>
                    <a:lnTo>
                      <a:pt x="2864" y="1021"/>
                    </a:lnTo>
                    <a:lnTo>
                      <a:pt x="2859" y="1021"/>
                    </a:lnTo>
                    <a:lnTo>
                      <a:pt x="2864" y="1022"/>
                    </a:lnTo>
                    <a:lnTo>
                      <a:pt x="2864" y="1021"/>
                    </a:lnTo>
                    <a:lnTo>
                      <a:pt x="2859" y="1021"/>
                    </a:lnTo>
                    <a:lnTo>
                      <a:pt x="2864" y="1022"/>
                    </a:lnTo>
                    <a:lnTo>
                      <a:pt x="2866" y="999"/>
                    </a:lnTo>
                    <a:lnTo>
                      <a:pt x="2868" y="986"/>
                    </a:lnTo>
                    <a:lnTo>
                      <a:pt x="2869" y="975"/>
                    </a:lnTo>
                    <a:lnTo>
                      <a:pt x="2870" y="962"/>
                    </a:lnTo>
                    <a:lnTo>
                      <a:pt x="2872" y="950"/>
                    </a:lnTo>
                    <a:lnTo>
                      <a:pt x="2872" y="936"/>
                    </a:lnTo>
                    <a:lnTo>
                      <a:pt x="2866" y="936"/>
                    </a:lnTo>
                    <a:lnTo>
                      <a:pt x="2872" y="937"/>
                    </a:lnTo>
                    <a:lnTo>
                      <a:pt x="2872" y="936"/>
                    </a:lnTo>
                    <a:lnTo>
                      <a:pt x="2866" y="936"/>
                    </a:lnTo>
                    <a:lnTo>
                      <a:pt x="2872" y="937"/>
                    </a:lnTo>
                    <a:lnTo>
                      <a:pt x="2873" y="924"/>
                    </a:lnTo>
                    <a:lnTo>
                      <a:pt x="2874" y="912"/>
                    </a:lnTo>
                    <a:lnTo>
                      <a:pt x="2879" y="861"/>
                    </a:lnTo>
                    <a:lnTo>
                      <a:pt x="2879" y="847"/>
                    </a:lnTo>
                    <a:lnTo>
                      <a:pt x="2874" y="847"/>
                    </a:lnTo>
                    <a:lnTo>
                      <a:pt x="2879" y="848"/>
                    </a:lnTo>
                    <a:lnTo>
                      <a:pt x="2879" y="847"/>
                    </a:lnTo>
                    <a:lnTo>
                      <a:pt x="2874" y="847"/>
                    </a:lnTo>
                    <a:lnTo>
                      <a:pt x="2879" y="848"/>
                    </a:lnTo>
                    <a:lnTo>
                      <a:pt x="2883" y="809"/>
                    </a:lnTo>
                    <a:lnTo>
                      <a:pt x="2884" y="797"/>
                    </a:lnTo>
                    <a:lnTo>
                      <a:pt x="2886" y="785"/>
                    </a:lnTo>
                    <a:lnTo>
                      <a:pt x="2886" y="772"/>
                    </a:lnTo>
                    <a:lnTo>
                      <a:pt x="2881" y="772"/>
                    </a:lnTo>
                    <a:lnTo>
                      <a:pt x="2886" y="773"/>
                    </a:lnTo>
                    <a:lnTo>
                      <a:pt x="2886" y="772"/>
                    </a:lnTo>
                    <a:lnTo>
                      <a:pt x="2881" y="772"/>
                    </a:lnTo>
                    <a:lnTo>
                      <a:pt x="2886" y="773"/>
                    </a:lnTo>
                    <a:lnTo>
                      <a:pt x="2887" y="760"/>
                    </a:lnTo>
                    <a:lnTo>
                      <a:pt x="2891" y="725"/>
                    </a:lnTo>
                    <a:lnTo>
                      <a:pt x="2893" y="704"/>
                    </a:lnTo>
                    <a:lnTo>
                      <a:pt x="2893" y="693"/>
                    </a:lnTo>
                    <a:lnTo>
                      <a:pt x="2888" y="693"/>
                    </a:lnTo>
                    <a:lnTo>
                      <a:pt x="2893" y="694"/>
                    </a:lnTo>
                    <a:lnTo>
                      <a:pt x="2893" y="693"/>
                    </a:lnTo>
                    <a:lnTo>
                      <a:pt x="2888" y="693"/>
                    </a:lnTo>
                    <a:lnTo>
                      <a:pt x="2893" y="694"/>
                    </a:lnTo>
                    <a:lnTo>
                      <a:pt x="2895" y="685"/>
                    </a:lnTo>
                    <a:lnTo>
                      <a:pt x="2896" y="675"/>
                    </a:lnTo>
                    <a:lnTo>
                      <a:pt x="2897" y="667"/>
                    </a:lnTo>
                    <a:lnTo>
                      <a:pt x="2899" y="658"/>
                    </a:lnTo>
                    <a:lnTo>
                      <a:pt x="2893" y="657"/>
                    </a:lnTo>
                    <a:lnTo>
                      <a:pt x="2897" y="658"/>
                    </a:lnTo>
                    <a:lnTo>
                      <a:pt x="2899" y="658"/>
                    </a:lnTo>
                    <a:lnTo>
                      <a:pt x="2893" y="657"/>
                    </a:lnTo>
                    <a:lnTo>
                      <a:pt x="2897" y="658"/>
                    </a:lnTo>
                    <a:lnTo>
                      <a:pt x="2899" y="651"/>
                    </a:lnTo>
                    <a:lnTo>
                      <a:pt x="2900" y="651"/>
                    </a:lnTo>
                    <a:lnTo>
                      <a:pt x="2901" y="644"/>
                    </a:lnTo>
                    <a:lnTo>
                      <a:pt x="2901" y="636"/>
                    </a:lnTo>
                    <a:lnTo>
                      <a:pt x="2896" y="636"/>
                    </a:lnTo>
                    <a:lnTo>
                      <a:pt x="2900" y="637"/>
                    </a:lnTo>
                    <a:lnTo>
                      <a:pt x="2901" y="636"/>
                    </a:lnTo>
                    <a:lnTo>
                      <a:pt x="2896" y="636"/>
                    </a:lnTo>
                    <a:lnTo>
                      <a:pt x="2900" y="637"/>
                    </a:lnTo>
                    <a:lnTo>
                      <a:pt x="2903" y="624"/>
                    </a:lnTo>
                    <a:lnTo>
                      <a:pt x="2899" y="623"/>
                    </a:lnTo>
                    <a:lnTo>
                      <a:pt x="2903" y="624"/>
                    </a:lnTo>
                    <a:lnTo>
                      <a:pt x="2899" y="623"/>
                    </a:lnTo>
                    <a:lnTo>
                      <a:pt x="2903" y="624"/>
                    </a:lnTo>
                    <a:lnTo>
                      <a:pt x="2906" y="609"/>
                    </a:lnTo>
                    <a:lnTo>
                      <a:pt x="2908" y="605"/>
                    </a:lnTo>
                    <a:lnTo>
                      <a:pt x="2909" y="604"/>
                    </a:lnTo>
                    <a:lnTo>
                      <a:pt x="2909" y="600"/>
                    </a:lnTo>
                    <a:lnTo>
                      <a:pt x="2904" y="600"/>
                    </a:lnTo>
                    <a:lnTo>
                      <a:pt x="2908" y="601"/>
                    </a:lnTo>
                    <a:lnTo>
                      <a:pt x="2909" y="600"/>
                    </a:lnTo>
                    <a:lnTo>
                      <a:pt x="2904" y="600"/>
                    </a:lnTo>
                    <a:lnTo>
                      <a:pt x="2908" y="601"/>
                    </a:lnTo>
                    <a:lnTo>
                      <a:pt x="2912" y="589"/>
                    </a:lnTo>
                    <a:lnTo>
                      <a:pt x="2908" y="588"/>
                    </a:lnTo>
                    <a:lnTo>
                      <a:pt x="2912" y="591"/>
                    </a:lnTo>
                    <a:lnTo>
                      <a:pt x="2912" y="589"/>
                    </a:lnTo>
                    <a:lnTo>
                      <a:pt x="2908" y="588"/>
                    </a:lnTo>
                    <a:lnTo>
                      <a:pt x="2912" y="591"/>
                    </a:lnTo>
                    <a:lnTo>
                      <a:pt x="2917" y="580"/>
                    </a:lnTo>
                    <a:lnTo>
                      <a:pt x="2917" y="579"/>
                    </a:lnTo>
                    <a:lnTo>
                      <a:pt x="2912" y="579"/>
                    </a:lnTo>
                    <a:lnTo>
                      <a:pt x="2915" y="583"/>
                    </a:lnTo>
                    <a:lnTo>
                      <a:pt x="2914" y="582"/>
                    </a:lnTo>
                    <a:lnTo>
                      <a:pt x="2917" y="579"/>
                    </a:lnTo>
                    <a:lnTo>
                      <a:pt x="2912" y="579"/>
                    </a:lnTo>
                    <a:lnTo>
                      <a:pt x="2915" y="583"/>
                    </a:lnTo>
                    <a:lnTo>
                      <a:pt x="2918" y="580"/>
                    </a:lnTo>
                    <a:lnTo>
                      <a:pt x="2914" y="576"/>
                    </a:lnTo>
                    <a:lnTo>
                      <a:pt x="2914" y="582"/>
                    </a:lnTo>
                    <a:lnTo>
                      <a:pt x="2918" y="580"/>
                    </a:lnTo>
                    <a:lnTo>
                      <a:pt x="2914" y="576"/>
                    </a:lnTo>
                    <a:lnTo>
                      <a:pt x="2914" y="582"/>
                    </a:lnTo>
                    <a:lnTo>
                      <a:pt x="2917" y="582"/>
                    </a:lnTo>
                    <a:lnTo>
                      <a:pt x="2917" y="576"/>
                    </a:lnTo>
                    <a:lnTo>
                      <a:pt x="2914" y="580"/>
                    </a:lnTo>
                    <a:lnTo>
                      <a:pt x="2917" y="582"/>
                    </a:lnTo>
                    <a:lnTo>
                      <a:pt x="2917" y="576"/>
                    </a:lnTo>
                    <a:lnTo>
                      <a:pt x="2914" y="580"/>
                    </a:lnTo>
                    <a:lnTo>
                      <a:pt x="2915" y="582"/>
                    </a:lnTo>
                    <a:lnTo>
                      <a:pt x="2918" y="578"/>
                    </a:lnTo>
                    <a:lnTo>
                      <a:pt x="2914" y="578"/>
                    </a:lnTo>
                    <a:lnTo>
                      <a:pt x="2915" y="582"/>
                    </a:lnTo>
                    <a:lnTo>
                      <a:pt x="2918" y="578"/>
                    </a:lnTo>
                    <a:lnTo>
                      <a:pt x="2914" y="578"/>
                    </a:lnTo>
                    <a:lnTo>
                      <a:pt x="2914" y="582"/>
                    </a:lnTo>
                    <a:lnTo>
                      <a:pt x="2915" y="584"/>
                    </a:lnTo>
                    <a:lnTo>
                      <a:pt x="2918" y="587"/>
                    </a:lnTo>
                    <a:lnTo>
                      <a:pt x="2921" y="583"/>
                    </a:lnTo>
                    <a:lnTo>
                      <a:pt x="2917" y="584"/>
                    </a:lnTo>
                    <a:lnTo>
                      <a:pt x="2918" y="587"/>
                    </a:lnTo>
                    <a:lnTo>
                      <a:pt x="2921" y="583"/>
                    </a:lnTo>
                    <a:lnTo>
                      <a:pt x="2917" y="584"/>
                    </a:lnTo>
                    <a:lnTo>
                      <a:pt x="2918" y="588"/>
                    </a:lnTo>
                    <a:lnTo>
                      <a:pt x="2918" y="589"/>
                    </a:lnTo>
                    <a:lnTo>
                      <a:pt x="2919" y="592"/>
                    </a:lnTo>
                    <a:lnTo>
                      <a:pt x="2923" y="589"/>
                    </a:lnTo>
                    <a:lnTo>
                      <a:pt x="2919" y="591"/>
                    </a:lnTo>
                    <a:lnTo>
                      <a:pt x="2919" y="592"/>
                    </a:lnTo>
                    <a:lnTo>
                      <a:pt x="2923" y="589"/>
                    </a:lnTo>
                    <a:lnTo>
                      <a:pt x="2919" y="591"/>
                    </a:lnTo>
                    <a:lnTo>
                      <a:pt x="2921" y="595"/>
                    </a:lnTo>
                    <a:lnTo>
                      <a:pt x="2924" y="593"/>
                    </a:lnTo>
                    <a:lnTo>
                      <a:pt x="2921" y="595"/>
                    </a:lnTo>
                    <a:lnTo>
                      <a:pt x="2924" y="593"/>
                    </a:lnTo>
                    <a:lnTo>
                      <a:pt x="2921" y="595"/>
                    </a:lnTo>
                    <a:lnTo>
                      <a:pt x="2922" y="600"/>
                    </a:lnTo>
                    <a:lnTo>
                      <a:pt x="2926" y="598"/>
                    </a:lnTo>
                    <a:lnTo>
                      <a:pt x="2922" y="598"/>
                    </a:lnTo>
                    <a:lnTo>
                      <a:pt x="2922" y="600"/>
                    </a:lnTo>
                    <a:lnTo>
                      <a:pt x="2926" y="598"/>
                    </a:lnTo>
                    <a:lnTo>
                      <a:pt x="2922" y="598"/>
                    </a:lnTo>
                    <a:lnTo>
                      <a:pt x="2922" y="605"/>
                    </a:lnTo>
                    <a:lnTo>
                      <a:pt x="2924" y="615"/>
                    </a:lnTo>
                    <a:lnTo>
                      <a:pt x="2926" y="622"/>
                    </a:lnTo>
                    <a:lnTo>
                      <a:pt x="2930" y="620"/>
                    </a:lnTo>
                    <a:lnTo>
                      <a:pt x="2926" y="622"/>
                    </a:lnTo>
                    <a:lnTo>
                      <a:pt x="2930" y="620"/>
                    </a:lnTo>
                    <a:lnTo>
                      <a:pt x="2926" y="622"/>
                    </a:lnTo>
                    <a:lnTo>
                      <a:pt x="2927" y="629"/>
                    </a:lnTo>
                    <a:lnTo>
                      <a:pt x="2928" y="636"/>
                    </a:lnTo>
                    <a:lnTo>
                      <a:pt x="2932" y="635"/>
                    </a:lnTo>
                    <a:lnTo>
                      <a:pt x="2928" y="636"/>
                    </a:lnTo>
                    <a:lnTo>
                      <a:pt x="2932" y="635"/>
                    </a:lnTo>
                    <a:lnTo>
                      <a:pt x="2928" y="636"/>
                    </a:lnTo>
                    <a:lnTo>
                      <a:pt x="2930" y="644"/>
                    </a:lnTo>
                    <a:lnTo>
                      <a:pt x="2934" y="642"/>
                    </a:lnTo>
                    <a:lnTo>
                      <a:pt x="2930" y="642"/>
                    </a:lnTo>
                    <a:lnTo>
                      <a:pt x="2930" y="644"/>
                    </a:lnTo>
                    <a:lnTo>
                      <a:pt x="2934" y="642"/>
                    </a:lnTo>
                    <a:lnTo>
                      <a:pt x="2930" y="642"/>
                    </a:lnTo>
                    <a:lnTo>
                      <a:pt x="2930" y="651"/>
                    </a:lnTo>
                    <a:lnTo>
                      <a:pt x="2936" y="697"/>
                    </a:lnTo>
                    <a:lnTo>
                      <a:pt x="2937" y="707"/>
                    </a:lnTo>
                    <a:lnTo>
                      <a:pt x="2941" y="706"/>
                    </a:lnTo>
                    <a:lnTo>
                      <a:pt x="2937" y="706"/>
                    </a:lnTo>
                    <a:lnTo>
                      <a:pt x="2937" y="707"/>
                    </a:lnTo>
                    <a:lnTo>
                      <a:pt x="2941" y="706"/>
                    </a:lnTo>
                    <a:lnTo>
                      <a:pt x="2937" y="706"/>
                    </a:lnTo>
                    <a:lnTo>
                      <a:pt x="2937" y="717"/>
                    </a:lnTo>
                    <a:lnTo>
                      <a:pt x="2939" y="728"/>
                    </a:lnTo>
                    <a:lnTo>
                      <a:pt x="2940" y="739"/>
                    </a:lnTo>
                    <a:lnTo>
                      <a:pt x="2941" y="750"/>
                    </a:lnTo>
                    <a:lnTo>
                      <a:pt x="2945" y="785"/>
                    </a:lnTo>
                    <a:lnTo>
                      <a:pt x="2949" y="783"/>
                    </a:lnTo>
                    <a:lnTo>
                      <a:pt x="2945" y="783"/>
                    </a:lnTo>
                    <a:lnTo>
                      <a:pt x="2945" y="785"/>
                    </a:lnTo>
                    <a:lnTo>
                      <a:pt x="2949" y="783"/>
                    </a:lnTo>
                    <a:lnTo>
                      <a:pt x="2945" y="783"/>
                    </a:lnTo>
                    <a:lnTo>
                      <a:pt x="2945" y="796"/>
                    </a:lnTo>
                    <a:lnTo>
                      <a:pt x="2946" y="809"/>
                    </a:lnTo>
                    <a:lnTo>
                      <a:pt x="2948" y="821"/>
                    </a:lnTo>
                    <a:lnTo>
                      <a:pt x="2949" y="834"/>
                    </a:lnTo>
                    <a:lnTo>
                      <a:pt x="2950" y="845"/>
                    </a:lnTo>
                    <a:lnTo>
                      <a:pt x="2952" y="858"/>
                    </a:lnTo>
                    <a:lnTo>
                      <a:pt x="2955" y="857"/>
                    </a:lnTo>
                    <a:lnTo>
                      <a:pt x="2952" y="857"/>
                    </a:lnTo>
                    <a:lnTo>
                      <a:pt x="2952" y="858"/>
                    </a:lnTo>
                    <a:lnTo>
                      <a:pt x="2955" y="857"/>
                    </a:lnTo>
                    <a:lnTo>
                      <a:pt x="2952" y="857"/>
                    </a:lnTo>
                    <a:lnTo>
                      <a:pt x="2952" y="871"/>
                    </a:lnTo>
                    <a:lnTo>
                      <a:pt x="2953" y="883"/>
                    </a:lnTo>
                    <a:lnTo>
                      <a:pt x="2959" y="947"/>
                    </a:lnTo>
                    <a:lnTo>
                      <a:pt x="2963" y="946"/>
                    </a:lnTo>
                    <a:lnTo>
                      <a:pt x="2959" y="946"/>
                    </a:lnTo>
                    <a:lnTo>
                      <a:pt x="2959" y="947"/>
                    </a:lnTo>
                    <a:lnTo>
                      <a:pt x="2963" y="946"/>
                    </a:lnTo>
                    <a:lnTo>
                      <a:pt x="2959" y="946"/>
                    </a:lnTo>
                    <a:lnTo>
                      <a:pt x="2959" y="960"/>
                    </a:lnTo>
                    <a:lnTo>
                      <a:pt x="2961" y="973"/>
                    </a:lnTo>
                    <a:lnTo>
                      <a:pt x="2962" y="985"/>
                    </a:lnTo>
                    <a:lnTo>
                      <a:pt x="2965" y="1011"/>
                    </a:lnTo>
                    <a:lnTo>
                      <a:pt x="2966" y="1022"/>
                    </a:lnTo>
                    <a:lnTo>
                      <a:pt x="2967" y="1035"/>
                    </a:lnTo>
                    <a:lnTo>
                      <a:pt x="2971" y="1034"/>
                    </a:lnTo>
                    <a:lnTo>
                      <a:pt x="2967" y="1034"/>
                    </a:lnTo>
                    <a:lnTo>
                      <a:pt x="2967" y="1035"/>
                    </a:lnTo>
                    <a:lnTo>
                      <a:pt x="2971" y="1034"/>
                    </a:lnTo>
                    <a:lnTo>
                      <a:pt x="2967" y="1034"/>
                    </a:lnTo>
                    <a:lnTo>
                      <a:pt x="2967" y="1047"/>
                    </a:lnTo>
                    <a:lnTo>
                      <a:pt x="2968" y="1059"/>
                    </a:lnTo>
                    <a:lnTo>
                      <a:pt x="2970" y="1069"/>
                    </a:lnTo>
                    <a:lnTo>
                      <a:pt x="2971" y="1081"/>
                    </a:lnTo>
                    <a:lnTo>
                      <a:pt x="2974" y="1101"/>
                    </a:lnTo>
                    <a:lnTo>
                      <a:pt x="2975" y="1110"/>
                    </a:lnTo>
                    <a:lnTo>
                      <a:pt x="2979" y="1109"/>
                    </a:lnTo>
                    <a:lnTo>
                      <a:pt x="2975" y="1109"/>
                    </a:lnTo>
                    <a:lnTo>
                      <a:pt x="2975" y="1110"/>
                    </a:lnTo>
                    <a:lnTo>
                      <a:pt x="2979" y="1109"/>
                    </a:lnTo>
                    <a:lnTo>
                      <a:pt x="2975" y="1109"/>
                    </a:lnTo>
                    <a:lnTo>
                      <a:pt x="2975" y="1119"/>
                    </a:lnTo>
                    <a:lnTo>
                      <a:pt x="2976" y="1128"/>
                    </a:lnTo>
                    <a:lnTo>
                      <a:pt x="2980" y="1152"/>
                    </a:lnTo>
                    <a:lnTo>
                      <a:pt x="2981" y="1158"/>
                    </a:lnTo>
                    <a:lnTo>
                      <a:pt x="2985" y="1157"/>
                    </a:lnTo>
                    <a:lnTo>
                      <a:pt x="2981" y="1157"/>
                    </a:lnTo>
                    <a:lnTo>
                      <a:pt x="2981" y="1158"/>
                    </a:lnTo>
                    <a:lnTo>
                      <a:pt x="2985" y="1157"/>
                    </a:lnTo>
                    <a:lnTo>
                      <a:pt x="2981" y="1157"/>
                    </a:lnTo>
                    <a:lnTo>
                      <a:pt x="2981" y="1165"/>
                    </a:lnTo>
                    <a:lnTo>
                      <a:pt x="2988" y="1190"/>
                    </a:lnTo>
                    <a:lnTo>
                      <a:pt x="2989" y="1194"/>
                    </a:lnTo>
                    <a:lnTo>
                      <a:pt x="2993" y="1193"/>
                    </a:lnTo>
                    <a:lnTo>
                      <a:pt x="2989" y="1193"/>
                    </a:lnTo>
                    <a:lnTo>
                      <a:pt x="2989" y="1194"/>
                    </a:lnTo>
                    <a:lnTo>
                      <a:pt x="2993" y="1193"/>
                    </a:lnTo>
                    <a:lnTo>
                      <a:pt x="2989" y="1193"/>
                    </a:lnTo>
                    <a:lnTo>
                      <a:pt x="2989" y="1198"/>
                    </a:lnTo>
                    <a:lnTo>
                      <a:pt x="2990" y="1202"/>
                    </a:lnTo>
                    <a:lnTo>
                      <a:pt x="2990" y="1203"/>
                    </a:lnTo>
                    <a:lnTo>
                      <a:pt x="2992" y="1206"/>
                    </a:lnTo>
                    <a:lnTo>
                      <a:pt x="2996" y="1203"/>
                    </a:lnTo>
                    <a:lnTo>
                      <a:pt x="2992" y="1205"/>
                    </a:lnTo>
                    <a:lnTo>
                      <a:pt x="2992" y="1206"/>
                    </a:lnTo>
                    <a:lnTo>
                      <a:pt x="2996" y="1203"/>
                    </a:lnTo>
                    <a:lnTo>
                      <a:pt x="2992" y="1205"/>
                    </a:lnTo>
                    <a:lnTo>
                      <a:pt x="2993" y="1208"/>
                    </a:lnTo>
                    <a:lnTo>
                      <a:pt x="2993" y="1210"/>
                    </a:lnTo>
                    <a:lnTo>
                      <a:pt x="2994" y="1212"/>
                    </a:lnTo>
                    <a:lnTo>
                      <a:pt x="2998" y="1216"/>
                    </a:lnTo>
                    <a:lnTo>
                      <a:pt x="3001" y="1212"/>
                    </a:lnTo>
                    <a:lnTo>
                      <a:pt x="2997" y="1212"/>
                    </a:lnTo>
                    <a:lnTo>
                      <a:pt x="2998" y="1216"/>
                    </a:lnTo>
                    <a:lnTo>
                      <a:pt x="3001" y="1212"/>
                    </a:lnTo>
                    <a:lnTo>
                      <a:pt x="2997" y="1212"/>
                    </a:lnTo>
                    <a:lnTo>
                      <a:pt x="2997" y="1214"/>
                    </a:lnTo>
                    <a:lnTo>
                      <a:pt x="2998" y="1218"/>
                    </a:lnTo>
                    <a:lnTo>
                      <a:pt x="2999" y="1219"/>
                    </a:lnTo>
                    <a:lnTo>
                      <a:pt x="2999" y="1218"/>
                    </a:lnTo>
                    <a:lnTo>
                      <a:pt x="3002" y="1220"/>
                    </a:lnTo>
                    <a:lnTo>
                      <a:pt x="3005" y="1220"/>
                    </a:lnTo>
                    <a:lnTo>
                      <a:pt x="3005" y="1219"/>
                    </a:lnTo>
                    <a:lnTo>
                      <a:pt x="3008" y="1219"/>
                    </a:lnTo>
                    <a:lnTo>
                      <a:pt x="3011" y="1216"/>
                    </a:lnTo>
                    <a:lnTo>
                      <a:pt x="3011" y="1215"/>
                    </a:lnTo>
                    <a:lnTo>
                      <a:pt x="3014" y="1210"/>
                    </a:lnTo>
                    <a:lnTo>
                      <a:pt x="3014" y="1208"/>
                    </a:lnTo>
                    <a:lnTo>
                      <a:pt x="3008" y="1208"/>
                    </a:lnTo>
                    <a:lnTo>
                      <a:pt x="3012" y="1210"/>
                    </a:lnTo>
                    <a:lnTo>
                      <a:pt x="3014" y="1208"/>
                    </a:lnTo>
                    <a:lnTo>
                      <a:pt x="3008" y="1208"/>
                    </a:lnTo>
                    <a:lnTo>
                      <a:pt x="3012" y="1210"/>
                    </a:lnTo>
                    <a:lnTo>
                      <a:pt x="3014" y="1206"/>
                    </a:lnTo>
                    <a:lnTo>
                      <a:pt x="3010" y="1205"/>
                    </a:lnTo>
                    <a:lnTo>
                      <a:pt x="3014" y="1207"/>
                    </a:lnTo>
                    <a:lnTo>
                      <a:pt x="3014" y="1206"/>
                    </a:lnTo>
                    <a:lnTo>
                      <a:pt x="3010" y="1205"/>
                    </a:lnTo>
                    <a:lnTo>
                      <a:pt x="3014" y="1207"/>
                    </a:lnTo>
                    <a:lnTo>
                      <a:pt x="3015" y="1205"/>
                    </a:lnTo>
                    <a:lnTo>
                      <a:pt x="3015" y="1203"/>
                    </a:lnTo>
                    <a:lnTo>
                      <a:pt x="3016" y="1199"/>
                    </a:lnTo>
                    <a:lnTo>
                      <a:pt x="3020" y="1184"/>
                    </a:lnTo>
                    <a:lnTo>
                      <a:pt x="3021" y="1183"/>
                    </a:lnTo>
                    <a:lnTo>
                      <a:pt x="3021" y="1176"/>
                    </a:lnTo>
                    <a:lnTo>
                      <a:pt x="3016" y="1176"/>
                    </a:lnTo>
                    <a:lnTo>
                      <a:pt x="3020" y="1177"/>
                    </a:lnTo>
                    <a:lnTo>
                      <a:pt x="3021" y="1176"/>
                    </a:lnTo>
                    <a:lnTo>
                      <a:pt x="3016" y="1176"/>
                    </a:lnTo>
                    <a:lnTo>
                      <a:pt x="3020" y="1177"/>
                    </a:lnTo>
                    <a:lnTo>
                      <a:pt x="3021" y="1172"/>
                    </a:lnTo>
                    <a:lnTo>
                      <a:pt x="3023" y="1172"/>
                    </a:lnTo>
                    <a:lnTo>
                      <a:pt x="3024" y="1165"/>
                    </a:lnTo>
                    <a:lnTo>
                      <a:pt x="3019" y="1163"/>
                    </a:lnTo>
                    <a:lnTo>
                      <a:pt x="3023" y="1165"/>
                    </a:lnTo>
                    <a:lnTo>
                      <a:pt x="3024" y="1165"/>
                    </a:lnTo>
                    <a:lnTo>
                      <a:pt x="3019" y="1163"/>
                    </a:lnTo>
                    <a:lnTo>
                      <a:pt x="3023" y="1165"/>
                    </a:lnTo>
                    <a:lnTo>
                      <a:pt x="3024" y="1158"/>
                    </a:lnTo>
                    <a:lnTo>
                      <a:pt x="3025" y="1158"/>
                    </a:lnTo>
                    <a:lnTo>
                      <a:pt x="3026" y="1150"/>
                    </a:lnTo>
                    <a:lnTo>
                      <a:pt x="3028" y="1141"/>
                    </a:lnTo>
                    <a:lnTo>
                      <a:pt x="3028" y="1132"/>
                    </a:lnTo>
                    <a:lnTo>
                      <a:pt x="3023" y="1132"/>
                    </a:lnTo>
                    <a:lnTo>
                      <a:pt x="3028" y="1134"/>
                    </a:lnTo>
                    <a:lnTo>
                      <a:pt x="3028" y="1132"/>
                    </a:lnTo>
                    <a:lnTo>
                      <a:pt x="3023" y="1132"/>
                    </a:lnTo>
                    <a:lnTo>
                      <a:pt x="3028" y="1134"/>
                    </a:lnTo>
                    <a:lnTo>
                      <a:pt x="3032" y="1106"/>
                    </a:lnTo>
                    <a:lnTo>
                      <a:pt x="3036" y="1075"/>
                    </a:lnTo>
                    <a:lnTo>
                      <a:pt x="3036" y="1064"/>
                    </a:lnTo>
                    <a:lnTo>
                      <a:pt x="3030" y="1064"/>
                    </a:lnTo>
                    <a:lnTo>
                      <a:pt x="3036" y="1065"/>
                    </a:lnTo>
                    <a:lnTo>
                      <a:pt x="3036" y="1064"/>
                    </a:lnTo>
                    <a:lnTo>
                      <a:pt x="3030" y="1064"/>
                    </a:lnTo>
                    <a:lnTo>
                      <a:pt x="3036" y="1065"/>
                    </a:lnTo>
                    <a:lnTo>
                      <a:pt x="3037" y="1055"/>
                    </a:lnTo>
                    <a:lnTo>
                      <a:pt x="3043" y="997"/>
                    </a:lnTo>
                    <a:lnTo>
                      <a:pt x="3043" y="984"/>
                    </a:lnTo>
                    <a:lnTo>
                      <a:pt x="3038" y="984"/>
                    </a:lnTo>
                    <a:lnTo>
                      <a:pt x="3043" y="985"/>
                    </a:lnTo>
                    <a:lnTo>
                      <a:pt x="3043" y="984"/>
                    </a:lnTo>
                    <a:lnTo>
                      <a:pt x="3038" y="984"/>
                    </a:lnTo>
                    <a:lnTo>
                      <a:pt x="3043" y="985"/>
                    </a:lnTo>
                    <a:lnTo>
                      <a:pt x="3045" y="972"/>
                    </a:lnTo>
                    <a:lnTo>
                      <a:pt x="3046" y="960"/>
                    </a:lnTo>
                    <a:lnTo>
                      <a:pt x="3047" y="947"/>
                    </a:lnTo>
                    <a:lnTo>
                      <a:pt x="3048" y="936"/>
                    </a:lnTo>
                    <a:lnTo>
                      <a:pt x="3051" y="910"/>
                    </a:lnTo>
                    <a:lnTo>
                      <a:pt x="3051" y="896"/>
                    </a:lnTo>
                    <a:lnTo>
                      <a:pt x="3046" y="896"/>
                    </a:lnTo>
                    <a:lnTo>
                      <a:pt x="3051" y="897"/>
                    </a:lnTo>
                    <a:lnTo>
                      <a:pt x="3051" y="896"/>
                    </a:lnTo>
                    <a:lnTo>
                      <a:pt x="3046" y="896"/>
                    </a:lnTo>
                    <a:lnTo>
                      <a:pt x="3051" y="897"/>
                    </a:lnTo>
                    <a:lnTo>
                      <a:pt x="3055" y="858"/>
                    </a:lnTo>
                    <a:lnTo>
                      <a:pt x="3056" y="847"/>
                    </a:lnTo>
                    <a:lnTo>
                      <a:pt x="3059" y="821"/>
                    </a:lnTo>
                    <a:lnTo>
                      <a:pt x="3059" y="807"/>
                    </a:lnTo>
                    <a:lnTo>
                      <a:pt x="3054" y="807"/>
                    </a:lnTo>
                    <a:lnTo>
                      <a:pt x="3059" y="808"/>
                    </a:lnTo>
                    <a:lnTo>
                      <a:pt x="3059" y="807"/>
                    </a:lnTo>
                    <a:lnTo>
                      <a:pt x="3054" y="807"/>
                    </a:lnTo>
                    <a:lnTo>
                      <a:pt x="3059" y="808"/>
                    </a:lnTo>
                    <a:lnTo>
                      <a:pt x="3060" y="795"/>
                    </a:lnTo>
                    <a:lnTo>
                      <a:pt x="3061" y="783"/>
                    </a:lnTo>
                    <a:lnTo>
                      <a:pt x="3063" y="770"/>
                    </a:lnTo>
                    <a:lnTo>
                      <a:pt x="3065" y="747"/>
                    </a:lnTo>
                    <a:lnTo>
                      <a:pt x="3065" y="734"/>
                    </a:lnTo>
                    <a:lnTo>
                      <a:pt x="3060" y="734"/>
                    </a:lnTo>
                    <a:lnTo>
                      <a:pt x="3065" y="735"/>
                    </a:lnTo>
                    <a:lnTo>
                      <a:pt x="3065" y="734"/>
                    </a:lnTo>
                    <a:lnTo>
                      <a:pt x="3060" y="734"/>
                    </a:lnTo>
                    <a:lnTo>
                      <a:pt x="3065" y="735"/>
                    </a:lnTo>
                    <a:lnTo>
                      <a:pt x="3067" y="724"/>
                    </a:lnTo>
                    <a:lnTo>
                      <a:pt x="3072" y="682"/>
                    </a:lnTo>
                    <a:lnTo>
                      <a:pt x="3073" y="673"/>
                    </a:lnTo>
                    <a:lnTo>
                      <a:pt x="3073" y="664"/>
                    </a:lnTo>
                    <a:lnTo>
                      <a:pt x="3068" y="664"/>
                    </a:lnTo>
                    <a:lnTo>
                      <a:pt x="3073" y="666"/>
                    </a:lnTo>
                    <a:lnTo>
                      <a:pt x="3073" y="664"/>
                    </a:lnTo>
                    <a:lnTo>
                      <a:pt x="3068" y="664"/>
                    </a:lnTo>
                    <a:lnTo>
                      <a:pt x="3073" y="666"/>
                    </a:lnTo>
                    <a:lnTo>
                      <a:pt x="3077" y="642"/>
                    </a:lnTo>
                    <a:lnTo>
                      <a:pt x="3072" y="641"/>
                    </a:lnTo>
                    <a:lnTo>
                      <a:pt x="3076" y="642"/>
                    </a:lnTo>
                    <a:lnTo>
                      <a:pt x="3077" y="642"/>
                    </a:lnTo>
                    <a:lnTo>
                      <a:pt x="3072" y="641"/>
                    </a:lnTo>
                    <a:lnTo>
                      <a:pt x="3076" y="642"/>
                    </a:lnTo>
                    <a:lnTo>
                      <a:pt x="3078" y="629"/>
                    </a:lnTo>
                    <a:lnTo>
                      <a:pt x="3074" y="628"/>
                    </a:lnTo>
                    <a:lnTo>
                      <a:pt x="3078" y="629"/>
                    </a:lnTo>
                    <a:lnTo>
                      <a:pt x="3074" y="628"/>
                    </a:lnTo>
                    <a:lnTo>
                      <a:pt x="3078" y="629"/>
                    </a:lnTo>
                    <a:lnTo>
                      <a:pt x="3079" y="624"/>
                    </a:lnTo>
                    <a:lnTo>
                      <a:pt x="3081" y="623"/>
                    </a:lnTo>
                    <a:lnTo>
                      <a:pt x="3081" y="618"/>
                    </a:lnTo>
                    <a:lnTo>
                      <a:pt x="3076" y="618"/>
                    </a:lnTo>
                    <a:lnTo>
                      <a:pt x="3079" y="619"/>
                    </a:lnTo>
                    <a:lnTo>
                      <a:pt x="3081" y="618"/>
                    </a:lnTo>
                    <a:lnTo>
                      <a:pt x="3076" y="618"/>
                    </a:lnTo>
                    <a:lnTo>
                      <a:pt x="3079" y="619"/>
                    </a:lnTo>
                    <a:lnTo>
                      <a:pt x="3083" y="604"/>
                    </a:lnTo>
                    <a:lnTo>
                      <a:pt x="3087" y="592"/>
                    </a:lnTo>
                    <a:lnTo>
                      <a:pt x="3088" y="591"/>
                    </a:lnTo>
                    <a:lnTo>
                      <a:pt x="3088" y="588"/>
                    </a:lnTo>
                    <a:lnTo>
                      <a:pt x="3083" y="588"/>
                    </a:lnTo>
                    <a:lnTo>
                      <a:pt x="3087" y="589"/>
                    </a:lnTo>
                    <a:lnTo>
                      <a:pt x="3088" y="588"/>
                    </a:lnTo>
                    <a:lnTo>
                      <a:pt x="3083" y="588"/>
                    </a:lnTo>
                    <a:lnTo>
                      <a:pt x="3087" y="589"/>
                    </a:lnTo>
                    <a:lnTo>
                      <a:pt x="3088" y="586"/>
                    </a:lnTo>
                    <a:lnTo>
                      <a:pt x="3085" y="584"/>
                    </a:lnTo>
                    <a:lnTo>
                      <a:pt x="3088" y="588"/>
                    </a:lnTo>
                    <a:lnTo>
                      <a:pt x="3087" y="587"/>
                    </a:lnTo>
                    <a:lnTo>
                      <a:pt x="3088" y="586"/>
                    </a:lnTo>
                    <a:lnTo>
                      <a:pt x="3085" y="584"/>
                    </a:lnTo>
                    <a:lnTo>
                      <a:pt x="3088" y="588"/>
                    </a:lnTo>
                    <a:lnTo>
                      <a:pt x="3090" y="587"/>
                    </a:lnTo>
                    <a:lnTo>
                      <a:pt x="3090" y="586"/>
                    </a:lnTo>
                    <a:lnTo>
                      <a:pt x="3091" y="583"/>
                    </a:lnTo>
                    <a:lnTo>
                      <a:pt x="3087" y="580"/>
                    </a:lnTo>
                    <a:lnTo>
                      <a:pt x="3091" y="584"/>
                    </a:lnTo>
                    <a:lnTo>
                      <a:pt x="3091" y="583"/>
                    </a:lnTo>
                    <a:lnTo>
                      <a:pt x="3087" y="580"/>
                    </a:lnTo>
                    <a:lnTo>
                      <a:pt x="3091" y="584"/>
                    </a:lnTo>
                    <a:lnTo>
                      <a:pt x="3095" y="580"/>
                    </a:lnTo>
                    <a:lnTo>
                      <a:pt x="3091" y="576"/>
                    </a:lnTo>
                    <a:lnTo>
                      <a:pt x="3088" y="580"/>
                    </a:lnTo>
                    <a:lnTo>
                      <a:pt x="3088" y="579"/>
                    </a:lnTo>
                    <a:lnTo>
                      <a:pt x="3091" y="580"/>
                    </a:lnTo>
                    <a:lnTo>
                      <a:pt x="3095" y="580"/>
                    </a:lnTo>
                    <a:lnTo>
                      <a:pt x="3091" y="576"/>
                    </a:lnTo>
                    <a:lnTo>
                      <a:pt x="3088" y="580"/>
                    </a:lnTo>
                    <a:lnTo>
                      <a:pt x="3090" y="582"/>
                    </a:lnTo>
                    <a:lnTo>
                      <a:pt x="3090" y="580"/>
                    </a:lnTo>
                    <a:lnTo>
                      <a:pt x="3092" y="583"/>
                    </a:lnTo>
                    <a:lnTo>
                      <a:pt x="3094" y="583"/>
                    </a:lnTo>
                    <a:lnTo>
                      <a:pt x="3094" y="578"/>
                    </a:lnTo>
                    <a:lnTo>
                      <a:pt x="3091" y="582"/>
                    </a:lnTo>
                    <a:lnTo>
                      <a:pt x="3094" y="583"/>
                    </a:lnTo>
                    <a:lnTo>
                      <a:pt x="3094" y="578"/>
                    </a:lnTo>
                    <a:lnTo>
                      <a:pt x="3091" y="582"/>
                    </a:lnTo>
                    <a:lnTo>
                      <a:pt x="3092" y="583"/>
                    </a:lnTo>
                    <a:lnTo>
                      <a:pt x="3095" y="579"/>
                    </a:lnTo>
                    <a:lnTo>
                      <a:pt x="3091" y="582"/>
                    </a:lnTo>
                    <a:lnTo>
                      <a:pt x="3092" y="583"/>
                    </a:lnTo>
                    <a:lnTo>
                      <a:pt x="3095" y="579"/>
                    </a:lnTo>
                    <a:lnTo>
                      <a:pt x="3091" y="582"/>
                    </a:lnTo>
                    <a:lnTo>
                      <a:pt x="3094" y="587"/>
                    </a:lnTo>
                    <a:lnTo>
                      <a:pt x="3098" y="584"/>
                    </a:lnTo>
                    <a:lnTo>
                      <a:pt x="3094" y="584"/>
                    </a:lnTo>
                    <a:lnTo>
                      <a:pt x="3094" y="587"/>
                    </a:lnTo>
                    <a:lnTo>
                      <a:pt x="3098" y="584"/>
                    </a:lnTo>
                    <a:lnTo>
                      <a:pt x="3094" y="584"/>
                    </a:lnTo>
                    <a:lnTo>
                      <a:pt x="3094" y="588"/>
                    </a:lnTo>
                    <a:lnTo>
                      <a:pt x="3098" y="600"/>
                    </a:lnTo>
                    <a:lnTo>
                      <a:pt x="3101" y="598"/>
                    </a:lnTo>
                    <a:lnTo>
                      <a:pt x="3098" y="600"/>
                    </a:lnTo>
                    <a:lnTo>
                      <a:pt x="3101" y="598"/>
                    </a:lnTo>
                    <a:lnTo>
                      <a:pt x="3098" y="600"/>
                    </a:lnTo>
                    <a:lnTo>
                      <a:pt x="3099" y="605"/>
                    </a:lnTo>
                    <a:lnTo>
                      <a:pt x="3100" y="611"/>
                    </a:lnTo>
                    <a:lnTo>
                      <a:pt x="3101" y="617"/>
                    </a:lnTo>
                    <a:lnTo>
                      <a:pt x="3105" y="615"/>
                    </a:lnTo>
                    <a:lnTo>
                      <a:pt x="3101" y="615"/>
                    </a:lnTo>
                    <a:lnTo>
                      <a:pt x="3101" y="617"/>
                    </a:lnTo>
                    <a:lnTo>
                      <a:pt x="3105" y="615"/>
                    </a:lnTo>
                    <a:lnTo>
                      <a:pt x="3101" y="615"/>
                    </a:lnTo>
                    <a:lnTo>
                      <a:pt x="3101" y="623"/>
                    </a:lnTo>
                    <a:lnTo>
                      <a:pt x="3103" y="629"/>
                    </a:lnTo>
                    <a:lnTo>
                      <a:pt x="3107" y="628"/>
                    </a:lnTo>
                    <a:lnTo>
                      <a:pt x="3103" y="629"/>
                    </a:lnTo>
                    <a:lnTo>
                      <a:pt x="3107" y="628"/>
                    </a:lnTo>
                    <a:lnTo>
                      <a:pt x="3103" y="629"/>
                    </a:lnTo>
                    <a:lnTo>
                      <a:pt x="3107" y="653"/>
                    </a:lnTo>
                    <a:lnTo>
                      <a:pt x="3109" y="671"/>
                    </a:lnTo>
                    <a:lnTo>
                      <a:pt x="3113" y="670"/>
                    </a:lnTo>
                    <a:lnTo>
                      <a:pt x="3109" y="670"/>
                    </a:lnTo>
                    <a:lnTo>
                      <a:pt x="3109" y="671"/>
                    </a:lnTo>
                    <a:lnTo>
                      <a:pt x="3113" y="670"/>
                    </a:lnTo>
                    <a:lnTo>
                      <a:pt x="3109" y="670"/>
                    </a:lnTo>
                    <a:lnTo>
                      <a:pt x="3109" y="680"/>
                    </a:lnTo>
                    <a:lnTo>
                      <a:pt x="3110" y="689"/>
                    </a:lnTo>
                    <a:lnTo>
                      <a:pt x="3117" y="741"/>
                    </a:lnTo>
                    <a:lnTo>
                      <a:pt x="3121" y="739"/>
                    </a:lnTo>
                    <a:lnTo>
                      <a:pt x="3117" y="739"/>
                    </a:lnTo>
                    <a:lnTo>
                      <a:pt x="3117" y="741"/>
                    </a:lnTo>
                    <a:lnTo>
                      <a:pt x="3121" y="739"/>
                    </a:lnTo>
                    <a:lnTo>
                      <a:pt x="3117" y="739"/>
                    </a:lnTo>
                    <a:lnTo>
                      <a:pt x="3117" y="752"/>
                    </a:lnTo>
                    <a:lnTo>
                      <a:pt x="3123" y="810"/>
                    </a:lnTo>
                    <a:lnTo>
                      <a:pt x="3127" y="809"/>
                    </a:lnTo>
                    <a:lnTo>
                      <a:pt x="3123" y="809"/>
                    </a:lnTo>
                    <a:lnTo>
                      <a:pt x="3123" y="810"/>
                    </a:lnTo>
                    <a:lnTo>
                      <a:pt x="3127" y="809"/>
                    </a:lnTo>
                    <a:lnTo>
                      <a:pt x="3123" y="809"/>
                    </a:lnTo>
                    <a:lnTo>
                      <a:pt x="3123" y="823"/>
                    </a:lnTo>
                    <a:lnTo>
                      <a:pt x="3125" y="835"/>
                    </a:lnTo>
                    <a:lnTo>
                      <a:pt x="3126" y="848"/>
                    </a:lnTo>
                    <a:lnTo>
                      <a:pt x="3127" y="860"/>
                    </a:lnTo>
                    <a:lnTo>
                      <a:pt x="3131" y="898"/>
                    </a:lnTo>
                    <a:lnTo>
                      <a:pt x="3135" y="897"/>
                    </a:lnTo>
                    <a:lnTo>
                      <a:pt x="3131" y="897"/>
                    </a:lnTo>
                    <a:lnTo>
                      <a:pt x="3131" y="898"/>
                    </a:lnTo>
                    <a:lnTo>
                      <a:pt x="3135" y="897"/>
                    </a:lnTo>
                    <a:lnTo>
                      <a:pt x="3131" y="897"/>
                    </a:lnTo>
                    <a:lnTo>
                      <a:pt x="3131" y="911"/>
                    </a:lnTo>
                    <a:lnTo>
                      <a:pt x="3135" y="950"/>
                    </a:lnTo>
                    <a:lnTo>
                      <a:pt x="3136" y="962"/>
                    </a:lnTo>
                    <a:lnTo>
                      <a:pt x="3139" y="987"/>
                    </a:lnTo>
                    <a:lnTo>
                      <a:pt x="3143" y="986"/>
                    </a:lnTo>
                    <a:lnTo>
                      <a:pt x="3139" y="986"/>
                    </a:lnTo>
                    <a:lnTo>
                      <a:pt x="3139" y="987"/>
                    </a:lnTo>
                    <a:lnTo>
                      <a:pt x="3143" y="986"/>
                    </a:lnTo>
                    <a:lnTo>
                      <a:pt x="3139" y="986"/>
                    </a:lnTo>
                    <a:lnTo>
                      <a:pt x="3139" y="1000"/>
                    </a:lnTo>
                    <a:lnTo>
                      <a:pt x="3140" y="1012"/>
                    </a:lnTo>
                    <a:lnTo>
                      <a:pt x="3141" y="1025"/>
                    </a:lnTo>
                    <a:lnTo>
                      <a:pt x="3147" y="1071"/>
                    </a:lnTo>
                    <a:lnTo>
                      <a:pt x="3150" y="1070"/>
                    </a:lnTo>
                    <a:lnTo>
                      <a:pt x="3147" y="1070"/>
                    </a:lnTo>
                    <a:lnTo>
                      <a:pt x="3147" y="1071"/>
                    </a:lnTo>
                    <a:lnTo>
                      <a:pt x="3150" y="1070"/>
                    </a:lnTo>
                    <a:lnTo>
                      <a:pt x="3147" y="1070"/>
                    </a:lnTo>
                    <a:lnTo>
                      <a:pt x="3147" y="1082"/>
                    </a:lnTo>
                    <a:lnTo>
                      <a:pt x="3149" y="1102"/>
                    </a:lnTo>
                    <a:lnTo>
                      <a:pt x="3153" y="1130"/>
                    </a:lnTo>
                    <a:lnTo>
                      <a:pt x="3154" y="1137"/>
                    </a:lnTo>
                    <a:lnTo>
                      <a:pt x="3158" y="1136"/>
                    </a:lnTo>
                    <a:lnTo>
                      <a:pt x="3154" y="1136"/>
                    </a:lnTo>
                    <a:lnTo>
                      <a:pt x="3154" y="1137"/>
                    </a:lnTo>
                    <a:lnTo>
                      <a:pt x="3158" y="1136"/>
                    </a:lnTo>
                    <a:lnTo>
                      <a:pt x="3154" y="1136"/>
                    </a:lnTo>
                    <a:lnTo>
                      <a:pt x="3154" y="1145"/>
                    </a:lnTo>
                    <a:lnTo>
                      <a:pt x="3156" y="1152"/>
                    </a:lnTo>
                    <a:lnTo>
                      <a:pt x="3160" y="1150"/>
                    </a:lnTo>
                    <a:lnTo>
                      <a:pt x="3156" y="1152"/>
                    </a:lnTo>
                    <a:lnTo>
                      <a:pt x="3160" y="1150"/>
                    </a:lnTo>
                    <a:lnTo>
                      <a:pt x="3156" y="1152"/>
                    </a:lnTo>
                    <a:lnTo>
                      <a:pt x="3157" y="1159"/>
                    </a:lnTo>
                    <a:lnTo>
                      <a:pt x="3158" y="1165"/>
                    </a:lnTo>
                    <a:lnTo>
                      <a:pt x="3160" y="1171"/>
                    </a:lnTo>
                    <a:lnTo>
                      <a:pt x="3161" y="1176"/>
                    </a:lnTo>
                    <a:lnTo>
                      <a:pt x="3165" y="1175"/>
                    </a:lnTo>
                    <a:lnTo>
                      <a:pt x="3161" y="1175"/>
                    </a:lnTo>
                    <a:lnTo>
                      <a:pt x="3161" y="1176"/>
                    </a:lnTo>
                    <a:lnTo>
                      <a:pt x="3165" y="1175"/>
                    </a:lnTo>
                    <a:lnTo>
                      <a:pt x="3161" y="1175"/>
                    </a:lnTo>
                    <a:lnTo>
                      <a:pt x="3161" y="1181"/>
                    </a:lnTo>
                    <a:lnTo>
                      <a:pt x="3162" y="1186"/>
                    </a:lnTo>
                    <a:lnTo>
                      <a:pt x="3169" y="1206"/>
                    </a:lnTo>
                    <a:lnTo>
                      <a:pt x="3172" y="1205"/>
                    </a:lnTo>
                    <a:lnTo>
                      <a:pt x="3169" y="1205"/>
                    </a:lnTo>
                    <a:lnTo>
                      <a:pt x="3169" y="1206"/>
                    </a:lnTo>
                    <a:lnTo>
                      <a:pt x="3172" y="1205"/>
                    </a:lnTo>
                    <a:lnTo>
                      <a:pt x="3169" y="1205"/>
                    </a:lnTo>
                    <a:lnTo>
                      <a:pt x="3169" y="1210"/>
                    </a:lnTo>
                    <a:lnTo>
                      <a:pt x="3170" y="1212"/>
                    </a:lnTo>
                    <a:lnTo>
                      <a:pt x="3172" y="1215"/>
                    </a:lnTo>
                    <a:lnTo>
                      <a:pt x="3175" y="1211"/>
                    </a:lnTo>
                    <a:lnTo>
                      <a:pt x="3171" y="1214"/>
                    </a:lnTo>
                    <a:lnTo>
                      <a:pt x="3172" y="1215"/>
                    </a:lnTo>
                    <a:lnTo>
                      <a:pt x="3175" y="1211"/>
                    </a:lnTo>
                    <a:lnTo>
                      <a:pt x="3171" y="1214"/>
                    </a:lnTo>
                    <a:lnTo>
                      <a:pt x="3172" y="1216"/>
                    </a:lnTo>
                    <a:lnTo>
                      <a:pt x="3174" y="1216"/>
                    </a:lnTo>
                    <a:lnTo>
                      <a:pt x="3176" y="1219"/>
                    </a:lnTo>
                    <a:lnTo>
                      <a:pt x="3178" y="1219"/>
                    </a:lnTo>
                    <a:lnTo>
                      <a:pt x="3178" y="1214"/>
                    </a:lnTo>
                    <a:lnTo>
                      <a:pt x="3175" y="1218"/>
                    </a:lnTo>
                    <a:lnTo>
                      <a:pt x="3178" y="1219"/>
                    </a:lnTo>
                    <a:lnTo>
                      <a:pt x="3178" y="1214"/>
                    </a:lnTo>
                    <a:lnTo>
                      <a:pt x="3175" y="1218"/>
                    </a:lnTo>
                    <a:lnTo>
                      <a:pt x="3176" y="1219"/>
                    </a:lnTo>
                    <a:lnTo>
                      <a:pt x="3176" y="1218"/>
                    </a:lnTo>
                    <a:lnTo>
                      <a:pt x="3179" y="1220"/>
                    </a:lnTo>
                    <a:lnTo>
                      <a:pt x="3180" y="1220"/>
                    </a:lnTo>
                    <a:lnTo>
                      <a:pt x="3180" y="1219"/>
                    </a:lnTo>
                    <a:lnTo>
                      <a:pt x="3184" y="1219"/>
                    </a:lnTo>
                    <a:lnTo>
                      <a:pt x="3187" y="1216"/>
                    </a:lnTo>
                    <a:lnTo>
                      <a:pt x="3187" y="1215"/>
                    </a:lnTo>
                    <a:lnTo>
                      <a:pt x="3191" y="1207"/>
                    </a:lnTo>
                    <a:lnTo>
                      <a:pt x="3191" y="1206"/>
                    </a:lnTo>
                    <a:lnTo>
                      <a:pt x="3192" y="1202"/>
                    </a:lnTo>
                    <a:lnTo>
                      <a:pt x="3193" y="1201"/>
                    </a:lnTo>
                    <a:lnTo>
                      <a:pt x="3193" y="1197"/>
                    </a:lnTo>
                    <a:lnTo>
                      <a:pt x="3188" y="1197"/>
                    </a:lnTo>
                    <a:lnTo>
                      <a:pt x="3192" y="1198"/>
                    </a:lnTo>
                    <a:lnTo>
                      <a:pt x="3193" y="1197"/>
                    </a:lnTo>
                    <a:lnTo>
                      <a:pt x="3188" y="1197"/>
                    </a:lnTo>
                    <a:lnTo>
                      <a:pt x="3192" y="1198"/>
                    </a:lnTo>
                    <a:lnTo>
                      <a:pt x="3193" y="1194"/>
                    </a:lnTo>
                    <a:lnTo>
                      <a:pt x="3194" y="1189"/>
                    </a:lnTo>
                    <a:lnTo>
                      <a:pt x="3196" y="1183"/>
                    </a:lnTo>
                    <a:lnTo>
                      <a:pt x="3192" y="1181"/>
                    </a:lnTo>
                    <a:lnTo>
                      <a:pt x="3196" y="1183"/>
                    </a:lnTo>
                    <a:lnTo>
                      <a:pt x="3192" y="1181"/>
                    </a:lnTo>
                    <a:lnTo>
                      <a:pt x="3196" y="1183"/>
                    </a:lnTo>
                    <a:lnTo>
                      <a:pt x="3197" y="1177"/>
                    </a:lnTo>
                    <a:lnTo>
                      <a:pt x="3198" y="1171"/>
                    </a:lnTo>
                    <a:lnTo>
                      <a:pt x="3200" y="1171"/>
                    </a:lnTo>
                    <a:lnTo>
                      <a:pt x="3201" y="1163"/>
                    </a:lnTo>
                    <a:lnTo>
                      <a:pt x="3201" y="1155"/>
                    </a:lnTo>
                    <a:lnTo>
                      <a:pt x="3196" y="1155"/>
                    </a:lnTo>
                    <a:lnTo>
                      <a:pt x="3201" y="1157"/>
                    </a:lnTo>
                    <a:lnTo>
                      <a:pt x="3201" y="1155"/>
                    </a:lnTo>
                    <a:lnTo>
                      <a:pt x="3196" y="1155"/>
                    </a:lnTo>
                    <a:lnTo>
                      <a:pt x="3201" y="1157"/>
                    </a:lnTo>
                    <a:lnTo>
                      <a:pt x="3203" y="1141"/>
                    </a:lnTo>
                    <a:lnTo>
                      <a:pt x="3207" y="1114"/>
                    </a:lnTo>
                    <a:lnTo>
                      <a:pt x="3207" y="1104"/>
                    </a:lnTo>
                    <a:lnTo>
                      <a:pt x="3202" y="1104"/>
                    </a:lnTo>
                    <a:lnTo>
                      <a:pt x="3207" y="1105"/>
                    </a:lnTo>
                    <a:lnTo>
                      <a:pt x="3207" y="1104"/>
                    </a:lnTo>
                    <a:lnTo>
                      <a:pt x="3202" y="1104"/>
                    </a:lnTo>
                    <a:lnTo>
                      <a:pt x="3207" y="1105"/>
                    </a:lnTo>
                    <a:lnTo>
                      <a:pt x="3212" y="1064"/>
                    </a:lnTo>
                    <a:lnTo>
                      <a:pt x="3214" y="1052"/>
                    </a:lnTo>
                    <a:lnTo>
                      <a:pt x="3215" y="1042"/>
                    </a:lnTo>
                    <a:lnTo>
                      <a:pt x="3215" y="1029"/>
                    </a:lnTo>
                    <a:lnTo>
                      <a:pt x="3210" y="1029"/>
                    </a:lnTo>
                    <a:lnTo>
                      <a:pt x="3215" y="1030"/>
                    </a:lnTo>
                    <a:lnTo>
                      <a:pt x="3215" y="1029"/>
                    </a:lnTo>
                    <a:lnTo>
                      <a:pt x="3210" y="1029"/>
                    </a:lnTo>
                    <a:lnTo>
                      <a:pt x="3215" y="1030"/>
                    </a:lnTo>
                    <a:lnTo>
                      <a:pt x="3219" y="995"/>
                    </a:lnTo>
                    <a:lnTo>
                      <a:pt x="3220" y="982"/>
                    </a:lnTo>
                    <a:lnTo>
                      <a:pt x="3222" y="971"/>
                    </a:lnTo>
                    <a:lnTo>
                      <a:pt x="3223" y="958"/>
                    </a:lnTo>
                    <a:lnTo>
                      <a:pt x="3223" y="945"/>
                    </a:lnTo>
                    <a:lnTo>
                      <a:pt x="3218" y="945"/>
                    </a:lnTo>
                    <a:lnTo>
                      <a:pt x="3223" y="946"/>
                    </a:lnTo>
                    <a:lnTo>
                      <a:pt x="3223" y="945"/>
                    </a:lnTo>
                    <a:lnTo>
                      <a:pt x="3218" y="945"/>
                    </a:lnTo>
                    <a:lnTo>
                      <a:pt x="3223" y="946"/>
                    </a:lnTo>
                    <a:lnTo>
                      <a:pt x="3225" y="920"/>
                    </a:lnTo>
                    <a:lnTo>
                      <a:pt x="3227" y="909"/>
                    </a:lnTo>
                    <a:lnTo>
                      <a:pt x="3231" y="870"/>
                    </a:lnTo>
                    <a:lnTo>
                      <a:pt x="3231" y="856"/>
                    </a:lnTo>
                    <a:lnTo>
                      <a:pt x="3225" y="856"/>
                    </a:lnTo>
                    <a:lnTo>
                      <a:pt x="3231" y="857"/>
                    </a:lnTo>
                    <a:lnTo>
                      <a:pt x="3231" y="856"/>
                    </a:lnTo>
                    <a:lnTo>
                      <a:pt x="3225" y="856"/>
                    </a:lnTo>
                    <a:lnTo>
                      <a:pt x="3231" y="857"/>
                    </a:lnTo>
                    <a:lnTo>
                      <a:pt x="3234" y="818"/>
                    </a:lnTo>
                    <a:lnTo>
                      <a:pt x="3236" y="807"/>
                    </a:lnTo>
                    <a:lnTo>
                      <a:pt x="3238" y="781"/>
                    </a:lnTo>
                    <a:lnTo>
                      <a:pt x="3238" y="768"/>
                    </a:lnTo>
                    <a:lnTo>
                      <a:pt x="3233" y="768"/>
                    </a:lnTo>
                    <a:lnTo>
                      <a:pt x="3238" y="769"/>
                    </a:lnTo>
                    <a:lnTo>
                      <a:pt x="3238" y="768"/>
                    </a:lnTo>
                    <a:lnTo>
                      <a:pt x="3233" y="768"/>
                    </a:lnTo>
                    <a:lnTo>
                      <a:pt x="3238" y="769"/>
                    </a:lnTo>
                    <a:lnTo>
                      <a:pt x="3240" y="757"/>
                    </a:lnTo>
                    <a:lnTo>
                      <a:pt x="3241" y="744"/>
                    </a:lnTo>
                    <a:lnTo>
                      <a:pt x="3242" y="734"/>
                    </a:lnTo>
                    <a:lnTo>
                      <a:pt x="3243" y="723"/>
                    </a:lnTo>
                    <a:lnTo>
                      <a:pt x="3245" y="712"/>
                    </a:lnTo>
                    <a:lnTo>
                      <a:pt x="3245" y="701"/>
                    </a:lnTo>
                    <a:lnTo>
                      <a:pt x="3240" y="701"/>
                    </a:lnTo>
                    <a:lnTo>
                      <a:pt x="3245" y="702"/>
                    </a:lnTo>
                    <a:lnTo>
                      <a:pt x="3245" y="701"/>
                    </a:lnTo>
                    <a:lnTo>
                      <a:pt x="3240" y="701"/>
                    </a:lnTo>
                    <a:lnTo>
                      <a:pt x="3245" y="702"/>
                    </a:lnTo>
                    <a:lnTo>
                      <a:pt x="3247" y="681"/>
                    </a:lnTo>
                    <a:lnTo>
                      <a:pt x="3249" y="672"/>
                    </a:lnTo>
                    <a:lnTo>
                      <a:pt x="3253" y="649"/>
                    </a:lnTo>
                    <a:lnTo>
                      <a:pt x="3253" y="641"/>
                    </a:lnTo>
                    <a:lnTo>
                      <a:pt x="3247" y="641"/>
                    </a:lnTo>
                    <a:lnTo>
                      <a:pt x="3253" y="642"/>
                    </a:lnTo>
                    <a:lnTo>
                      <a:pt x="3253" y="641"/>
                    </a:lnTo>
                    <a:lnTo>
                      <a:pt x="3247" y="641"/>
                    </a:lnTo>
                    <a:lnTo>
                      <a:pt x="3253" y="642"/>
                    </a:lnTo>
                    <a:lnTo>
                      <a:pt x="3254" y="635"/>
                    </a:lnTo>
                    <a:lnTo>
                      <a:pt x="3249" y="633"/>
                    </a:lnTo>
                    <a:lnTo>
                      <a:pt x="3253" y="635"/>
                    </a:lnTo>
                    <a:lnTo>
                      <a:pt x="3254" y="635"/>
                    </a:lnTo>
                    <a:lnTo>
                      <a:pt x="3249" y="633"/>
                    </a:lnTo>
                    <a:lnTo>
                      <a:pt x="3253" y="635"/>
                    </a:lnTo>
                    <a:lnTo>
                      <a:pt x="3254" y="629"/>
                    </a:lnTo>
                    <a:lnTo>
                      <a:pt x="3255" y="623"/>
                    </a:lnTo>
                    <a:lnTo>
                      <a:pt x="3251" y="622"/>
                    </a:lnTo>
                    <a:lnTo>
                      <a:pt x="3255" y="623"/>
                    </a:lnTo>
                    <a:lnTo>
                      <a:pt x="3251" y="622"/>
                    </a:lnTo>
                    <a:lnTo>
                      <a:pt x="3255" y="623"/>
                    </a:lnTo>
                    <a:lnTo>
                      <a:pt x="3259" y="607"/>
                    </a:lnTo>
                    <a:lnTo>
                      <a:pt x="3260" y="606"/>
                    </a:lnTo>
                    <a:lnTo>
                      <a:pt x="3260" y="602"/>
                    </a:lnTo>
                    <a:lnTo>
                      <a:pt x="3255" y="602"/>
                    </a:lnTo>
                    <a:lnTo>
                      <a:pt x="3259" y="604"/>
                    </a:lnTo>
                    <a:lnTo>
                      <a:pt x="3260" y="602"/>
                    </a:lnTo>
                    <a:lnTo>
                      <a:pt x="3255" y="602"/>
                    </a:lnTo>
                    <a:lnTo>
                      <a:pt x="3259" y="604"/>
                    </a:lnTo>
                    <a:lnTo>
                      <a:pt x="3264" y="588"/>
                    </a:lnTo>
                    <a:lnTo>
                      <a:pt x="3260" y="587"/>
                    </a:lnTo>
                    <a:lnTo>
                      <a:pt x="3264" y="589"/>
                    </a:lnTo>
                    <a:lnTo>
                      <a:pt x="3264" y="588"/>
                    </a:lnTo>
                    <a:lnTo>
                      <a:pt x="3260" y="587"/>
                    </a:lnTo>
                    <a:lnTo>
                      <a:pt x="3264" y="589"/>
                    </a:lnTo>
                    <a:lnTo>
                      <a:pt x="3268" y="582"/>
                    </a:lnTo>
                    <a:lnTo>
                      <a:pt x="3268" y="580"/>
                    </a:lnTo>
                    <a:lnTo>
                      <a:pt x="3263" y="580"/>
                    </a:lnTo>
                    <a:lnTo>
                      <a:pt x="3267" y="584"/>
                    </a:lnTo>
                    <a:lnTo>
                      <a:pt x="3265" y="583"/>
                    </a:lnTo>
                    <a:lnTo>
                      <a:pt x="3268" y="580"/>
                    </a:lnTo>
                    <a:lnTo>
                      <a:pt x="3263" y="580"/>
                    </a:lnTo>
                    <a:lnTo>
                      <a:pt x="3267" y="584"/>
                    </a:lnTo>
                    <a:lnTo>
                      <a:pt x="3271" y="580"/>
                    </a:lnTo>
                    <a:lnTo>
                      <a:pt x="3267" y="576"/>
                    </a:lnTo>
                    <a:lnTo>
                      <a:pt x="3267" y="582"/>
                    </a:lnTo>
                    <a:lnTo>
                      <a:pt x="3271" y="580"/>
                    </a:lnTo>
                    <a:lnTo>
                      <a:pt x="3267" y="576"/>
                    </a:lnTo>
                    <a:lnTo>
                      <a:pt x="3267" y="582"/>
                    </a:lnTo>
                    <a:lnTo>
                      <a:pt x="3268" y="582"/>
                    </a:lnTo>
                    <a:lnTo>
                      <a:pt x="3268" y="576"/>
                    </a:lnTo>
                    <a:lnTo>
                      <a:pt x="3265" y="580"/>
                    </a:lnTo>
                    <a:lnTo>
                      <a:pt x="3268" y="582"/>
                    </a:lnTo>
                    <a:lnTo>
                      <a:pt x="3268" y="576"/>
                    </a:lnTo>
                    <a:lnTo>
                      <a:pt x="3265" y="580"/>
                    </a:lnTo>
                    <a:lnTo>
                      <a:pt x="3267" y="582"/>
                    </a:lnTo>
                    <a:lnTo>
                      <a:pt x="3269" y="578"/>
                    </a:lnTo>
                    <a:lnTo>
                      <a:pt x="3265" y="580"/>
                    </a:lnTo>
                    <a:lnTo>
                      <a:pt x="3267" y="582"/>
                    </a:lnTo>
                    <a:lnTo>
                      <a:pt x="3269" y="578"/>
                    </a:lnTo>
                    <a:lnTo>
                      <a:pt x="3265" y="580"/>
                    </a:lnTo>
                    <a:lnTo>
                      <a:pt x="3267" y="583"/>
                    </a:lnTo>
                    <a:lnTo>
                      <a:pt x="3269" y="586"/>
                    </a:lnTo>
                    <a:lnTo>
                      <a:pt x="3272" y="582"/>
                    </a:lnTo>
                    <a:lnTo>
                      <a:pt x="3268" y="584"/>
                    </a:lnTo>
                    <a:lnTo>
                      <a:pt x="3269" y="586"/>
                    </a:lnTo>
                    <a:lnTo>
                      <a:pt x="3272" y="582"/>
                    </a:lnTo>
                    <a:lnTo>
                      <a:pt x="3268" y="584"/>
                    </a:lnTo>
                    <a:lnTo>
                      <a:pt x="3269" y="587"/>
                    </a:lnTo>
                    <a:lnTo>
                      <a:pt x="3273" y="584"/>
                    </a:lnTo>
                    <a:lnTo>
                      <a:pt x="3269" y="586"/>
                    </a:lnTo>
                    <a:lnTo>
                      <a:pt x="3269" y="587"/>
                    </a:lnTo>
                    <a:lnTo>
                      <a:pt x="3273" y="584"/>
                    </a:lnTo>
                    <a:lnTo>
                      <a:pt x="3269" y="586"/>
                    </a:lnTo>
                    <a:lnTo>
                      <a:pt x="3271" y="589"/>
                    </a:lnTo>
                    <a:lnTo>
                      <a:pt x="3271" y="591"/>
                    </a:lnTo>
                    <a:lnTo>
                      <a:pt x="3272" y="593"/>
                    </a:lnTo>
                    <a:lnTo>
                      <a:pt x="3276" y="591"/>
                    </a:lnTo>
                    <a:lnTo>
                      <a:pt x="3272" y="592"/>
                    </a:lnTo>
                    <a:lnTo>
                      <a:pt x="3272" y="593"/>
                    </a:lnTo>
                    <a:lnTo>
                      <a:pt x="3276" y="591"/>
                    </a:lnTo>
                    <a:lnTo>
                      <a:pt x="3272" y="592"/>
                    </a:lnTo>
                    <a:lnTo>
                      <a:pt x="3273" y="597"/>
                    </a:lnTo>
                    <a:lnTo>
                      <a:pt x="3277" y="596"/>
                    </a:lnTo>
                    <a:lnTo>
                      <a:pt x="3273" y="596"/>
                    </a:lnTo>
                    <a:lnTo>
                      <a:pt x="3273" y="597"/>
                    </a:lnTo>
                    <a:lnTo>
                      <a:pt x="3277" y="596"/>
                    </a:lnTo>
                    <a:lnTo>
                      <a:pt x="3273" y="596"/>
                    </a:lnTo>
                    <a:lnTo>
                      <a:pt x="3273" y="601"/>
                    </a:lnTo>
                    <a:lnTo>
                      <a:pt x="3276" y="611"/>
                    </a:lnTo>
                    <a:lnTo>
                      <a:pt x="3280" y="631"/>
                    </a:lnTo>
                    <a:lnTo>
                      <a:pt x="3284" y="629"/>
                    </a:lnTo>
                    <a:lnTo>
                      <a:pt x="3280" y="631"/>
                    </a:lnTo>
                    <a:lnTo>
                      <a:pt x="3284" y="629"/>
                    </a:lnTo>
                    <a:lnTo>
                      <a:pt x="3280" y="631"/>
                    </a:lnTo>
                    <a:lnTo>
                      <a:pt x="3281" y="639"/>
                    </a:lnTo>
                    <a:lnTo>
                      <a:pt x="3285" y="637"/>
                    </a:lnTo>
                    <a:lnTo>
                      <a:pt x="3281" y="637"/>
                    </a:lnTo>
                    <a:lnTo>
                      <a:pt x="3281" y="639"/>
                    </a:lnTo>
                    <a:lnTo>
                      <a:pt x="3285" y="637"/>
                    </a:lnTo>
                    <a:lnTo>
                      <a:pt x="3281" y="637"/>
                    </a:lnTo>
                    <a:lnTo>
                      <a:pt x="3281" y="646"/>
                    </a:lnTo>
                    <a:lnTo>
                      <a:pt x="3282" y="654"/>
                    </a:lnTo>
                    <a:lnTo>
                      <a:pt x="3287" y="690"/>
                    </a:lnTo>
                    <a:lnTo>
                      <a:pt x="3289" y="701"/>
                    </a:lnTo>
                    <a:lnTo>
                      <a:pt x="3293" y="699"/>
                    </a:lnTo>
                    <a:lnTo>
                      <a:pt x="3289" y="699"/>
                    </a:lnTo>
                    <a:lnTo>
                      <a:pt x="3289" y="701"/>
                    </a:lnTo>
                    <a:lnTo>
                      <a:pt x="3293" y="699"/>
                    </a:lnTo>
                    <a:lnTo>
                      <a:pt x="3289" y="699"/>
                    </a:lnTo>
                    <a:lnTo>
                      <a:pt x="3289" y="711"/>
                    </a:lnTo>
                    <a:lnTo>
                      <a:pt x="3291" y="732"/>
                    </a:lnTo>
                    <a:lnTo>
                      <a:pt x="3293" y="743"/>
                    </a:lnTo>
                    <a:lnTo>
                      <a:pt x="3294" y="754"/>
                    </a:lnTo>
                    <a:lnTo>
                      <a:pt x="3296" y="777"/>
                    </a:lnTo>
                    <a:lnTo>
                      <a:pt x="3300" y="775"/>
                    </a:lnTo>
                    <a:lnTo>
                      <a:pt x="3296" y="775"/>
                    </a:lnTo>
                    <a:lnTo>
                      <a:pt x="3296" y="777"/>
                    </a:lnTo>
                    <a:lnTo>
                      <a:pt x="3300" y="775"/>
                    </a:lnTo>
                    <a:lnTo>
                      <a:pt x="3296" y="775"/>
                    </a:lnTo>
                    <a:lnTo>
                      <a:pt x="3296" y="788"/>
                    </a:lnTo>
                    <a:lnTo>
                      <a:pt x="3298" y="800"/>
                    </a:lnTo>
                    <a:lnTo>
                      <a:pt x="3299" y="813"/>
                    </a:lnTo>
                    <a:lnTo>
                      <a:pt x="3300" y="825"/>
                    </a:lnTo>
                    <a:lnTo>
                      <a:pt x="3302" y="838"/>
                    </a:lnTo>
                    <a:lnTo>
                      <a:pt x="3303" y="849"/>
                    </a:lnTo>
                    <a:lnTo>
                      <a:pt x="3312" y="848"/>
                    </a:lnTo>
                    <a:lnTo>
                      <a:pt x="3311" y="836"/>
                    </a:lnTo>
                    <a:lnTo>
                      <a:pt x="3309" y="823"/>
                    </a:lnTo>
                    <a:lnTo>
                      <a:pt x="3308" y="812"/>
                    </a:lnTo>
                    <a:lnTo>
                      <a:pt x="3307" y="799"/>
                    </a:lnTo>
                    <a:lnTo>
                      <a:pt x="3305" y="787"/>
                    </a:lnTo>
                    <a:lnTo>
                      <a:pt x="3300" y="787"/>
                    </a:lnTo>
                    <a:lnTo>
                      <a:pt x="3305" y="787"/>
                    </a:lnTo>
                    <a:lnTo>
                      <a:pt x="3300" y="787"/>
                    </a:lnTo>
                    <a:lnTo>
                      <a:pt x="3305" y="787"/>
                    </a:lnTo>
                    <a:lnTo>
                      <a:pt x="3305" y="775"/>
                    </a:lnTo>
                    <a:lnTo>
                      <a:pt x="3303" y="752"/>
                    </a:lnTo>
                    <a:lnTo>
                      <a:pt x="3302" y="742"/>
                    </a:lnTo>
                    <a:lnTo>
                      <a:pt x="3300" y="730"/>
                    </a:lnTo>
                    <a:lnTo>
                      <a:pt x="3298" y="710"/>
                    </a:lnTo>
                    <a:lnTo>
                      <a:pt x="3293" y="710"/>
                    </a:lnTo>
                    <a:lnTo>
                      <a:pt x="3298" y="710"/>
                    </a:lnTo>
                    <a:lnTo>
                      <a:pt x="3293" y="710"/>
                    </a:lnTo>
                    <a:lnTo>
                      <a:pt x="3298" y="710"/>
                    </a:lnTo>
                    <a:lnTo>
                      <a:pt x="3298" y="699"/>
                    </a:lnTo>
                    <a:lnTo>
                      <a:pt x="3296" y="689"/>
                    </a:lnTo>
                    <a:lnTo>
                      <a:pt x="3291" y="653"/>
                    </a:lnTo>
                    <a:lnTo>
                      <a:pt x="3290" y="645"/>
                    </a:lnTo>
                    <a:lnTo>
                      <a:pt x="3285" y="645"/>
                    </a:lnTo>
                    <a:lnTo>
                      <a:pt x="3290" y="645"/>
                    </a:lnTo>
                    <a:lnTo>
                      <a:pt x="3285" y="645"/>
                    </a:lnTo>
                    <a:lnTo>
                      <a:pt x="3290" y="645"/>
                    </a:lnTo>
                    <a:lnTo>
                      <a:pt x="3290" y="637"/>
                    </a:lnTo>
                    <a:lnTo>
                      <a:pt x="3289" y="629"/>
                    </a:lnTo>
                    <a:lnTo>
                      <a:pt x="3287" y="629"/>
                    </a:lnTo>
                    <a:lnTo>
                      <a:pt x="3284" y="610"/>
                    </a:lnTo>
                    <a:lnTo>
                      <a:pt x="3281" y="600"/>
                    </a:lnTo>
                    <a:lnTo>
                      <a:pt x="3277" y="600"/>
                    </a:lnTo>
                    <a:lnTo>
                      <a:pt x="3282" y="600"/>
                    </a:lnTo>
                    <a:lnTo>
                      <a:pt x="3277" y="600"/>
                    </a:lnTo>
                    <a:lnTo>
                      <a:pt x="3282" y="600"/>
                    </a:lnTo>
                    <a:lnTo>
                      <a:pt x="3282" y="596"/>
                    </a:lnTo>
                    <a:lnTo>
                      <a:pt x="3281" y="596"/>
                    </a:lnTo>
                    <a:lnTo>
                      <a:pt x="3280" y="591"/>
                    </a:lnTo>
                    <a:lnTo>
                      <a:pt x="3280" y="589"/>
                    </a:lnTo>
                    <a:lnTo>
                      <a:pt x="3278" y="587"/>
                    </a:lnTo>
                    <a:lnTo>
                      <a:pt x="3274" y="588"/>
                    </a:lnTo>
                    <a:lnTo>
                      <a:pt x="3278" y="587"/>
                    </a:lnTo>
                    <a:lnTo>
                      <a:pt x="3274" y="588"/>
                    </a:lnTo>
                    <a:lnTo>
                      <a:pt x="3278" y="587"/>
                    </a:lnTo>
                    <a:lnTo>
                      <a:pt x="3277" y="583"/>
                    </a:lnTo>
                    <a:lnTo>
                      <a:pt x="3276" y="580"/>
                    </a:lnTo>
                    <a:lnTo>
                      <a:pt x="3276" y="579"/>
                    </a:lnTo>
                    <a:lnTo>
                      <a:pt x="3274" y="578"/>
                    </a:lnTo>
                    <a:lnTo>
                      <a:pt x="3271" y="580"/>
                    </a:lnTo>
                    <a:lnTo>
                      <a:pt x="3274" y="579"/>
                    </a:lnTo>
                    <a:lnTo>
                      <a:pt x="3274" y="578"/>
                    </a:lnTo>
                    <a:lnTo>
                      <a:pt x="3271" y="580"/>
                    </a:lnTo>
                    <a:lnTo>
                      <a:pt x="3274" y="579"/>
                    </a:lnTo>
                    <a:lnTo>
                      <a:pt x="3273" y="576"/>
                    </a:lnTo>
                    <a:lnTo>
                      <a:pt x="3273" y="575"/>
                    </a:lnTo>
                    <a:lnTo>
                      <a:pt x="3272" y="574"/>
                    </a:lnTo>
                    <a:lnTo>
                      <a:pt x="3271" y="574"/>
                    </a:lnTo>
                    <a:lnTo>
                      <a:pt x="3268" y="573"/>
                    </a:lnTo>
                    <a:lnTo>
                      <a:pt x="3267" y="573"/>
                    </a:lnTo>
                    <a:lnTo>
                      <a:pt x="3264" y="574"/>
                    </a:lnTo>
                    <a:lnTo>
                      <a:pt x="3260" y="578"/>
                    </a:lnTo>
                    <a:lnTo>
                      <a:pt x="3259" y="580"/>
                    </a:lnTo>
                    <a:lnTo>
                      <a:pt x="3259" y="582"/>
                    </a:lnTo>
                    <a:lnTo>
                      <a:pt x="3263" y="582"/>
                    </a:lnTo>
                    <a:lnTo>
                      <a:pt x="3259" y="580"/>
                    </a:lnTo>
                    <a:lnTo>
                      <a:pt x="3259" y="582"/>
                    </a:lnTo>
                    <a:lnTo>
                      <a:pt x="3263" y="582"/>
                    </a:lnTo>
                    <a:lnTo>
                      <a:pt x="3259" y="580"/>
                    </a:lnTo>
                    <a:lnTo>
                      <a:pt x="3256" y="586"/>
                    </a:lnTo>
                    <a:lnTo>
                      <a:pt x="3256" y="587"/>
                    </a:lnTo>
                    <a:lnTo>
                      <a:pt x="3256" y="586"/>
                    </a:lnTo>
                    <a:lnTo>
                      <a:pt x="3251" y="601"/>
                    </a:lnTo>
                    <a:lnTo>
                      <a:pt x="3251" y="606"/>
                    </a:lnTo>
                    <a:lnTo>
                      <a:pt x="3255" y="606"/>
                    </a:lnTo>
                    <a:lnTo>
                      <a:pt x="3251" y="605"/>
                    </a:lnTo>
                    <a:lnTo>
                      <a:pt x="3251" y="606"/>
                    </a:lnTo>
                    <a:lnTo>
                      <a:pt x="3255" y="606"/>
                    </a:lnTo>
                    <a:lnTo>
                      <a:pt x="3251" y="605"/>
                    </a:lnTo>
                    <a:lnTo>
                      <a:pt x="3247" y="620"/>
                    </a:lnTo>
                    <a:lnTo>
                      <a:pt x="3247" y="622"/>
                    </a:lnTo>
                    <a:lnTo>
                      <a:pt x="3246" y="628"/>
                    </a:lnTo>
                    <a:lnTo>
                      <a:pt x="3250" y="628"/>
                    </a:lnTo>
                    <a:lnTo>
                      <a:pt x="3246" y="627"/>
                    </a:lnTo>
                    <a:lnTo>
                      <a:pt x="3246" y="628"/>
                    </a:lnTo>
                    <a:lnTo>
                      <a:pt x="3250" y="628"/>
                    </a:lnTo>
                    <a:lnTo>
                      <a:pt x="3246" y="627"/>
                    </a:lnTo>
                    <a:lnTo>
                      <a:pt x="3245" y="632"/>
                    </a:lnTo>
                    <a:lnTo>
                      <a:pt x="3245" y="633"/>
                    </a:lnTo>
                    <a:lnTo>
                      <a:pt x="3243" y="641"/>
                    </a:lnTo>
                    <a:lnTo>
                      <a:pt x="3243" y="648"/>
                    </a:lnTo>
                    <a:lnTo>
                      <a:pt x="3247" y="648"/>
                    </a:lnTo>
                    <a:lnTo>
                      <a:pt x="3243" y="648"/>
                    </a:lnTo>
                    <a:lnTo>
                      <a:pt x="3247" y="648"/>
                    </a:lnTo>
                    <a:lnTo>
                      <a:pt x="3243" y="648"/>
                    </a:lnTo>
                    <a:lnTo>
                      <a:pt x="3240" y="671"/>
                    </a:lnTo>
                    <a:lnTo>
                      <a:pt x="3238" y="680"/>
                    </a:lnTo>
                    <a:lnTo>
                      <a:pt x="3236" y="701"/>
                    </a:lnTo>
                    <a:lnTo>
                      <a:pt x="3236" y="711"/>
                    </a:lnTo>
                    <a:lnTo>
                      <a:pt x="3240" y="711"/>
                    </a:lnTo>
                    <a:lnTo>
                      <a:pt x="3236" y="711"/>
                    </a:lnTo>
                    <a:lnTo>
                      <a:pt x="3240" y="711"/>
                    </a:lnTo>
                    <a:lnTo>
                      <a:pt x="3236" y="711"/>
                    </a:lnTo>
                    <a:lnTo>
                      <a:pt x="3234" y="721"/>
                    </a:lnTo>
                    <a:lnTo>
                      <a:pt x="3233" y="733"/>
                    </a:lnTo>
                    <a:lnTo>
                      <a:pt x="3232" y="743"/>
                    </a:lnTo>
                    <a:lnTo>
                      <a:pt x="3231" y="756"/>
                    </a:lnTo>
                    <a:lnTo>
                      <a:pt x="3229" y="768"/>
                    </a:lnTo>
                    <a:lnTo>
                      <a:pt x="3229" y="779"/>
                    </a:lnTo>
                    <a:lnTo>
                      <a:pt x="3233" y="779"/>
                    </a:lnTo>
                    <a:lnTo>
                      <a:pt x="3229" y="779"/>
                    </a:lnTo>
                    <a:lnTo>
                      <a:pt x="3233" y="779"/>
                    </a:lnTo>
                    <a:lnTo>
                      <a:pt x="3229" y="779"/>
                    </a:lnTo>
                    <a:lnTo>
                      <a:pt x="3227" y="805"/>
                    </a:lnTo>
                    <a:lnTo>
                      <a:pt x="3225" y="817"/>
                    </a:lnTo>
                    <a:lnTo>
                      <a:pt x="3222" y="856"/>
                    </a:lnTo>
                    <a:lnTo>
                      <a:pt x="3222" y="869"/>
                    </a:lnTo>
                    <a:lnTo>
                      <a:pt x="3225" y="869"/>
                    </a:lnTo>
                    <a:lnTo>
                      <a:pt x="3222" y="869"/>
                    </a:lnTo>
                    <a:lnTo>
                      <a:pt x="3225" y="869"/>
                    </a:lnTo>
                    <a:lnTo>
                      <a:pt x="3222" y="869"/>
                    </a:lnTo>
                    <a:lnTo>
                      <a:pt x="3218" y="907"/>
                    </a:lnTo>
                    <a:lnTo>
                      <a:pt x="3216" y="919"/>
                    </a:lnTo>
                    <a:lnTo>
                      <a:pt x="3214" y="945"/>
                    </a:lnTo>
                    <a:lnTo>
                      <a:pt x="3214" y="956"/>
                    </a:lnTo>
                    <a:lnTo>
                      <a:pt x="3218" y="956"/>
                    </a:lnTo>
                    <a:lnTo>
                      <a:pt x="3214" y="956"/>
                    </a:lnTo>
                    <a:lnTo>
                      <a:pt x="3218" y="956"/>
                    </a:lnTo>
                    <a:lnTo>
                      <a:pt x="3214" y="956"/>
                    </a:lnTo>
                    <a:lnTo>
                      <a:pt x="3212" y="969"/>
                    </a:lnTo>
                    <a:lnTo>
                      <a:pt x="3211" y="981"/>
                    </a:lnTo>
                    <a:lnTo>
                      <a:pt x="3210" y="994"/>
                    </a:lnTo>
                    <a:lnTo>
                      <a:pt x="3206" y="1029"/>
                    </a:lnTo>
                    <a:lnTo>
                      <a:pt x="3206" y="1040"/>
                    </a:lnTo>
                    <a:lnTo>
                      <a:pt x="3210" y="1040"/>
                    </a:lnTo>
                    <a:lnTo>
                      <a:pt x="3206" y="1040"/>
                    </a:lnTo>
                    <a:lnTo>
                      <a:pt x="3210" y="1040"/>
                    </a:lnTo>
                    <a:lnTo>
                      <a:pt x="3206" y="1040"/>
                    </a:lnTo>
                    <a:lnTo>
                      <a:pt x="3205" y="1051"/>
                    </a:lnTo>
                    <a:lnTo>
                      <a:pt x="3203" y="1062"/>
                    </a:lnTo>
                    <a:lnTo>
                      <a:pt x="3198" y="1104"/>
                    </a:lnTo>
                    <a:lnTo>
                      <a:pt x="3198" y="1113"/>
                    </a:lnTo>
                    <a:lnTo>
                      <a:pt x="3202" y="1113"/>
                    </a:lnTo>
                    <a:lnTo>
                      <a:pt x="3198" y="1113"/>
                    </a:lnTo>
                    <a:lnTo>
                      <a:pt x="3202" y="1113"/>
                    </a:lnTo>
                    <a:lnTo>
                      <a:pt x="3198" y="1113"/>
                    </a:lnTo>
                    <a:lnTo>
                      <a:pt x="3194" y="1140"/>
                    </a:lnTo>
                    <a:lnTo>
                      <a:pt x="3192" y="1155"/>
                    </a:lnTo>
                    <a:lnTo>
                      <a:pt x="3192" y="1162"/>
                    </a:lnTo>
                    <a:lnTo>
                      <a:pt x="3196" y="1162"/>
                    </a:lnTo>
                    <a:lnTo>
                      <a:pt x="3192" y="1162"/>
                    </a:lnTo>
                    <a:lnTo>
                      <a:pt x="3196" y="1162"/>
                    </a:lnTo>
                    <a:lnTo>
                      <a:pt x="3192" y="1162"/>
                    </a:lnTo>
                    <a:lnTo>
                      <a:pt x="3191" y="1170"/>
                    </a:lnTo>
                    <a:lnTo>
                      <a:pt x="3194" y="1170"/>
                    </a:lnTo>
                    <a:lnTo>
                      <a:pt x="3191" y="1170"/>
                    </a:lnTo>
                    <a:lnTo>
                      <a:pt x="3194" y="1170"/>
                    </a:lnTo>
                    <a:lnTo>
                      <a:pt x="3191" y="1170"/>
                    </a:lnTo>
                    <a:lnTo>
                      <a:pt x="3189" y="1176"/>
                    </a:lnTo>
                    <a:lnTo>
                      <a:pt x="3193" y="1176"/>
                    </a:lnTo>
                    <a:lnTo>
                      <a:pt x="3189" y="1175"/>
                    </a:lnTo>
                    <a:lnTo>
                      <a:pt x="3189" y="1176"/>
                    </a:lnTo>
                    <a:lnTo>
                      <a:pt x="3193" y="1176"/>
                    </a:lnTo>
                    <a:lnTo>
                      <a:pt x="3189" y="1175"/>
                    </a:lnTo>
                    <a:lnTo>
                      <a:pt x="3188" y="1180"/>
                    </a:lnTo>
                    <a:lnTo>
                      <a:pt x="3188" y="1181"/>
                    </a:lnTo>
                    <a:lnTo>
                      <a:pt x="3187" y="1188"/>
                    </a:lnTo>
                    <a:lnTo>
                      <a:pt x="3191" y="1188"/>
                    </a:lnTo>
                    <a:lnTo>
                      <a:pt x="3187" y="1186"/>
                    </a:lnTo>
                    <a:lnTo>
                      <a:pt x="3187" y="1188"/>
                    </a:lnTo>
                    <a:lnTo>
                      <a:pt x="3191" y="1188"/>
                    </a:lnTo>
                    <a:lnTo>
                      <a:pt x="3187" y="1186"/>
                    </a:lnTo>
                    <a:lnTo>
                      <a:pt x="3185" y="1192"/>
                    </a:lnTo>
                    <a:lnTo>
                      <a:pt x="3184" y="1196"/>
                    </a:lnTo>
                    <a:lnTo>
                      <a:pt x="3184" y="1201"/>
                    </a:lnTo>
                    <a:lnTo>
                      <a:pt x="3188" y="1201"/>
                    </a:lnTo>
                    <a:lnTo>
                      <a:pt x="3184" y="1199"/>
                    </a:lnTo>
                    <a:lnTo>
                      <a:pt x="3184" y="1201"/>
                    </a:lnTo>
                    <a:lnTo>
                      <a:pt x="3188" y="1201"/>
                    </a:lnTo>
                    <a:lnTo>
                      <a:pt x="3184" y="1199"/>
                    </a:lnTo>
                    <a:lnTo>
                      <a:pt x="3183" y="1203"/>
                    </a:lnTo>
                    <a:lnTo>
                      <a:pt x="3187" y="1205"/>
                    </a:lnTo>
                    <a:lnTo>
                      <a:pt x="3183" y="1203"/>
                    </a:lnTo>
                    <a:lnTo>
                      <a:pt x="3187" y="1205"/>
                    </a:lnTo>
                    <a:lnTo>
                      <a:pt x="3183" y="1203"/>
                    </a:lnTo>
                    <a:lnTo>
                      <a:pt x="3179" y="1211"/>
                    </a:lnTo>
                    <a:lnTo>
                      <a:pt x="3183" y="1212"/>
                    </a:lnTo>
                    <a:lnTo>
                      <a:pt x="3180" y="1210"/>
                    </a:lnTo>
                    <a:lnTo>
                      <a:pt x="3179" y="1211"/>
                    </a:lnTo>
                    <a:lnTo>
                      <a:pt x="3183" y="1212"/>
                    </a:lnTo>
                    <a:lnTo>
                      <a:pt x="3180" y="1210"/>
                    </a:lnTo>
                    <a:lnTo>
                      <a:pt x="3178" y="1212"/>
                    </a:lnTo>
                    <a:lnTo>
                      <a:pt x="3180" y="1215"/>
                    </a:lnTo>
                    <a:lnTo>
                      <a:pt x="3180" y="1211"/>
                    </a:lnTo>
                    <a:lnTo>
                      <a:pt x="3178" y="1212"/>
                    </a:lnTo>
                    <a:lnTo>
                      <a:pt x="3180" y="1215"/>
                    </a:lnTo>
                    <a:lnTo>
                      <a:pt x="3180" y="1211"/>
                    </a:lnTo>
                    <a:lnTo>
                      <a:pt x="3179" y="1211"/>
                    </a:lnTo>
                    <a:lnTo>
                      <a:pt x="3179" y="1215"/>
                    </a:lnTo>
                    <a:lnTo>
                      <a:pt x="3183" y="1212"/>
                    </a:lnTo>
                    <a:lnTo>
                      <a:pt x="3179" y="1211"/>
                    </a:lnTo>
                    <a:lnTo>
                      <a:pt x="3179" y="1215"/>
                    </a:lnTo>
                    <a:lnTo>
                      <a:pt x="3183" y="1212"/>
                    </a:lnTo>
                    <a:lnTo>
                      <a:pt x="3181" y="1211"/>
                    </a:lnTo>
                    <a:lnTo>
                      <a:pt x="3180" y="1211"/>
                    </a:lnTo>
                    <a:lnTo>
                      <a:pt x="3178" y="1210"/>
                    </a:lnTo>
                    <a:lnTo>
                      <a:pt x="3176" y="1210"/>
                    </a:lnTo>
                    <a:lnTo>
                      <a:pt x="3176" y="1214"/>
                    </a:lnTo>
                    <a:lnTo>
                      <a:pt x="3180" y="1212"/>
                    </a:lnTo>
                    <a:lnTo>
                      <a:pt x="3176" y="1210"/>
                    </a:lnTo>
                    <a:lnTo>
                      <a:pt x="3176" y="1214"/>
                    </a:lnTo>
                    <a:lnTo>
                      <a:pt x="3180" y="1212"/>
                    </a:lnTo>
                    <a:lnTo>
                      <a:pt x="3179" y="1210"/>
                    </a:lnTo>
                    <a:lnTo>
                      <a:pt x="3179" y="1208"/>
                    </a:lnTo>
                    <a:lnTo>
                      <a:pt x="3178" y="1207"/>
                    </a:lnTo>
                    <a:lnTo>
                      <a:pt x="3174" y="1210"/>
                    </a:lnTo>
                    <a:lnTo>
                      <a:pt x="3178" y="1208"/>
                    </a:lnTo>
                    <a:lnTo>
                      <a:pt x="3178" y="1207"/>
                    </a:lnTo>
                    <a:lnTo>
                      <a:pt x="3174" y="1210"/>
                    </a:lnTo>
                    <a:lnTo>
                      <a:pt x="3178" y="1208"/>
                    </a:lnTo>
                    <a:lnTo>
                      <a:pt x="3176" y="1206"/>
                    </a:lnTo>
                    <a:lnTo>
                      <a:pt x="3172" y="1207"/>
                    </a:lnTo>
                    <a:lnTo>
                      <a:pt x="3178" y="1207"/>
                    </a:lnTo>
                    <a:lnTo>
                      <a:pt x="3176" y="1206"/>
                    </a:lnTo>
                    <a:lnTo>
                      <a:pt x="3172" y="1207"/>
                    </a:lnTo>
                    <a:lnTo>
                      <a:pt x="3178" y="1207"/>
                    </a:lnTo>
                    <a:lnTo>
                      <a:pt x="3178" y="1205"/>
                    </a:lnTo>
                    <a:lnTo>
                      <a:pt x="3176" y="1203"/>
                    </a:lnTo>
                    <a:lnTo>
                      <a:pt x="3170" y="1184"/>
                    </a:lnTo>
                    <a:lnTo>
                      <a:pt x="3166" y="1185"/>
                    </a:lnTo>
                    <a:lnTo>
                      <a:pt x="3170" y="1185"/>
                    </a:lnTo>
                    <a:lnTo>
                      <a:pt x="3170" y="1184"/>
                    </a:lnTo>
                    <a:lnTo>
                      <a:pt x="3166" y="1185"/>
                    </a:lnTo>
                    <a:lnTo>
                      <a:pt x="3170" y="1185"/>
                    </a:lnTo>
                    <a:lnTo>
                      <a:pt x="3169" y="1180"/>
                    </a:lnTo>
                    <a:lnTo>
                      <a:pt x="3165" y="1180"/>
                    </a:lnTo>
                    <a:lnTo>
                      <a:pt x="3170" y="1180"/>
                    </a:lnTo>
                    <a:lnTo>
                      <a:pt x="3165" y="1180"/>
                    </a:lnTo>
                    <a:lnTo>
                      <a:pt x="3170" y="1180"/>
                    </a:lnTo>
                    <a:lnTo>
                      <a:pt x="3170" y="1175"/>
                    </a:lnTo>
                    <a:lnTo>
                      <a:pt x="3169" y="1175"/>
                    </a:lnTo>
                    <a:lnTo>
                      <a:pt x="3167" y="1170"/>
                    </a:lnTo>
                    <a:lnTo>
                      <a:pt x="3166" y="1163"/>
                    </a:lnTo>
                    <a:lnTo>
                      <a:pt x="3165" y="1158"/>
                    </a:lnTo>
                    <a:lnTo>
                      <a:pt x="3161" y="1158"/>
                    </a:lnTo>
                    <a:lnTo>
                      <a:pt x="3166" y="1158"/>
                    </a:lnTo>
                    <a:lnTo>
                      <a:pt x="3161" y="1158"/>
                    </a:lnTo>
                    <a:lnTo>
                      <a:pt x="3166" y="1158"/>
                    </a:lnTo>
                    <a:lnTo>
                      <a:pt x="3165" y="1150"/>
                    </a:lnTo>
                    <a:lnTo>
                      <a:pt x="3163" y="1150"/>
                    </a:lnTo>
                    <a:lnTo>
                      <a:pt x="3162" y="1144"/>
                    </a:lnTo>
                    <a:lnTo>
                      <a:pt x="3158" y="1144"/>
                    </a:lnTo>
                    <a:lnTo>
                      <a:pt x="3163" y="1144"/>
                    </a:lnTo>
                    <a:lnTo>
                      <a:pt x="3158" y="1144"/>
                    </a:lnTo>
                    <a:lnTo>
                      <a:pt x="3163" y="1144"/>
                    </a:lnTo>
                    <a:lnTo>
                      <a:pt x="3163" y="1136"/>
                    </a:lnTo>
                    <a:lnTo>
                      <a:pt x="3162" y="1128"/>
                    </a:lnTo>
                    <a:lnTo>
                      <a:pt x="3158" y="1101"/>
                    </a:lnTo>
                    <a:lnTo>
                      <a:pt x="3156" y="1081"/>
                    </a:lnTo>
                    <a:lnTo>
                      <a:pt x="3150" y="1081"/>
                    </a:lnTo>
                    <a:lnTo>
                      <a:pt x="3156" y="1081"/>
                    </a:lnTo>
                    <a:lnTo>
                      <a:pt x="3150" y="1081"/>
                    </a:lnTo>
                    <a:lnTo>
                      <a:pt x="3156" y="1081"/>
                    </a:lnTo>
                    <a:lnTo>
                      <a:pt x="3156" y="1070"/>
                    </a:lnTo>
                    <a:lnTo>
                      <a:pt x="3150" y="1024"/>
                    </a:lnTo>
                    <a:lnTo>
                      <a:pt x="3149" y="1011"/>
                    </a:lnTo>
                    <a:lnTo>
                      <a:pt x="3148" y="999"/>
                    </a:lnTo>
                    <a:lnTo>
                      <a:pt x="3143" y="999"/>
                    </a:lnTo>
                    <a:lnTo>
                      <a:pt x="3148" y="999"/>
                    </a:lnTo>
                    <a:lnTo>
                      <a:pt x="3143" y="999"/>
                    </a:lnTo>
                    <a:lnTo>
                      <a:pt x="3148" y="999"/>
                    </a:lnTo>
                    <a:lnTo>
                      <a:pt x="3148" y="986"/>
                    </a:lnTo>
                    <a:lnTo>
                      <a:pt x="3145" y="960"/>
                    </a:lnTo>
                    <a:lnTo>
                      <a:pt x="3144" y="949"/>
                    </a:lnTo>
                    <a:lnTo>
                      <a:pt x="3140" y="910"/>
                    </a:lnTo>
                    <a:lnTo>
                      <a:pt x="3135" y="910"/>
                    </a:lnTo>
                    <a:lnTo>
                      <a:pt x="3140" y="910"/>
                    </a:lnTo>
                    <a:lnTo>
                      <a:pt x="3135" y="910"/>
                    </a:lnTo>
                    <a:lnTo>
                      <a:pt x="3140" y="910"/>
                    </a:lnTo>
                    <a:lnTo>
                      <a:pt x="3140" y="897"/>
                    </a:lnTo>
                    <a:lnTo>
                      <a:pt x="3136" y="858"/>
                    </a:lnTo>
                    <a:lnTo>
                      <a:pt x="3135" y="847"/>
                    </a:lnTo>
                    <a:lnTo>
                      <a:pt x="3134" y="834"/>
                    </a:lnTo>
                    <a:lnTo>
                      <a:pt x="3132" y="822"/>
                    </a:lnTo>
                    <a:lnTo>
                      <a:pt x="3127" y="822"/>
                    </a:lnTo>
                    <a:lnTo>
                      <a:pt x="3132" y="822"/>
                    </a:lnTo>
                    <a:lnTo>
                      <a:pt x="3127" y="822"/>
                    </a:lnTo>
                    <a:lnTo>
                      <a:pt x="3132" y="822"/>
                    </a:lnTo>
                    <a:lnTo>
                      <a:pt x="3132" y="809"/>
                    </a:lnTo>
                    <a:lnTo>
                      <a:pt x="3126" y="751"/>
                    </a:lnTo>
                    <a:lnTo>
                      <a:pt x="3121" y="751"/>
                    </a:lnTo>
                    <a:lnTo>
                      <a:pt x="3126" y="751"/>
                    </a:lnTo>
                    <a:lnTo>
                      <a:pt x="3121" y="751"/>
                    </a:lnTo>
                    <a:lnTo>
                      <a:pt x="3126" y="751"/>
                    </a:lnTo>
                    <a:lnTo>
                      <a:pt x="3126" y="739"/>
                    </a:lnTo>
                    <a:lnTo>
                      <a:pt x="3119" y="688"/>
                    </a:lnTo>
                    <a:lnTo>
                      <a:pt x="3118" y="679"/>
                    </a:lnTo>
                    <a:lnTo>
                      <a:pt x="3113" y="679"/>
                    </a:lnTo>
                    <a:lnTo>
                      <a:pt x="3118" y="679"/>
                    </a:lnTo>
                    <a:lnTo>
                      <a:pt x="3113" y="679"/>
                    </a:lnTo>
                    <a:lnTo>
                      <a:pt x="3118" y="679"/>
                    </a:lnTo>
                    <a:lnTo>
                      <a:pt x="3118" y="670"/>
                    </a:lnTo>
                    <a:lnTo>
                      <a:pt x="3116" y="651"/>
                    </a:lnTo>
                    <a:lnTo>
                      <a:pt x="3112" y="628"/>
                    </a:lnTo>
                    <a:lnTo>
                      <a:pt x="3110" y="628"/>
                    </a:lnTo>
                    <a:lnTo>
                      <a:pt x="3109" y="622"/>
                    </a:lnTo>
                    <a:lnTo>
                      <a:pt x="3105" y="622"/>
                    </a:lnTo>
                    <a:lnTo>
                      <a:pt x="3110" y="622"/>
                    </a:lnTo>
                    <a:lnTo>
                      <a:pt x="3105" y="622"/>
                    </a:lnTo>
                    <a:lnTo>
                      <a:pt x="3110" y="622"/>
                    </a:lnTo>
                    <a:lnTo>
                      <a:pt x="3110" y="615"/>
                    </a:lnTo>
                    <a:lnTo>
                      <a:pt x="3109" y="615"/>
                    </a:lnTo>
                    <a:lnTo>
                      <a:pt x="3108" y="610"/>
                    </a:lnTo>
                    <a:lnTo>
                      <a:pt x="3107" y="604"/>
                    </a:lnTo>
                    <a:lnTo>
                      <a:pt x="3105" y="598"/>
                    </a:lnTo>
                    <a:lnTo>
                      <a:pt x="3105" y="597"/>
                    </a:lnTo>
                    <a:lnTo>
                      <a:pt x="3101" y="586"/>
                    </a:lnTo>
                    <a:lnTo>
                      <a:pt x="3098" y="587"/>
                    </a:lnTo>
                    <a:lnTo>
                      <a:pt x="3103" y="587"/>
                    </a:lnTo>
                    <a:lnTo>
                      <a:pt x="3101" y="586"/>
                    </a:lnTo>
                    <a:lnTo>
                      <a:pt x="3098" y="587"/>
                    </a:lnTo>
                    <a:lnTo>
                      <a:pt x="3103" y="587"/>
                    </a:lnTo>
                    <a:lnTo>
                      <a:pt x="3103" y="584"/>
                    </a:lnTo>
                    <a:lnTo>
                      <a:pt x="3101" y="584"/>
                    </a:lnTo>
                    <a:lnTo>
                      <a:pt x="3101" y="583"/>
                    </a:lnTo>
                    <a:lnTo>
                      <a:pt x="3099" y="578"/>
                    </a:lnTo>
                    <a:lnTo>
                      <a:pt x="3099" y="576"/>
                    </a:lnTo>
                    <a:lnTo>
                      <a:pt x="3098" y="575"/>
                    </a:lnTo>
                    <a:lnTo>
                      <a:pt x="3096" y="575"/>
                    </a:lnTo>
                    <a:lnTo>
                      <a:pt x="3094" y="574"/>
                    </a:lnTo>
                    <a:lnTo>
                      <a:pt x="3092" y="574"/>
                    </a:lnTo>
                    <a:lnTo>
                      <a:pt x="3092" y="578"/>
                    </a:lnTo>
                    <a:lnTo>
                      <a:pt x="3096" y="575"/>
                    </a:lnTo>
                    <a:lnTo>
                      <a:pt x="3092" y="574"/>
                    </a:lnTo>
                    <a:lnTo>
                      <a:pt x="3092" y="578"/>
                    </a:lnTo>
                    <a:lnTo>
                      <a:pt x="3096" y="575"/>
                    </a:lnTo>
                    <a:lnTo>
                      <a:pt x="3095" y="574"/>
                    </a:lnTo>
                    <a:lnTo>
                      <a:pt x="3094" y="574"/>
                    </a:lnTo>
                    <a:lnTo>
                      <a:pt x="3091" y="573"/>
                    </a:lnTo>
                    <a:lnTo>
                      <a:pt x="3088" y="574"/>
                    </a:lnTo>
                    <a:lnTo>
                      <a:pt x="3083" y="579"/>
                    </a:lnTo>
                    <a:lnTo>
                      <a:pt x="3082" y="582"/>
                    </a:lnTo>
                    <a:lnTo>
                      <a:pt x="3086" y="583"/>
                    </a:lnTo>
                    <a:lnTo>
                      <a:pt x="3083" y="580"/>
                    </a:lnTo>
                    <a:lnTo>
                      <a:pt x="3082" y="582"/>
                    </a:lnTo>
                    <a:lnTo>
                      <a:pt x="3086" y="583"/>
                    </a:lnTo>
                    <a:lnTo>
                      <a:pt x="3083" y="580"/>
                    </a:lnTo>
                    <a:lnTo>
                      <a:pt x="3082" y="582"/>
                    </a:lnTo>
                    <a:lnTo>
                      <a:pt x="3081" y="584"/>
                    </a:lnTo>
                    <a:lnTo>
                      <a:pt x="3081" y="583"/>
                    </a:lnTo>
                    <a:lnTo>
                      <a:pt x="3079" y="587"/>
                    </a:lnTo>
                    <a:lnTo>
                      <a:pt x="3079" y="591"/>
                    </a:lnTo>
                    <a:lnTo>
                      <a:pt x="3083" y="591"/>
                    </a:lnTo>
                    <a:lnTo>
                      <a:pt x="3079" y="589"/>
                    </a:lnTo>
                    <a:lnTo>
                      <a:pt x="3079" y="591"/>
                    </a:lnTo>
                    <a:lnTo>
                      <a:pt x="3083" y="591"/>
                    </a:lnTo>
                    <a:lnTo>
                      <a:pt x="3079" y="589"/>
                    </a:lnTo>
                    <a:lnTo>
                      <a:pt x="3076" y="601"/>
                    </a:lnTo>
                    <a:lnTo>
                      <a:pt x="3072" y="617"/>
                    </a:lnTo>
                    <a:lnTo>
                      <a:pt x="3072" y="623"/>
                    </a:lnTo>
                    <a:lnTo>
                      <a:pt x="3076" y="623"/>
                    </a:lnTo>
                    <a:lnTo>
                      <a:pt x="3072" y="622"/>
                    </a:lnTo>
                    <a:lnTo>
                      <a:pt x="3072" y="623"/>
                    </a:lnTo>
                    <a:lnTo>
                      <a:pt x="3076" y="623"/>
                    </a:lnTo>
                    <a:lnTo>
                      <a:pt x="3072" y="622"/>
                    </a:lnTo>
                    <a:lnTo>
                      <a:pt x="3070" y="627"/>
                    </a:lnTo>
                    <a:lnTo>
                      <a:pt x="3070" y="628"/>
                    </a:lnTo>
                    <a:lnTo>
                      <a:pt x="3068" y="641"/>
                    </a:lnTo>
                    <a:lnTo>
                      <a:pt x="3064" y="664"/>
                    </a:lnTo>
                    <a:lnTo>
                      <a:pt x="3064" y="672"/>
                    </a:lnTo>
                    <a:lnTo>
                      <a:pt x="3068" y="672"/>
                    </a:lnTo>
                    <a:lnTo>
                      <a:pt x="3064" y="672"/>
                    </a:lnTo>
                    <a:lnTo>
                      <a:pt x="3068" y="672"/>
                    </a:lnTo>
                    <a:lnTo>
                      <a:pt x="3064" y="672"/>
                    </a:lnTo>
                    <a:lnTo>
                      <a:pt x="3063" y="681"/>
                    </a:lnTo>
                    <a:lnTo>
                      <a:pt x="3057" y="723"/>
                    </a:lnTo>
                    <a:lnTo>
                      <a:pt x="3056" y="734"/>
                    </a:lnTo>
                    <a:lnTo>
                      <a:pt x="3056" y="746"/>
                    </a:lnTo>
                    <a:lnTo>
                      <a:pt x="3060" y="746"/>
                    </a:lnTo>
                    <a:lnTo>
                      <a:pt x="3056" y="746"/>
                    </a:lnTo>
                    <a:lnTo>
                      <a:pt x="3060" y="746"/>
                    </a:lnTo>
                    <a:lnTo>
                      <a:pt x="3056" y="746"/>
                    </a:lnTo>
                    <a:lnTo>
                      <a:pt x="3054" y="769"/>
                    </a:lnTo>
                    <a:lnTo>
                      <a:pt x="3052" y="782"/>
                    </a:lnTo>
                    <a:lnTo>
                      <a:pt x="3051" y="794"/>
                    </a:lnTo>
                    <a:lnTo>
                      <a:pt x="3050" y="807"/>
                    </a:lnTo>
                    <a:lnTo>
                      <a:pt x="3050" y="819"/>
                    </a:lnTo>
                    <a:lnTo>
                      <a:pt x="3054" y="819"/>
                    </a:lnTo>
                    <a:lnTo>
                      <a:pt x="3050" y="819"/>
                    </a:lnTo>
                    <a:lnTo>
                      <a:pt x="3054" y="819"/>
                    </a:lnTo>
                    <a:lnTo>
                      <a:pt x="3050" y="819"/>
                    </a:lnTo>
                    <a:lnTo>
                      <a:pt x="3047" y="845"/>
                    </a:lnTo>
                    <a:lnTo>
                      <a:pt x="3046" y="857"/>
                    </a:lnTo>
                    <a:lnTo>
                      <a:pt x="3042" y="896"/>
                    </a:lnTo>
                    <a:lnTo>
                      <a:pt x="3042" y="909"/>
                    </a:lnTo>
                    <a:lnTo>
                      <a:pt x="3046" y="909"/>
                    </a:lnTo>
                    <a:lnTo>
                      <a:pt x="3042" y="909"/>
                    </a:lnTo>
                    <a:lnTo>
                      <a:pt x="3046" y="909"/>
                    </a:lnTo>
                    <a:lnTo>
                      <a:pt x="3042" y="909"/>
                    </a:lnTo>
                    <a:lnTo>
                      <a:pt x="3039" y="934"/>
                    </a:lnTo>
                    <a:lnTo>
                      <a:pt x="3038" y="946"/>
                    </a:lnTo>
                    <a:lnTo>
                      <a:pt x="3037" y="959"/>
                    </a:lnTo>
                    <a:lnTo>
                      <a:pt x="3036" y="971"/>
                    </a:lnTo>
                    <a:lnTo>
                      <a:pt x="3034" y="984"/>
                    </a:lnTo>
                    <a:lnTo>
                      <a:pt x="3034" y="995"/>
                    </a:lnTo>
                    <a:lnTo>
                      <a:pt x="3038" y="995"/>
                    </a:lnTo>
                    <a:lnTo>
                      <a:pt x="3034" y="995"/>
                    </a:lnTo>
                    <a:lnTo>
                      <a:pt x="3038" y="995"/>
                    </a:lnTo>
                    <a:lnTo>
                      <a:pt x="3034" y="995"/>
                    </a:lnTo>
                    <a:lnTo>
                      <a:pt x="3028" y="1053"/>
                    </a:lnTo>
                    <a:lnTo>
                      <a:pt x="3026" y="1064"/>
                    </a:lnTo>
                    <a:lnTo>
                      <a:pt x="3026" y="1074"/>
                    </a:lnTo>
                    <a:lnTo>
                      <a:pt x="3030" y="1074"/>
                    </a:lnTo>
                    <a:lnTo>
                      <a:pt x="3026" y="1074"/>
                    </a:lnTo>
                    <a:lnTo>
                      <a:pt x="3030" y="1074"/>
                    </a:lnTo>
                    <a:lnTo>
                      <a:pt x="3026" y="1074"/>
                    </a:lnTo>
                    <a:lnTo>
                      <a:pt x="3023" y="1105"/>
                    </a:lnTo>
                    <a:lnTo>
                      <a:pt x="3019" y="1132"/>
                    </a:lnTo>
                    <a:lnTo>
                      <a:pt x="3019" y="1140"/>
                    </a:lnTo>
                    <a:lnTo>
                      <a:pt x="3023" y="1140"/>
                    </a:lnTo>
                    <a:lnTo>
                      <a:pt x="3019" y="1140"/>
                    </a:lnTo>
                    <a:lnTo>
                      <a:pt x="3023" y="1140"/>
                    </a:lnTo>
                    <a:lnTo>
                      <a:pt x="3019" y="1140"/>
                    </a:lnTo>
                    <a:lnTo>
                      <a:pt x="3017" y="1149"/>
                    </a:lnTo>
                    <a:lnTo>
                      <a:pt x="3016" y="1157"/>
                    </a:lnTo>
                    <a:lnTo>
                      <a:pt x="3020" y="1157"/>
                    </a:lnTo>
                    <a:lnTo>
                      <a:pt x="3016" y="1157"/>
                    </a:lnTo>
                    <a:lnTo>
                      <a:pt x="3020" y="1157"/>
                    </a:lnTo>
                    <a:lnTo>
                      <a:pt x="3016" y="1157"/>
                    </a:lnTo>
                    <a:lnTo>
                      <a:pt x="3015" y="1163"/>
                    </a:lnTo>
                    <a:lnTo>
                      <a:pt x="3014" y="1171"/>
                    </a:lnTo>
                    <a:lnTo>
                      <a:pt x="3017" y="1171"/>
                    </a:lnTo>
                    <a:lnTo>
                      <a:pt x="3014" y="1170"/>
                    </a:lnTo>
                    <a:lnTo>
                      <a:pt x="3014" y="1171"/>
                    </a:lnTo>
                    <a:lnTo>
                      <a:pt x="3017" y="1171"/>
                    </a:lnTo>
                    <a:lnTo>
                      <a:pt x="3014" y="1170"/>
                    </a:lnTo>
                    <a:lnTo>
                      <a:pt x="3012" y="1175"/>
                    </a:lnTo>
                    <a:lnTo>
                      <a:pt x="3012" y="1183"/>
                    </a:lnTo>
                    <a:lnTo>
                      <a:pt x="3016" y="1183"/>
                    </a:lnTo>
                    <a:lnTo>
                      <a:pt x="3012" y="1181"/>
                    </a:lnTo>
                    <a:lnTo>
                      <a:pt x="3012" y="1183"/>
                    </a:lnTo>
                    <a:lnTo>
                      <a:pt x="3016" y="1183"/>
                    </a:lnTo>
                    <a:lnTo>
                      <a:pt x="3012" y="1181"/>
                    </a:lnTo>
                    <a:lnTo>
                      <a:pt x="3008" y="1197"/>
                    </a:lnTo>
                    <a:lnTo>
                      <a:pt x="3007" y="1201"/>
                    </a:lnTo>
                    <a:lnTo>
                      <a:pt x="3011" y="1202"/>
                    </a:lnTo>
                    <a:lnTo>
                      <a:pt x="3007" y="1201"/>
                    </a:lnTo>
                    <a:lnTo>
                      <a:pt x="3011" y="1202"/>
                    </a:lnTo>
                    <a:lnTo>
                      <a:pt x="3007" y="1201"/>
                    </a:lnTo>
                    <a:lnTo>
                      <a:pt x="3006" y="1203"/>
                    </a:lnTo>
                    <a:lnTo>
                      <a:pt x="3006" y="1205"/>
                    </a:lnTo>
                    <a:lnTo>
                      <a:pt x="3006" y="1203"/>
                    </a:lnTo>
                    <a:lnTo>
                      <a:pt x="3005" y="1207"/>
                    </a:lnTo>
                    <a:lnTo>
                      <a:pt x="3005" y="1210"/>
                    </a:lnTo>
                    <a:lnTo>
                      <a:pt x="3008" y="1210"/>
                    </a:lnTo>
                    <a:lnTo>
                      <a:pt x="3005" y="1208"/>
                    </a:lnTo>
                    <a:lnTo>
                      <a:pt x="3005" y="1210"/>
                    </a:lnTo>
                    <a:lnTo>
                      <a:pt x="3008" y="1210"/>
                    </a:lnTo>
                    <a:lnTo>
                      <a:pt x="3005" y="1208"/>
                    </a:lnTo>
                    <a:lnTo>
                      <a:pt x="3003" y="1211"/>
                    </a:lnTo>
                    <a:lnTo>
                      <a:pt x="3007" y="1212"/>
                    </a:lnTo>
                    <a:lnTo>
                      <a:pt x="3005" y="1210"/>
                    </a:lnTo>
                    <a:lnTo>
                      <a:pt x="3003" y="1211"/>
                    </a:lnTo>
                    <a:lnTo>
                      <a:pt x="3007" y="1212"/>
                    </a:lnTo>
                    <a:lnTo>
                      <a:pt x="3005" y="1210"/>
                    </a:lnTo>
                    <a:lnTo>
                      <a:pt x="3002" y="1212"/>
                    </a:lnTo>
                    <a:lnTo>
                      <a:pt x="3005" y="1215"/>
                    </a:lnTo>
                    <a:lnTo>
                      <a:pt x="3005" y="1211"/>
                    </a:lnTo>
                    <a:lnTo>
                      <a:pt x="3002" y="1212"/>
                    </a:lnTo>
                    <a:lnTo>
                      <a:pt x="3005" y="1215"/>
                    </a:lnTo>
                    <a:lnTo>
                      <a:pt x="3005" y="1211"/>
                    </a:lnTo>
                    <a:lnTo>
                      <a:pt x="3002" y="1211"/>
                    </a:lnTo>
                    <a:lnTo>
                      <a:pt x="3002" y="1215"/>
                    </a:lnTo>
                    <a:lnTo>
                      <a:pt x="3006" y="1212"/>
                    </a:lnTo>
                    <a:lnTo>
                      <a:pt x="3002" y="1211"/>
                    </a:lnTo>
                    <a:lnTo>
                      <a:pt x="3002" y="1215"/>
                    </a:lnTo>
                    <a:lnTo>
                      <a:pt x="3006" y="1212"/>
                    </a:lnTo>
                    <a:lnTo>
                      <a:pt x="3005" y="1211"/>
                    </a:lnTo>
                    <a:lnTo>
                      <a:pt x="3001" y="1214"/>
                    </a:lnTo>
                    <a:lnTo>
                      <a:pt x="3006" y="1214"/>
                    </a:lnTo>
                    <a:lnTo>
                      <a:pt x="3005" y="1211"/>
                    </a:lnTo>
                    <a:lnTo>
                      <a:pt x="3001" y="1214"/>
                    </a:lnTo>
                    <a:lnTo>
                      <a:pt x="3006" y="1214"/>
                    </a:lnTo>
                    <a:lnTo>
                      <a:pt x="3006" y="1212"/>
                    </a:lnTo>
                    <a:lnTo>
                      <a:pt x="3005" y="1212"/>
                    </a:lnTo>
                    <a:lnTo>
                      <a:pt x="3005" y="1210"/>
                    </a:lnTo>
                    <a:lnTo>
                      <a:pt x="3002" y="1207"/>
                    </a:lnTo>
                    <a:lnTo>
                      <a:pt x="2998" y="1210"/>
                    </a:lnTo>
                    <a:lnTo>
                      <a:pt x="3002" y="1208"/>
                    </a:lnTo>
                    <a:lnTo>
                      <a:pt x="3002" y="1207"/>
                    </a:lnTo>
                    <a:lnTo>
                      <a:pt x="2998" y="1210"/>
                    </a:lnTo>
                    <a:lnTo>
                      <a:pt x="3002" y="1208"/>
                    </a:lnTo>
                    <a:lnTo>
                      <a:pt x="3001" y="1206"/>
                    </a:lnTo>
                    <a:lnTo>
                      <a:pt x="2997" y="1207"/>
                    </a:lnTo>
                    <a:lnTo>
                      <a:pt x="3001" y="1206"/>
                    </a:lnTo>
                    <a:lnTo>
                      <a:pt x="2997" y="1207"/>
                    </a:lnTo>
                    <a:lnTo>
                      <a:pt x="3001" y="1206"/>
                    </a:lnTo>
                    <a:lnTo>
                      <a:pt x="2999" y="1202"/>
                    </a:lnTo>
                    <a:lnTo>
                      <a:pt x="2998" y="1199"/>
                    </a:lnTo>
                    <a:lnTo>
                      <a:pt x="2994" y="1201"/>
                    </a:lnTo>
                    <a:lnTo>
                      <a:pt x="2998" y="1199"/>
                    </a:lnTo>
                    <a:lnTo>
                      <a:pt x="2994" y="1201"/>
                    </a:lnTo>
                    <a:lnTo>
                      <a:pt x="2998" y="1199"/>
                    </a:lnTo>
                    <a:lnTo>
                      <a:pt x="2997" y="1196"/>
                    </a:lnTo>
                    <a:lnTo>
                      <a:pt x="2993" y="1197"/>
                    </a:lnTo>
                    <a:lnTo>
                      <a:pt x="2998" y="1197"/>
                    </a:lnTo>
                    <a:lnTo>
                      <a:pt x="2997" y="1196"/>
                    </a:lnTo>
                    <a:lnTo>
                      <a:pt x="2993" y="1197"/>
                    </a:lnTo>
                    <a:lnTo>
                      <a:pt x="2998" y="1197"/>
                    </a:lnTo>
                    <a:lnTo>
                      <a:pt x="2998" y="1193"/>
                    </a:lnTo>
                    <a:lnTo>
                      <a:pt x="2997" y="1192"/>
                    </a:lnTo>
                    <a:lnTo>
                      <a:pt x="2996" y="1188"/>
                    </a:lnTo>
                    <a:lnTo>
                      <a:pt x="2992" y="1189"/>
                    </a:lnTo>
                    <a:lnTo>
                      <a:pt x="2996" y="1189"/>
                    </a:lnTo>
                    <a:lnTo>
                      <a:pt x="2996" y="1188"/>
                    </a:lnTo>
                    <a:lnTo>
                      <a:pt x="2992" y="1189"/>
                    </a:lnTo>
                    <a:lnTo>
                      <a:pt x="2996" y="1189"/>
                    </a:lnTo>
                    <a:lnTo>
                      <a:pt x="2989" y="1163"/>
                    </a:lnTo>
                    <a:lnTo>
                      <a:pt x="2985" y="1163"/>
                    </a:lnTo>
                    <a:lnTo>
                      <a:pt x="2990" y="1163"/>
                    </a:lnTo>
                    <a:lnTo>
                      <a:pt x="2985" y="1163"/>
                    </a:lnTo>
                    <a:lnTo>
                      <a:pt x="2990" y="1163"/>
                    </a:lnTo>
                    <a:lnTo>
                      <a:pt x="2990" y="1157"/>
                    </a:lnTo>
                    <a:lnTo>
                      <a:pt x="2989" y="1157"/>
                    </a:lnTo>
                    <a:lnTo>
                      <a:pt x="2988" y="1150"/>
                    </a:lnTo>
                    <a:lnTo>
                      <a:pt x="2984" y="1150"/>
                    </a:lnTo>
                    <a:lnTo>
                      <a:pt x="2989" y="1150"/>
                    </a:lnTo>
                    <a:lnTo>
                      <a:pt x="2984" y="1150"/>
                    </a:lnTo>
                    <a:lnTo>
                      <a:pt x="2989" y="1150"/>
                    </a:lnTo>
                    <a:lnTo>
                      <a:pt x="2985" y="1127"/>
                    </a:lnTo>
                    <a:lnTo>
                      <a:pt x="2984" y="1118"/>
                    </a:lnTo>
                    <a:lnTo>
                      <a:pt x="2979" y="1118"/>
                    </a:lnTo>
                    <a:lnTo>
                      <a:pt x="2984" y="1118"/>
                    </a:lnTo>
                    <a:lnTo>
                      <a:pt x="2979" y="1118"/>
                    </a:lnTo>
                    <a:lnTo>
                      <a:pt x="2984" y="1118"/>
                    </a:lnTo>
                    <a:lnTo>
                      <a:pt x="2984" y="1109"/>
                    </a:lnTo>
                    <a:lnTo>
                      <a:pt x="2983" y="1100"/>
                    </a:lnTo>
                    <a:lnTo>
                      <a:pt x="2980" y="1079"/>
                    </a:lnTo>
                    <a:lnTo>
                      <a:pt x="2979" y="1068"/>
                    </a:lnTo>
                    <a:lnTo>
                      <a:pt x="2977" y="1057"/>
                    </a:lnTo>
                    <a:lnTo>
                      <a:pt x="2976" y="1046"/>
                    </a:lnTo>
                    <a:lnTo>
                      <a:pt x="2971" y="1046"/>
                    </a:lnTo>
                    <a:lnTo>
                      <a:pt x="2976" y="1046"/>
                    </a:lnTo>
                    <a:lnTo>
                      <a:pt x="2971" y="1046"/>
                    </a:lnTo>
                    <a:lnTo>
                      <a:pt x="2976" y="1046"/>
                    </a:lnTo>
                    <a:lnTo>
                      <a:pt x="2976" y="1034"/>
                    </a:lnTo>
                    <a:lnTo>
                      <a:pt x="2975" y="1021"/>
                    </a:lnTo>
                    <a:lnTo>
                      <a:pt x="2974" y="1009"/>
                    </a:lnTo>
                    <a:lnTo>
                      <a:pt x="2971" y="984"/>
                    </a:lnTo>
                    <a:lnTo>
                      <a:pt x="2970" y="972"/>
                    </a:lnTo>
                    <a:lnTo>
                      <a:pt x="2968" y="959"/>
                    </a:lnTo>
                    <a:lnTo>
                      <a:pt x="2963" y="959"/>
                    </a:lnTo>
                    <a:lnTo>
                      <a:pt x="2968" y="959"/>
                    </a:lnTo>
                    <a:lnTo>
                      <a:pt x="2963" y="959"/>
                    </a:lnTo>
                    <a:lnTo>
                      <a:pt x="2968" y="959"/>
                    </a:lnTo>
                    <a:lnTo>
                      <a:pt x="2968" y="946"/>
                    </a:lnTo>
                    <a:lnTo>
                      <a:pt x="2962" y="881"/>
                    </a:lnTo>
                    <a:lnTo>
                      <a:pt x="2961" y="870"/>
                    </a:lnTo>
                    <a:lnTo>
                      <a:pt x="2955" y="870"/>
                    </a:lnTo>
                    <a:lnTo>
                      <a:pt x="2961" y="870"/>
                    </a:lnTo>
                    <a:lnTo>
                      <a:pt x="2955" y="870"/>
                    </a:lnTo>
                    <a:lnTo>
                      <a:pt x="2961" y="870"/>
                    </a:lnTo>
                    <a:lnTo>
                      <a:pt x="2961" y="857"/>
                    </a:lnTo>
                    <a:lnTo>
                      <a:pt x="2959" y="844"/>
                    </a:lnTo>
                    <a:lnTo>
                      <a:pt x="2958" y="832"/>
                    </a:lnTo>
                    <a:lnTo>
                      <a:pt x="2957" y="819"/>
                    </a:lnTo>
                    <a:lnTo>
                      <a:pt x="2955" y="808"/>
                    </a:lnTo>
                    <a:lnTo>
                      <a:pt x="2954" y="795"/>
                    </a:lnTo>
                    <a:lnTo>
                      <a:pt x="2949" y="795"/>
                    </a:lnTo>
                    <a:lnTo>
                      <a:pt x="2954" y="795"/>
                    </a:lnTo>
                    <a:lnTo>
                      <a:pt x="2949" y="795"/>
                    </a:lnTo>
                    <a:lnTo>
                      <a:pt x="2954" y="795"/>
                    </a:lnTo>
                    <a:lnTo>
                      <a:pt x="2954" y="783"/>
                    </a:lnTo>
                    <a:lnTo>
                      <a:pt x="2950" y="748"/>
                    </a:lnTo>
                    <a:lnTo>
                      <a:pt x="2949" y="738"/>
                    </a:lnTo>
                    <a:lnTo>
                      <a:pt x="2948" y="726"/>
                    </a:lnTo>
                    <a:lnTo>
                      <a:pt x="2946" y="716"/>
                    </a:lnTo>
                    <a:lnTo>
                      <a:pt x="2941" y="716"/>
                    </a:lnTo>
                    <a:lnTo>
                      <a:pt x="2946" y="716"/>
                    </a:lnTo>
                    <a:lnTo>
                      <a:pt x="2941" y="716"/>
                    </a:lnTo>
                    <a:lnTo>
                      <a:pt x="2946" y="716"/>
                    </a:lnTo>
                    <a:lnTo>
                      <a:pt x="2946" y="706"/>
                    </a:lnTo>
                    <a:lnTo>
                      <a:pt x="2945" y="695"/>
                    </a:lnTo>
                    <a:lnTo>
                      <a:pt x="2939" y="650"/>
                    </a:lnTo>
                    <a:lnTo>
                      <a:pt x="2934" y="650"/>
                    </a:lnTo>
                    <a:lnTo>
                      <a:pt x="2939" y="650"/>
                    </a:lnTo>
                    <a:lnTo>
                      <a:pt x="2934" y="650"/>
                    </a:lnTo>
                    <a:lnTo>
                      <a:pt x="2939" y="650"/>
                    </a:lnTo>
                    <a:lnTo>
                      <a:pt x="2939" y="642"/>
                    </a:lnTo>
                    <a:lnTo>
                      <a:pt x="2937" y="635"/>
                    </a:lnTo>
                    <a:lnTo>
                      <a:pt x="2936" y="635"/>
                    </a:lnTo>
                    <a:lnTo>
                      <a:pt x="2935" y="628"/>
                    </a:lnTo>
                    <a:lnTo>
                      <a:pt x="2931" y="628"/>
                    </a:lnTo>
                    <a:lnTo>
                      <a:pt x="2936" y="628"/>
                    </a:lnTo>
                    <a:lnTo>
                      <a:pt x="2931" y="628"/>
                    </a:lnTo>
                    <a:lnTo>
                      <a:pt x="2936" y="628"/>
                    </a:lnTo>
                    <a:lnTo>
                      <a:pt x="2935" y="620"/>
                    </a:lnTo>
                    <a:lnTo>
                      <a:pt x="2934" y="620"/>
                    </a:lnTo>
                    <a:lnTo>
                      <a:pt x="2932" y="614"/>
                    </a:lnTo>
                    <a:lnTo>
                      <a:pt x="2930" y="604"/>
                    </a:lnTo>
                    <a:lnTo>
                      <a:pt x="2926" y="604"/>
                    </a:lnTo>
                    <a:lnTo>
                      <a:pt x="2931" y="604"/>
                    </a:lnTo>
                    <a:lnTo>
                      <a:pt x="2926" y="604"/>
                    </a:lnTo>
                    <a:lnTo>
                      <a:pt x="2931" y="604"/>
                    </a:lnTo>
                    <a:lnTo>
                      <a:pt x="2931" y="598"/>
                    </a:lnTo>
                    <a:lnTo>
                      <a:pt x="2930" y="598"/>
                    </a:lnTo>
                    <a:lnTo>
                      <a:pt x="2928" y="593"/>
                    </a:lnTo>
                    <a:lnTo>
                      <a:pt x="2928" y="592"/>
                    </a:lnTo>
                    <a:lnTo>
                      <a:pt x="2927" y="588"/>
                    </a:lnTo>
                    <a:lnTo>
                      <a:pt x="2926" y="586"/>
                    </a:lnTo>
                    <a:lnTo>
                      <a:pt x="2922" y="587"/>
                    </a:lnTo>
                    <a:lnTo>
                      <a:pt x="2926" y="586"/>
                    </a:lnTo>
                    <a:lnTo>
                      <a:pt x="2922" y="587"/>
                    </a:lnTo>
                    <a:lnTo>
                      <a:pt x="2926" y="586"/>
                    </a:lnTo>
                    <a:lnTo>
                      <a:pt x="2924" y="582"/>
                    </a:lnTo>
                    <a:lnTo>
                      <a:pt x="2924" y="580"/>
                    </a:lnTo>
                    <a:lnTo>
                      <a:pt x="2923" y="579"/>
                    </a:lnTo>
                    <a:lnTo>
                      <a:pt x="2919" y="582"/>
                    </a:lnTo>
                    <a:lnTo>
                      <a:pt x="2923" y="580"/>
                    </a:lnTo>
                    <a:lnTo>
                      <a:pt x="2923" y="579"/>
                    </a:lnTo>
                    <a:lnTo>
                      <a:pt x="2919" y="582"/>
                    </a:lnTo>
                    <a:lnTo>
                      <a:pt x="2923" y="580"/>
                    </a:lnTo>
                    <a:lnTo>
                      <a:pt x="2922" y="578"/>
                    </a:lnTo>
                    <a:lnTo>
                      <a:pt x="2918" y="579"/>
                    </a:lnTo>
                    <a:lnTo>
                      <a:pt x="2923" y="579"/>
                    </a:lnTo>
                    <a:lnTo>
                      <a:pt x="2922" y="578"/>
                    </a:lnTo>
                    <a:lnTo>
                      <a:pt x="2918" y="579"/>
                    </a:lnTo>
                    <a:lnTo>
                      <a:pt x="2923" y="579"/>
                    </a:lnTo>
                    <a:lnTo>
                      <a:pt x="2923" y="578"/>
                    </a:lnTo>
                    <a:lnTo>
                      <a:pt x="2922" y="578"/>
                    </a:lnTo>
                    <a:lnTo>
                      <a:pt x="2922" y="575"/>
                    </a:lnTo>
                    <a:lnTo>
                      <a:pt x="2921" y="574"/>
                    </a:lnTo>
                    <a:lnTo>
                      <a:pt x="2919" y="574"/>
                    </a:lnTo>
                    <a:lnTo>
                      <a:pt x="2917" y="573"/>
                    </a:lnTo>
                    <a:lnTo>
                      <a:pt x="2914" y="573"/>
                    </a:lnTo>
                    <a:lnTo>
                      <a:pt x="2912" y="574"/>
                    </a:lnTo>
                    <a:lnTo>
                      <a:pt x="2909" y="576"/>
                    </a:lnTo>
                    <a:lnTo>
                      <a:pt x="2908" y="579"/>
                    </a:lnTo>
                    <a:lnTo>
                      <a:pt x="2908" y="580"/>
                    </a:lnTo>
                    <a:lnTo>
                      <a:pt x="2912" y="580"/>
                    </a:lnTo>
                    <a:lnTo>
                      <a:pt x="2908" y="579"/>
                    </a:lnTo>
                    <a:lnTo>
                      <a:pt x="2908" y="580"/>
                    </a:lnTo>
                    <a:lnTo>
                      <a:pt x="2912" y="580"/>
                    </a:lnTo>
                    <a:lnTo>
                      <a:pt x="2908" y="579"/>
                    </a:lnTo>
                    <a:lnTo>
                      <a:pt x="2904" y="587"/>
                    </a:lnTo>
                    <a:lnTo>
                      <a:pt x="2904" y="588"/>
                    </a:lnTo>
                    <a:lnTo>
                      <a:pt x="2904" y="587"/>
                    </a:lnTo>
                    <a:lnTo>
                      <a:pt x="2900" y="598"/>
                    </a:lnTo>
                    <a:lnTo>
                      <a:pt x="2900" y="604"/>
                    </a:lnTo>
                    <a:lnTo>
                      <a:pt x="2904" y="604"/>
                    </a:lnTo>
                    <a:lnTo>
                      <a:pt x="2900" y="602"/>
                    </a:lnTo>
                    <a:lnTo>
                      <a:pt x="2900" y="604"/>
                    </a:lnTo>
                    <a:lnTo>
                      <a:pt x="2904" y="604"/>
                    </a:lnTo>
                    <a:lnTo>
                      <a:pt x="2900" y="602"/>
                    </a:lnTo>
                    <a:lnTo>
                      <a:pt x="2899" y="606"/>
                    </a:lnTo>
                    <a:lnTo>
                      <a:pt x="2895" y="622"/>
                    </a:lnTo>
                    <a:lnTo>
                      <a:pt x="2895" y="623"/>
                    </a:lnTo>
                    <a:lnTo>
                      <a:pt x="2892" y="636"/>
                    </a:lnTo>
                    <a:lnTo>
                      <a:pt x="2892" y="642"/>
                    </a:lnTo>
                    <a:lnTo>
                      <a:pt x="2896" y="642"/>
                    </a:lnTo>
                    <a:lnTo>
                      <a:pt x="2892" y="642"/>
                    </a:lnTo>
                    <a:lnTo>
                      <a:pt x="2896" y="642"/>
                    </a:lnTo>
                    <a:lnTo>
                      <a:pt x="2892" y="642"/>
                    </a:lnTo>
                    <a:lnTo>
                      <a:pt x="2891" y="650"/>
                    </a:lnTo>
                    <a:lnTo>
                      <a:pt x="2895" y="650"/>
                    </a:lnTo>
                    <a:lnTo>
                      <a:pt x="2891" y="650"/>
                    </a:lnTo>
                    <a:lnTo>
                      <a:pt x="2895" y="650"/>
                    </a:lnTo>
                    <a:lnTo>
                      <a:pt x="2891" y="650"/>
                    </a:lnTo>
                    <a:lnTo>
                      <a:pt x="2890" y="657"/>
                    </a:lnTo>
                    <a:lnTo>
                      <a:pt x="2888" y="666"/>
                    </a:lnTo>
                    <a:lnTo>
                      <a:pt x="2887" y="673"/>
                    </a:lnTo>
                    <a:lnTo>
                      <a:pt x="2886" y="684"/>
                    </a:lnTo>
                    <a:lnTo>
                      <a:pt x="2884" y="693"/>
                    </a:lnTo>
                    <a:lnTo>
                      <a:pt x="2884" y="703"/>
                    </a:lnTo>
                    <a:lnTo>
                      <a:pt x="2888" y="703"/>
                    </a:lnTo>
                    <a:lnTo>
                      <a:pt x="2884" y="703"/>
                    </a:lnTo>
                    <a:lnTo>
                      <a:pt x="2888" y="703"/>
                    </a:lnTo>
                    <a:lnTo>
                      <a:pt x="2884" y="703"/>
                    </a:lnTo>
                    <a:lnTo>
                      <a:pt x="2882" y="724"/>
                    </a:lnTo>
                    <a:lnTo>
                      <a:pt x="2878" y="759"/>
                    </a:lnTo>
                    <a:lnTo>
                      <a:pt x="2877" y="772"/>
                    </a:lnTo>
                    <a:lnTo>
                      <a:pt x="2877" y="783"/>
                    </a:lnTo>
                    <a:lnTo>
                      <a:pt x="2881" y="783"/>
                    </a:lnTo>
                    <a:lnTo>
                      <a:pt x="2877" y="783"/>
                    </a:lnTo>
                    <a:lnTo>
                      <a:pt x="2881" y="783"/>
                    </a:lnTo>
                    <a:lnTo>
                      <a:pt x="2877" y="783"/>
                    </a:lnTo>
                    <a:lnTo>
                      <a:pt x="2875" y="796"/>
                    </a:lnTo>
                    <a:lnTo>
                      <a:pt x="2874" y="808"/>
                    </a:lnTo>
                    <a:lnTo>
                      <a:pt x="2870" y="847"/>
                    </a:lnTo>
                    <a:lnTo>
                      <a:pt x="2870" y="860"/>
                    </a:lnTo>
                    <a:lnTo>
                      <a:pt x="2874" y="860"/>
                    </a:lnTo>
                    <a:lnTo>
                      <a:pt x="2870" y="860"/>
                    </a:lnTo>
                    <a:lnTo>
                      <a:pt x="2874" y="860"/>
                    </a:lnTo>
                    <a:lnTo>
                      <a:pt x="2870" y="860"/>
                    </a:lnTo>
                    <a:lnTo>
                      <a:pt x="2865" y="911"/>
                    </a:lnTo>
                    <a:lnTo>
                      <a:pt x="2864" y="923"/>
                    </a:lnTo>
                    <a:lnTo>
                      <a:pt x="2862" y="936"/>
                    </a:lnTo>
                    <a:lnTo>
                      <a:pt x="2862" y="949"/>
                    </a:lnTo>
                    <a:lnTo>
                      <a:pt x="2866" y="949"/>
                    </a:lnTo>
                    <a:lnTo>
                      <a:pt x="2862" y="949"/>
                    </a:lnTo>
                    <a:lnTo>
                      <a:pt x="2866" y="949"/>
                    </a:lnTo>
                    <a:lnTo>
                      <a:pt x="2862" y="949"/>
                    </a:lnTo>
                    <a:lnTo>
                      <a:pt x="2861" y="960"/>
                    </a:lnTo>
                    <a:lnTo>
                      <a:pt x="2860" y="973"/>
                    </a:lnTo>
                    <a:lnTo>
                      <a:pt x="2859" y="985"/>
                    </a:lnTo>
                    <a:lnTo>
                      <a:pt x="2857" y="998"/>
                    </a:lnTo>
                    <a:lnTo>
                      <a:pt x="2855" y="1021"/>
                    </a:lnTo>
                    <a:lnTo>
                      <a:pt x="2855" y="1033"/>
                    </a:lnTo>
                    <a:lnTo>
                      <a:pt x="2859" y="1033"/>
                    </a:lnTo>
                    <a:lnTo>
                      <a:pt x="2855" y="1033"/>
                    </a:lnTo>
                    <a:lnTo>
                      <a:pt x="2859" y="1033"/>
                    </a:lnTo>
                    <a:lnTo>
                      <a:pt x="2855" y="1033"/>
                    </a:lnTo>
                    <a:lnTo>
                      <a:pt x="2853" y="1043"/>
                    </a:lnTo>
                    <a:lnTo>
                      <a:pt x="2852" y="1055"/>
                    </a:lnTo>
                    <a:lnTo>
                      <a:pt x="2851" y="1065"/>
                    </a:lnTo>
                    <a:lnTo>
                      <a:pt x="2850" y="1077"/>
                    </a:lnTo>
                    <a:lnTo>
                      <a:pt x="2848" y="1087"/>
                    </a:lnTo>
                    <a:lnTo>
                      <a:pt x="2847" y="1096"/>
                    </a:lnTo>
                    <a:lnTo>
                      <a:pt x="2847" y="1106"/>
                    </a:lnTo>
                    <a:lnTo>
                      <a:pt x="2851" y="1106"/>
                    </a:lnTo>
                    <a:lnTo>
                      <a:pt x="2847" y="1106"/>
                    </a:lnTo>
                    <a:lnTo>
                      <a:pt x="2851" y="1106"/>
                    </a:lnTo>
                    <a:lnTo>
                      <a:pt x="2847" y="1106"/>
                    </a:lnTo>
                    <a:lnTo>
                      <a:pt x="2843" y="1134"/>
                    </a:lnTo>
                    <a:lnTo>
                      <a:pt x="2842" y="1141"/>
                    </a:lnTo>
                    <a:lnTo>
                      <a:pt x="2841" y="1150"/>
                    </a:lnTo>
                    <a:lnTo>
                      <a:pt x="2844" y="1150"/>
                    </a:lnTo>
                    <a:lnTo>
                      <a:pt x="2841" y="1150"/>
                    </a:lnTo>
                    <a:lnTo>
                      <a:pt x="2844" y="1150"/>
                    </a:lnTo>
                    <a:lnTo>
                      <a:pt x="2841" y="1150"/>
                    </a:lnTo>
                    <a:lnTo>
                      <a:pt x="2839" y="1157"/>
                    </a:lnTo>
                    <a:lnTo>
                      <a:pt x="2839" y="1165"/>
                    </a:lnTo>
                    <a:lnTo>
                      <a:pt x="2843" y="1165"/>
                    </a:lnTo>
                    <a:lnTo>
                      <a:pt x="2839" y="1165"/>
                    </a:lnTo>
                    <a:lnTo>
                      <a:pt x="2843" y="1165"/>
                    </a:lnTo>
                    <a:lnTo>
                      <a:pt x="2839" y="1165"/>
                    </a:lnTo>
                    <a:lnTo>
                      <a:pt x="2835" y="1184"/>
                    </a:lnTo>
                    <a:lnTo>
                      <a:pt x="2839" y="1184"/>
                    </a:lnTo>
                    <a:lnTo>
                      <a:pt x="2835" y="1183"/>
                    </a:lnTo>
                    <a:lnTo>
                      <a:pt x="2835" y="1184"/>
                    </a:lnTo>
                    <a:lnTo>
                      <a:pt x="2839" y="1184"/>
                    </a:lnTo>
                    <a:lnTo>
                      <a:pt x="2835" y="1183"/>
                    </a:lnTo>
                    <a:lnTo>
                      <a:pt x="2834" y="1188"/>
                    </a:lnTo>
                    <a:lnTo>
                      <a:pt x="2833" y="1192"/>
                    </a:lnTo>
                    <a:lnTo>
                      <a:pt x="2833" y="1198"/>
                    </a:lnTo>
                    <a:lnTo>
                      <a:pt x="2837" y="1198"/>
                    </a:lnTo>
                    <a:lnTo>
                      <a:pt x="2833" y="1197"/>
                    </a:lnTo>
                    <a:lnTo>
                      <a:pt x="2833" y="1198"/>
                    </a:lnTo>
                    <a:lnTo>
                      <a:pt x="2837" y="1198"/>
                    </a:lnTo>
                    <a:lnTo>
                      <a:pt x="2833" y="1197"/>
                    </a:lnTo>
                    <a:lnTo>
                      <a:pt x="2831" y="1201"/>
                    </a:lnTo>
                    <a:lnTo>
                      <a:pt x="2835" y="1202"/>
                    </a:lnTo>
                    <a:lnTo>
                      <a:pt x="2831" y="1201"/>
                    </a:lnTo>
                    <a:lnTo>
                      <a:pt x="2835" y="1202"/>
                    </a:lnTo>
                    <a:lnTo>
                      <a:pt x="2831" y="1201"/>
                    </a:lnTo>
                    <a:lnTo>
                      <a:pt x="2830" y="1203"/>
                    </a:lnTo>
                    <a:lnTo>
                      <a:pt x="2830" y="1205"/>
                    </a:lnTo>
                    <a:lnTo>
                      <a:pt x="2830" y="1203"/>
                    </a:lnTo>
                    <a:lnTo>
                      <a:pt x="2829" y="1207"/>
                    </a:lnTo>
                    <a:lnTo>
                      <a:pt x="2833" y="1208"/>
                    </a:lnTo>
                    <a:lnTo>
                      <a:pt x="2830" y="1206"/>
                    </a:lnTo>
                    <a:lnTo>
                      <a:pt x="2829" y="1207"/>
                    </a:lnTo>
                    <a:lnTo>
                      <a:pt x="2833" y="1208"/>
                    </a:lnTo>
                    <a:lnTo>
                      <a:pt x="2830" y="1206"/>
                    </a:lnTo>
                    <a:lnTo>
                      <a:pt x="2828" y="1208"/>
                    </a:lnTo>
                    <a:lnTo>
                      <a:pt x="2826" y="1211"/>
                    </a:lnTo>
                    <a:lnTo>
                      <a:pt x="2830" y="1212"/>
                    </a:lnTo>
                    <a:lnTo>
                      <a:pt x="2828" y="1210"/>
                    </a:lnTo>
                    <a:lnTo>
                      <a:pt x="2826" y="1211"/>
                    </a:lnTo>
                    <a:lnTo>
                      <a:pt x="2830" y="1212"/>
                    </a:lnTo>
                    <a:lnTo>
                      <a:pt x="2828" y="1210"/>
                    </a:lnTo>
                    <a:lnTo>
                      <a:pt x="2825" y="1212"/>
                    </a:lnTo>
                    <a:lnTo>
                      <a:pt x="2828" y="1215"/>
                    </a:lnTo>
                    <a:lnTo>
                      <a:pt x="2831" y="1212"/>
                    </a:lnTo>
                    <a:lnTo>
                      <a:pt x="2830" y="1212"/>
                    </a:lnTo>
                    <a:lnTo>
                      <a:pt x="2828" y="1211"/>
                    </a:lnTo>
                    <a:lnTo>
                      <a:pt x="2825" y="1212"/>
                    </a:lnTo>
                    <a:lnTo>
                      <a:pt x="2828" y="1215"/>
                    </a:lnTo>
                    <a:lnTo>
                      <a:pt x="2831" y="1212"/>
                    </a:lnTo>
                    <a:lnTo>
                      <a:pt x="2830" y="1211"/>
                    </a:lnTo>
                    <a:lnTo>
                      <a:pt x="2829" y="1211"/>
                    </a:lnTo>
                    <a:lnTo>
                      <a:pt x="2826" y="1210"/>
                    </a:lnTo>
                    <a:lnTo>
                      <a:pt x="2825" y="1210"/>
                    </a:lnTo>
                    <a:lnTo>
                      <a:pt x="2825" y="1214"/>
                    </a:lnTo>
                    <a:lnTo>
                      <a:pt x="2829" y="1211"/>
                    </a:lnTo>
                    <a:lnTo>
                      <a:pt x="2825" y="1210"/>
                    </a:lnTo>
                    <a:lnTo>
                      <a:pt x="2825" y="1214"/>
                    </a:lnTo>
                    <a:lnTo>
                      <a:pt x="2829" y="1211"/>
                    </a:lnTo>
                    <a:lnTo>
                      <a:pt x="2826" y="1208"/>
                    </a:lnTo>
                    <a:lnTo>
                      <a:pt x="2822" y="1211"/>
                    </a:lnTo>
                    <a:lnTo>
                      <a:pt x="2826" y="1210"/>
                    </a:lnTo>
                    <a:lnTo>
                      <a:pt x="2826" y="1208"/>
                    </a:lnTo>
                    <a:lnTo>
                      <a:pt x="2822" y="1211"/>
                    </a:lnTo>
                    <a:lnTo>
                      <a:pt x="2826" y="1210"/>
                    </a:lnTo>
                    <a:lnTo>
                      <a:pt x="2825" y="1207"/>
                    </a:lnTo>
                    <a:lnTo>
                      <a:pt x="2821" y="1208"/>
                    </a:lnTo>
                    <a:lnTo>
                      <a:pt x="2826" y="1208"/>
                    </a:lnTo>
                    <a:lnTo>
                      <a:pt x="2825" y="1207"/>
                    </a:lnTo>
                    <a:lnTo>
                      <a:pt x="2821" y="1208"/>
                    </a:lnTo>
                    <a:lnTo>
                      <a:pt x="2826" y="1208"/>
                    </a:lnTo>
                    <a:lnTo>
                      <a:pt x="2826" y="1206"/>
                    </a:lnTo>
                    <a:lnTo>
                      <a:pt x="2825" y="1206"/>
                    </a:lnTo>
                    <a:lnTo>
                      <a:pt x="2825" y="1205"/>
                    </a:lnTo>
                    <a:lnTo>
                      <a:pt x="2824" y="1202"/>
                    </a:lnTo>
                    <a:lnTo>
                      <a:pt x="2820" y="1203"/>
                    </a:lnTo>
                    <a:lnTo>
                      <a:pt x="2824" y="1202"/>
                    </a:lnTo>
                    <a:lnTo>
                      <a:pt x="2820" y="1203"/>
                    </a:lnTo>
                    <a:lnTo>
                      <a:pt x="2824" y="1202"/>
                    </a:lnTo>
                    <a:lnTo>
                      <a:pt x="2819" y="1186"/>
                    </a:lnTo>
                    <a:lnTo>
                      <a:pt x="2815" y="1188"/>
                    </a:lnTo>
                    <a:lnTo>
                      <a:pt x="2819" y="1188"/>
                    </a:lnTo>
                    <a:lnTo>
                      <a:pt x="2819" y="1186"/>
                    </a:lnTo>
                    <a:lnTo>
                      <a:pt x="2815" y="1188"/>
                    </a:lnTo>
                    <a:lnTo>
                      <a:pt x="2819" y="1188"/>
                    </a:lnTo>
                    <a:lnTo>
                      <a:pt x="2817" y="1183"/>
                    </a:lnTo>
                    <a:lnTo>
                      <a:pt x="2813" y="1183"/>
                    </a:lnTo>
                    <a:lnTo>
                      <a:pt x="2819" y="1183"/>
                    </a:lnTo>
                    <a:lnTo>
                      <a:pt x="2813" y="1183"/>
                    </a:lnTo>
                    <a:lnTo>
                      <a:pt x="2819" y="1183"/>
                    </a:lnTo>
                    <a:lnTo>
                      <a:pt x="2819" y="1177"/>
                    </a:lnTo>
                    <a:lnTo>
                      <a:pt x="2817" y="1177"/>
                    </a:lnTo>
                    <a:lnTo>
                      <a:pt x="2815" y="1167"/>
                    </a:lnTo>
                    <a:lnTo>
                      <a:pt x="2810" y="1141"/>
                    </a:lnTo>
                    <a:lnTo>
                      <a:pt x="2806" y="1141"/>
                    </a:lnTo>
                    <a:lnTo>
                      <a:pt x="2811" y="1141"/>
                    </a:lnTo>
                    <a:lnTo>
                      <a:pt x="2806" y="1141"/>
                    </a:lnTo>
                    <a:lnTo>
                      <a:pt x="2811" y="1141"/>
                    </a:lnTo>
                    <a:lnTo>
                      <a:pt x="2811" y="1134"/>
                    </a:lnTo>
                    <a:lnTo>
                      <a:pt x="2810" y="1124"/>
                    </a:lnTo>
                    <a:lnTo>
                      <a:pt x="2808" y="1117"/>
                    </a:lnTo>
                    <a:lnTo>
                      <a:pt x="2807" y="1106"/>
                    </a:lnTo>
                    <a:lnTo>
                      <a:pt x="2806" y="1097"/>
                    </a:lnTo>
                    <a:lnTo>
                      <a:pt x="2804" y="1087"/>
                    </a:lnTo>
                    <a:lnTo>
                      <a:pt x="2799" y="1087"/>
                    </a:lnTo>
                    <a:lnTo>
                      <a:pt x="2804" y="1087"/>
                    </a:lnTo>
                    <a:lnTo>
                      <a:pt x="2799" y="1087"/>
                    </a:lnTo>
                    <a:lnTo>
                      <a:pt x="2804" y="1087"/>
                    </a:lnTo>
                    <a:lnTo>
                      <a:pt x="2804" y="1077"/>
                    </a:lnTo>
                    <a:lnTo>
                      <a:pt x="2803" y="1065"/>
                    </a:lnTo>
                    <a:lnTo>
                      <a:pt x="2802" y="1055"/>
                    </a:lnTo>
                    <a:lnTo>
                      <a:pt x="2799" y="1031"/>
                    </a:lnTo>
                    <a:lnTo>
                      <a:pt x="2798" y="1018"/>
                    </a:lnTo>
                    <a:lnTo>
                      <a:pt x="2797" y="1007"/>
                    </a:lnTo>
                    <a:lnTo>
                      <a:pt x="2791" y="1007"/>
                    </a:lnTo>
                    <a:lnTo>
                      <a:pt x="2797" y="1007"/>
                    </a:lnTo>
                    <a:lnTo>
                      <a:pt x="2791" y="1007"/>
                    </a:lnTo>
                    <a:lnTo>
                      <a:pt x="2797" y="1007"/>
                    </a:lnTo>
                    <a:lnTo>
                      <a:pt x="2797" y="994"/>
                    </a:lnTo>
                    <a:lnTo>
                      <a:pt x="2795" y="981"/>
                    </a:lnTo>
                    <a:lnTo>
                      <a:pt x="2794" y="969"/>
                    </a:lnTo>
                    <a:lnTo>
                      <a:pt x="2789" y="918"/>
                    </a:lnTo>
                    <a:lnTo>
                      <a:pt x="2784" y="918"/>
                    </a:lnTo>
                    <a:lnTo>
                      <a:pt x="2789" y="918"/>
                    </a:lnTo>
                    <a:lnTo>
                      <a:pt x="2784" y="918"/>
                    </a:lnTo>
                    <a:lnTo>
                      <a:pt x="2789" y="918"/>
                    </a:lnTo>
                    <a:lnTo>
                      <a:pt x="2789" y="905"/>
                    </a:lnTo>
                    <a:lnTo>
                      <a:pt x="2786" y="879"/>
                    </a:lnTo>
                    <a:lnTo>
                      <a:pt x="2785" y="867"/>
                    </a:lnTo>
                    <a:lnTo>
                      <a:pt x="2782" y="841"/>
                    </a:lnTo>
                    <a:lnTo>
                      <a:pt x="2781" y="830"/>
                    </a:lnTo>
                    <a:lnTo>
                      <a:pt x="2776" y="830"/>
                    </a:lnTo>
                    <a:lnTo>
                      <a:pt x="2781" y="830"/>
                    </a:lnTo>
                    <a:lnTo>
                      <a:pt x="2776" y="830"/>
                    </a:lnTo>
                    <a:lnTo>
                      <a:pt x="2781" y="830"/>
                    </a:lnTo>
                    <a:lnTo>
                      <a:pt x="2781" y="817"/>
                    </a:lnTo>
                    <a:lnTo>
                      <a:pt x="2780" y="805"/>
                    </a:lnTo>
                    <a:lnTo>
                      <a:pt x="2779" y="792"/>
                    </a:lnTo>
                    <a:lnTo>
                      <a:pt x="2775" y="757"/>
                    </a:lnTo>
                    <a:lnTo>
                      <a:pt x="2769" y="757"/>
                    </a:lnTo>
                    <a:lnTo>
                      <a:pt x="2775" y="757"/>
                    </a:lnTo>
                    <a:lnTo>
                      <a:pt x="2769" y="757"/>
                    </a:lnTo>
                    <a:lnTo>
                      <a:pt x="2775" y="757"/>
                    </a:lnTo>
                    <a:lnTo>
                      <a:pt x="2775" y="747"/>
                    </a:lnTo>
                    <a:lnTo>
                      <a:pt x="2773" y="735"/>
                    </a:lnTo>
                    <a:lnTo>
                      <a:pt x="2772" y="725"/>
                    </a:lnTo>
                    <a:lnTo>
                      <a:pt x="2771" y="713"/>
                    </a:lnTo>
                    <a:lnTo>
                      <a:pt x="2769" y="703"/>
                    </a:lnTo>
                    <a:lnTo>
                      <a:pt x="2768" y="694"/>
                    </a:lnTo>
                    <a:lnTo>
                      <a:pt x="2767" y="684"/>
                    </a:lnTo>
                    <a:lnTo>
                      <a:pt x="2762" y="684"/>
                    </a:lnTo>
                    <a:lnTo>
                      <a:pt x="2767" y="684"/>
                    </a:lnTo>
                    <a:lnTo>
                      <a:pt x="2762" y="684"/>
                    </a:lnTo>
                    <a:lnTo>
                      <a:pt x="2767" y="684"/>
                    </a:lnTo>
                    <a:lnTo>
                      <a:pt x="2767" y="675"/>
                    </a:lnTo>
                    <a:lnTo>
                      <a:pt x="2764" y="657"/>
                    </a:lnTo>
                    <a:lnTo>
                      <a:pt x="2759" y="626"/>
                    </a:lnTo>
                    <a:lnTo>
                      <a:pt x="2754" y="626"/>
                    </a:lnTo>
                    <a:lnTo>
                      <a:pt x="2759" y="626"/>
                    </a:lnTo>
                    <a:lnTo>
                      <a:pt x="2754" y="626"/>
                    </a:lnTo>
                    <a:lnTo>
                      <a:pt x="2759" y="626"/>
                    </a:lnTo>
                    <a:lnTo>
                      <a:pt x="2759" y="619"/>
                    </a:lnTo>
                    <a:lnTo>
                      <a:pt x="2758" y="619"/>
                    </a:lnTo>
                    <a:lnTo>
                      <a:pt x="2757" y="613"/>
                    </a:lnTo>
                    <a:lnTo>
                      <a:pt x="2751" y="592"/>
                    </a:lnTo>
                    <a:lnTo>
                      <a:pt x="2751" y="591"/>
                    </a:lnTo>
                    <a:lnTo>
                      <a:pt x="2750" y="587"/>
                    </a:lnTo>
                    <a:lnTo>
                      <a:pt x="2746" y="588"/>
                    </a:lnTo>
                    <a:lnTo>
                      <a:pt x="2751" y="588"/>
                    </a:lnTo>
                    <a:lnTo>
                      <a:pt x="2750" y="587"/>
                    </a:lnTo>
                    <a:lnTo>
                      <a:pt x="2746" y="588"/>
                    </a:lnTo>
                    <a:lnTo>
                      <a:pt x="2751" y="588"/>
                    </a:lnTo>
                    <a:lnTo>
                      <a:pt x="2751" y="586"/>
                    </a:lnTo>
                    <a:lnTo>
                      <a:pt x="2750" y="586"/>
                    </a:lnTo>
                    <a:lnTo>
                      <a:pt x="2750" y="584"/>
                    </a:lnTo>
                    <a:lnTo>
                      <a:pt x="2746" y="576"/>
                    </a:lnTo>
                    <a:lnTo>
                      <a:pt x="2746" y="575"/>
                    </a:lnTo>
                    <a:lnTo>
                      <a:pt x="2745" y="574"/>
                    </a:lnTo>
                    <a:lnTo>
                      <a:pt x="2744" y="574"/>
                    </a:lnTo>
                    <a:lnTo>
                      <a:pt x="2741" y="573"/>
                    </a:lnTo>
                    <a:lnTo>
                      <a:pt x="2737" y="573"/>
                    </a:lnTo>
                    <a:lnTo>
                      <a:pt x="2735" y="574"/>
                    </a:lnTo>
                    <a:lnTo>
                      <a:pt x="2732" y="576"/>
                    </a:lnTo>
                    <a:lnTo>
                      <a:pt x="2731" y="579"/>
                    </a:lnTo>
                    <a:lnTo>
                      <a:pt x="2735" y="580"/>
                    </a:lnTo>
                    <a:lnTo>
                      <a:pt x="2732" y="578"/>
                    </a:lnTo>
                    <a:lnTo>
                      <a:pt x="2731" y="579"/>
                    </a:lnTo>
                    <a:lnTo>
                      <a:pt x="2735" y="580"/>
                    </a:lnTo>
                    <a:lnTo>
                      <a:pt x="2732" y="578"/>
                    </a:lnTo>
                    <a:lnTo>
                      <a:pt x="2729" y="580"/>
                    </a:lnTo>
                    <a:lnTo>
                      <a:pt x="2728" y="583"/>
                    </a:lnTo>
                    <a:lnTo>
                      <a:pt x="2728" y="588"/>
                    </a:lnTo>
                    <a:lnTo>
                      <a:pt x="2732" y="588"/>
                    </a:lnTo>
                    <a:lnTo>
                      <a:pt x="2728" y="587"/>
                    </a:lnTo>
                    <a:lnTo>
                      <a:pt x="2728" y="588"/>
                    </a:lnTo>
                    <a:lnTo>
                      <a:pt x="2732" y="588"/>
                    </a:lnTo>
                    <a:lnTo>
                      <a:pt x="2728" y="587"/>
                    </a:lnTo>
                    <a:lnTo>
                      <a:pt x="2727" y="589"/>
                    </a:lnTo>
                    <a:lnTo>
                      <a:pt x="2727" y="591"/>
                    </a:lnTo>
                    <a:lnTo>
                      <a:pt x="2727" y="589"/>
                    </a:lnTo>
                    <a:lnTo>
                      <a:pt x="2724" y="597"/>
                    </a:lnTo>
                    <a:lnTo>
                      <a:pt x="2723" y="602"/>
                    </a:lnTo>
                    <a:lnTo>
                      <a:pt x="2722" y="606"/>
                    </a:lnTo>
                    <a:lnTo>
                      <a:pt x="2720" y="611"/>
                    </a:lnTo>
                    <a:lnTo>
                      <a:pt x="2720" y="618"/>
                    </a:lnTo>
                    <a:lnTo>
                      <a:pt x="2724" y="618"/>
                    </a:lnTo>
                    <a:lnTo>
                      <a:pt x="2720" y="617"/>
                    </a:lnTo>
                    <a:lnTo>
                      <a:pt x="2720" y="618"/>
                    </a:lnTo>
                    <a:lnTo>
                      <a:pt x="2724" y="618"/>
                    </a:lnTo>
                    <a:lnTo>
                      <a:pt x="2720" y="617"/>
                    </a:lnTo>
                    <a:lnTo>
                      <a:pt x="2719" y="622"/>
                    </a:lnTo>
                    <a:lnTo>
                      <a:pt x="2719" y="623"/>
                    </a:lnTo>
                    <a:lnTo>
                      <a:pt x="2715" y="642"/>
                    </a:lnTo>
                    <a:lnTo>
                      <a:pt x="2713" y="658"/>
                    </a:lnTo>
                    <a:lnTo>
                      <a:pt x="2713" y="666"/>
                    </a:lnTo>
                    <a:lnTo>
                      <a:pt x="2717" y="666"/>
                    </a:lnTo>
                    <a:lnTo>
                      <a:pt x="2713" y="666"/>
                    </a:lnTo>
                    <a:lnTo>
                      <a:pt x="2717" y="666"/>
                    </a:lnTo>
                    <a:lnTo>
                      <a:pt x="2713" y="666"/>
                    </a:lnTo>
                    <a:lnTo>
                      <a:pt x="2709" y="693"/>
                    </a:lnTo>
                    <a:lnTo>
                      <a:pt x="2706" y="713"/>
                    </a:lnTo>
                    <a:lnTo>
                      <a:pt x="2705" y="725"/>
                    </a:lnTo>
                    <a:lnTo>
                      <a:pt x="2705" y="737"/>
                    </a:lnTo>
                    <a:lnTo>
                      <a:pt x="2709" y="737"/>
                    </a:lnTo>
                    <a:lnTo>
                      <a:pt x="2705" y="737"/>
                    </a:lnTo>
                    <a:lnTo>
                      <a:pt x="2709" y="737"/>
                    </a:lnTo>
                    <a:lnTo>
                      <a:pt x="2705" y="737"/>
                    </a:lnTo>
                    <a:lnTo>
                      <a:pt x="2701" y="772"/>
                    </a:lnTo>
                    <a:lnTo>
                      <a:pt x="2700" y="785"/>
                    </a:lnTo>
                    <a:lnTo>
                      <a:pt x="2698" y="796"/>
                    </a:lnTo>
                    <a:lnTo>
                      <a:pt x="2697" y="809"/>
                    </a:lnTo>
                    <a:lnTo>
                      <a:pt x="2697" y="822"/>
                    </a:lnTo>
                    <a:lnTo>
                      <a:pt x="2701" y="822"/>
                    </a:lnTo>
                    <a:lnTo>
                      <a:pt x="2697" y="822"/>
                    </a:lnTo>
                    <a:lnTo>
                      <a:pt x="2701" y="822"/>
                    </a:lnTo>
                    <a:lnTo>
                      <a:pt x="2697" y="822"/>
                    </a:lnTo>
                    <a:lnTo>
                      <a:pt x="2691" y="887"/>
                    </a:lnTo>
                    <a:lnTo>
                      <a:pt x="2691" y="900"/>
                    </a:lnTo>
                    <a:lnTo>
                      <a:pt x="2695" y="900"/>
                    </a:lnTo>
                    <a:lnTo>
                      <a:pt x="2691" y="900"/>
                    </a:lnTo>
                    <a:lnTo>
                      <a:pt x="2695" y="900"/>
                    </a:lnTo>
                    <a:lnTo>
                      <a:pt x="2691" y="900"/>
                    </a:lnTo>
                    <a:lnTo>
                      <a:pt x="2689" y="911"/>
                    </a:lnTo>
                    <a:lnTo>
                      <a:pt x="2686" y="950"/>
                    </a:lnTo>
                    <a:lnTo>
                      <a:pt x="2684" y="962"/>
                    </a:lnTo>
                    <a:lnTo>
                      <a:pt x="2683" y="975"/>
                    </a:lnTo>
                    <a:lnTo>
                      <a:pt x="2683" y="986"/>
                    </a:lnTo>
                    <a:lnTo>
                      <a:pt x="2687" y="986"/>
                    </a:lnTo>
                    <a:lnTo>
                      <a:pt x="2683" y="986"/>
                    </a:lnTo>
                    <a:lnTo>
                      <a:pt x="2687" y="986"/>
                    </a:lnTo>
                    <a:lnTo>
                      <a:pt x="2683" y="986"/>
                    </a:lnTo>
                    <a:lnTo>
                      <a:pt x="2680" y="1009"/>
                    </a:lnTo>
                    <a:lnTo>
                      <a:pt x="2679" y="1022"/>
                    </a:lnTo>
                    <a:lnTo>
                      <a:pt x="2678" y="1033"/>
                    </a:lnTo>
                    <a:lnTo>
                      <a:pt x="2675" y="1056"/>
                    </a:lnTo>
                    <a:lnTo>
                      <a:pt x="2675" y="1066"/>
                    </a:lnTo>
                    <a:lnTo>
                      <a:pt x="2679" y="1066"/>
                    </a:lnTo>
                    <a:lnTo>
                      <a:pt x="2675" y="1066"/>
                    </a:lnTo>
                    <a:lnTo>
                      <a:pt x="2679" y="1066"/>
                    </a:lnTo>
                    <a:lnTo>
                      <a:pt x="2675" y="1066"/>
                    </a:lnTo>
                    <a:lnTo>
                      <a:pt x="2671" y="1097"/>
                    </a:lnTo>
                    <a:lnTo>
                      <a:pt x="2670" y="1106"/>
                    </a:lnTo>
                    <a:lnTo>
                      <a:pt x="2669" y="1117"/>
                    </a:lnTo>
                    <a:lnTo>
                      <a:pt x="2667" y="1124"/>
                    </a:lnTo>
                    <a:lnTo>
                      <a:pt x="2667" y="1134"/>
                    </a:lnTo>
                    <a:lnTo>
                      <a:pt x="2671" y="1134"/>
                    </a:lnTo>
                    <a:lnTo>
                      <a:pt x="2667" y="1134"/>
                    </a:lnTo>
                    <a:lnTo>
                      <a:pt x="2671" y="1134"/>
                    </a:lnTo>
                    <a:lnTo>
                      <a:pt x="2667" y="1134"/>
                    </a:lnTo>
                    <a:lnTo>
                      <a:pt x="2666" y="1143"/>
                    </a:lnTo>
                    <a:lnTo>
                      <a:pt x="2665" y="1150"/>
                    </a:lnTo>
                    <a:lnTo>
                      <a:pt x="2669" y="1150"/>
                    </a:lnTo>
                    <a:lnTo>
                      <a:pt x="2665" y="1150"/>
                    </a:lnTo>
                    <a:lnTo>
                      <a:pt x="2669" y="1150"/>
                    </a:lnTo>
                    <a:lnTo>
                      <a:pt x="2665" y="1150"/>
                    </a:lnTo>
                    <a:lnTo>
                      <a:pt x="2664" y="1157"/>
                    </a:lnTo>
                    <a:lnTo>
                      <a:pt x="2662" y="1165"/>
                    </a:lnTo>
                    <a:lnTo>
                      <a:pt x="2666" y="1165"/>
                    </a:lnTo>
                    <a:lnTo>
                      <a:pt x="2662" y="1165"/>
                    </a:lnTo>
                    <a:lnTo>
                      <a:pt x="2666" y="1165"/>
                    </a:lnTo>
                    <a:lnTo>
                      <a:pt x="2662" y="1165"/>
                    </a:lnTo>
                    <a:lnTo>
                      <a:pt x="2660" y="1177"/>
                    </a:lnTo>
                    <a:lnTo>
                      <a:pt x="2660" y="1183"/>
                    </a:lnTo>
                    <a:lnTo>
                      <a:pt x="2664" y="1183"/>
                    </a:lnTo>
                    <a:lnTo>
                      <a:pt x="2660" y="1181"/>
                    </a:lnTo>
                    <a:lnTo>
                      <a:pt x="2660" y="1183"/>
                    </a:lnTo>
                    <a:lnTo>
                      <a:pt x="2664" y="1183"/>
                    </a:lnTo>
                    <a:lnTo>
                      <a:pt x="2660" y="1181"/>
                    </a:lnTo>
                    <a:lnTo>
                      <a:pt x="2657" y="1192"/>
                    </a:lnTo>
                    <a:lnTo>
                      <a:pt x="2653" y="1203"/>
                    </a:lnTo>
                    <a:lnTo>
                      <a:pt x="2653" y="1207"/>
                    </a:lnTo>
                    <a:lnTo>
                      <a:pt x="2657" y="1207"/>
                    </a:lnTo>
                    <a:lnTo>
                      <a:pt x="2655" y="1205"/>
                    </a:lnTo>
                    <a:lnTo>
                      <a:pt x="2653" y="1207"/>
                    </a:lnTo>
                    <a:lnTo>
                      <a:pt x="2657" y="1207"/>
                    </a:lnTo>
                    <a:lnTo>
                      <a:pt x="2655" y="1205"/>
                    </a:lnTo>
                    <a:lnTo>
                      <a:pt x="2652" y="1207"/>
                    </a:lnTo>
                    <a:lnTo>
                      <a:pt x="2651" y="1210"/>
                    </a:lnTo>
                    <a:lnTo>
                      <a:pt x="2655" y="1211"/>
                    </a:lnTo>
                    <a:lnTo>
                      <a:pt x="2652" y="1208"/>
                    </a:lnTo>
                    <a:lnTo>
                      <a:pt x="2651" y="1210"/>
                    </a:lnTo>
                    <a:lnTo>
                      <a:pt x="2655" y="1211"/>
                    </a:lnTo>
                    <a:lnTo>
                      <a:pt x="2652" y="1208"/>
                    </a:lnTo>
                    <a:lnTo>
                      <a:pt x="2651" y="1210"/>
                    </a:lnTo>
                    <a:lnTo>
                      <a:pt x="2653" y="1212"/>
                    </a:lnTo>
                    <a:lnTo>
                      <a:pt x="2653" y="1208"/>
                    </a:lnTo>
                    <a:lnTo>
                      <a:pt x="2651" y="1210"/>
                    </a:lnTo>
                    <a:lnTo>
                      <a:pt x="2653" y="1212"/>
                    </a:lnTo>
                    <a:lnTo>
                      <a:pt x="2653" y="1208"/>
                    </a:lnTo>
                    <a:lnTo>
                      <a:pt x="2649" y="1208"/>
                    </a:lnTo>
                    <a:lnTo>
                      <a:pt x="2649" y="1212"/>
                    </a:lnTo>
                    <a:lnTo>
                      <a:pt x="2655" y="1212"/>
                    </a:lnTo>
                    <a:lnTo>
                      <a:pt x="2653" y="1212"/>
                    </a:lnTo>
                    <a:lnTo>
                      <a:pt x="2652" y="1210"/>
                    </a:lnTo>
                    <a:lnTo>
                      <a:pt x="2649" y="1208"/>
                    </a:lnTo>
                    <a:lnTo>
                      <a:pt x="2649" y="1212"/>
                    </a:lnTo>
                    <a:lnTo>
                      <a:pt x="2655" y="1212"/>
                    </a:lnTo>
                    <a:lnTo>
                      <a:pt x="2655" y="1211"/>
                    </a:lnTo>
                    <a:lnTo>
                      <a:pt x="2653" y="1211"/>
                    </a:lnTo>
                    <a:lnTo>
                      <a:pt x="2653" y="1208"/>
                    </a:lnTo>
                    <a:lnTo>
                      <a:pt x="2651" y="1206"/>
                    </a:lnTo>
                    <a:lnTo>
                      <a:pt x="2647" y="1208"/>
                    </a:lnTo>
                    <a:lnTo>
                      <a:pt x="2651" y="1207"/>
                    </a:lnTo>
                    <a:lnTo>
                      <a:pt x="2651" y="1206"/>
                    </a:lnTo>
                    <a:lnTo>
                      <a:pt x="2647" y="1208"/>
                    </a:lnTo>
                    <a:lnTo>
                      <a:pt x="2651" y="1207"/>
                    </a:lnTo>
                    <a:lnTo>
                      <a:pt x="2648" y="1202"/>
                    </a:lnTo>
                    <a:lnTo>
                      <a:pt x="2644" y="1203"/>
                    </a:lnTo>
                    <a:lnTo>
                      <a:pt x="2648" y="1202"/>
                    </a:lnTo>
                    <a:lnTo>
                      <a:pt x="2644" y="1203"/>
                    </a:lnTo>
                    <a:lnTo>
                      <a:pt x="2648" y="1202"/>
                    </a:lnTo>
                    <a:lnTo>
                      <a:pt x="2647" y="1198"/>
                    </a:lnTo>
                    <a:lnTo>
                      <a:pt x="2646" y="1196"/>
                    </a:lnTo>
                    <a:lnTo>
                      <a:pt x="2642" y="1197"/>
                    </a:lnTo>
                    <a:lnTo>
                      <a:pt x="2647" y="1197"/>
                    </a:lnTo>
                    <a:lnTo>
                      <a:pt x="2646" y="1196"/>
                    </a:lnTo>
                    <a:lnTo>
                      <a:pt x="2642" y="1197"/>
                    </a:lnTo>
                    <a:lnTo>
                      <a:pt x="2647" y="1197"/>
                    </a:lnTo>
                    <a:lnTo>
                      <a:pt x="2647" y="1193"/>
                    </a:lnTo>
                    <a:lnTo>
                      <a:pt x="2646" y="1192"/>
                    </a:lnTo>
                    <a:lnTo>
                      <a:pt x="2644" y="1188"/>
                    </a:lnTo>
                    <a:lnTo>
                      <a:pt x="2640" y="1189"/>
                    </a:lnTo>
                    <a:lnTo>
                      <a:pt x="2644" y="1189"/>
                    </a:lnTo>
                    <a:lnTo>
                      <a:pt x="2644" y="1188"/>
                    </a:lnTo>
                    <a:lnTo>
                      <a:pt x="2640" y="1189"/>
                    </a:lnTo>
                    <a:lnTo>
                      <a:pt x="2644" y="1189"/>
                    </a:lnTo>
                    <a:lnTo>
                      <a:pt x="2643" y="1184"/>
                    </a:lnTo>
                    <a:lnTo>
                      <a:pt x="2643" y="1183"/>
                    </a:lnTo>
                    <a:lnTo>
                      <a:pt x="2642" y="1179"/>
                    </a:lnTo>
                    <a:lnTo>
                      <a:pt x="2638" y="1180"/>
                    </a:lnTo>
                    <a:lnTo>
                      <a:pt x="2642" y="1180"/>
                    </a:lnTo>
                    <a:lnTo>
                      <a:pt x="2642" y="1179"/>
                    </a:lnTo>
                    <a:lnTo>
                      <a:pt x="2638" y="1180"/>
                    </a:lnTo>
                    <a:lnTo>
                      <a:pt x="2642" y="1180"/>
                    </a:lnTo>
                    <a:lnTo>
                      <a:pt x="2639" y="1170"/>
                    </a:lnTo>
                    <a:lnTo>
                      <a:pt x="2638" y="1163"/>
                    </a:lnTo>
                    <a:lnTo>
                      <a:pt x="2634" y="1163"/>
                    </a:lnTo>
                    <a:lnTo>
                      <a:pt x="2639" y="1163"/>
                    </a:lnTo>
                    <a:lnTo>
                      <a:pt x="2634" y="1163"/>
                    </a:lnTo>
                    <a:lnTo>
                      <a:pt x="2639" y="1163"/>
                    </a:lnTo>
                    <a:lnTo>
                      <a:pt x="2639" y="1158"/>
                    </a:lnTo>
                    <a:lnTo>
                      <a:pt x="2638" y="1158"/>
                    </a:lnTo>
                    <a:lnTo>
                      <a:pt x="2636" y="1152"/>
                    </a:lnTo>
                    <a:lnTo>
                      <a:pt x="2633" y="1152"/>
                    </a:lnTo>
                    <a:lnTo>
                      <a:pt x="2638" y="1152"/>
                    </a:lnTo>
                    <a:lnTo>
                      <a:pt x="2633" y="1152"/>
                    </a:lnTo>
                    <a:lnTo>
                      <a:pt x="2638" y="1152"/>
                    </a:lnTo>
                    <a:lnTo>
                      <a:pt x="2636" y="1144"/>
                    </a:lnTo>
                    <a:lnTo>
                      <a:pt x="2635" y="1144"/>
                    </a:lnTo>
                    <a:lnTo>
                      <a:pt x="2634" y="1137"/>
                    </a:lnTo>
                    <a:lnTo>
                      <a:pt x="2630" y="1137"/>
                    </a:lnTo>
                    <a:lnTo>
                      <a:pt x="2635" y="1137"/>
                    </a:lnTo>
                    <a:lnTo>
                      <a:pt x="2630" y="1137"/>
                    </a:lnTo>
                    <a:lnTo>
                      <a:pt x="2635" y="1137"/>
                    </a:lnTo>
                    <a:lnTo>
                      <a:pt x="2634" y="1128"/>
                    </a:lnTo>
                    <a:lnTo>
                      <a:pt x="2633" y="1121"/>
                    </a:lnTo>
                    <a:lnTo>
                      <a:pt x="2627" y="1121"/>
                    </a:lnTo>
                    <a:lnTo>
                      <a:pt x="2633" y="1121"/>
                    </a:lnTo>
                    <a:lnTo>
                      <a:pt x="2627" y="1121"/>
                    </a:lnTo>
                    <a:lnTo>
                      <a:pt x="2633" y="1121"/>
                    </a:lnTo>
                    <a:lnTo>
                      <a:pt x="2633" y="1112"/>
                    </a:lnTo>
                    <a:lnTo>
                      <a:pt x="2631" y="1102"/>
                    </a:lnTo>
                    <a:lnTo>
                      <a:pt x="2626" y="1061"/>
                    </a:lnTo>
                    <a:lnTo>
                      <a:pt x="2625" y="1049"/>
                    </a:lnTo>
                    <a:lnTo>
                      <a:pt x="2620" y="1049"/>
                    </a:lnTo>
                    <a:lnTo>
                      <a:pt x="2625" y="1049"/>
                    </a:lnTo>
                    <a:lnTo>
                      <a:pt x="2620" y="1049"/>
                    </a:lnTo>
                    <a:lnTo>
                      <a:pt x="2625" y="1049"/>
                    </a:lnTo>
                    <a:lnTo>
                      <a:pt x="2625" y="1038"/>
                    </a:lnTo>
                    <a:lnTo>
                      <a:pt x="2624" y="1026"/>
                    </a:lnTo>
                    <a:lnTo>
                      <a:pt x="2622" y="1013"/>
                    </a:lnTo>
                    <a:lnTo>
                      <a:pt x="2621" y="1002"/>
                    </a:lnTo>
                    <a:lnTo>
                      <a:pt x="2618" y="976"/>
                    </a:lnTo>
                    <a:lnTo>
                      <a:pt x="2617" y="964"/>
                    </a:lnTo>
                    <a:lnTo>
                      <a:pt x="2612" y="964"/>
                    </a:lnTo>
                    <a:lnTo>
                      <a:pt x="2617" y="964"/>
                    </a:lnTo>
                    <a:lnTo>
                      <a:pt x="2612" y="964"/>
                    </a:lnTo>
                    <a:lnTo>
                      <a:pt x="2617" y="964"/>
                    </a:lnTo>
                    <a:lnTo>
                      <a:pt x="2617" y="951"/>
                    </a:lnTo>
                    <a:lnTo>
                      <a:pt x="2611" y="887"/>
                    </a:lnTo>
                    <a:lnTo>
                      <a:pt x="2609" y="875"/>
                    </a:lnTo>
                    <a:lnTo>
                      <a:pt x="2604" y="875"/>
                    </a:lnTo>
                    <a:lnTo>
                      <a:pt x="2609" y="875"/>
                    </a:lnTo>
                    <a:lnTo>
                      <a:pt x="2604" y="875"/>
                    </a:lnTo>
                    <a:lnTo>
                      <a:pt x="2609" y="875"/>
                    </a:lnTo>
                    <a:lnTo>
                      <a:pt x="2609" y="862"/>
                    </a:lnTo>
                    <a:lnTo>
                      <a:pt x="2608" y="849"/>
                    </a:lnTo>
                    <a:lnTo>
                      <a:pt x="2607" y="838"/>
                    </a:lnTo>
                    <a:lnTo>
                      <a:pt x="2605" y="825"/>
                    </a:lnTo>
                    <a:lnTo>
                      <a:pt x="2604" y="813"/>
                    </a:lnTo>
                    <a:lnTo>
                      <a:pt x="2603" y="800"/>
                    </a:lnTo>
                    <a:lnTo>
                      <a:pt x="2602" y="788"/>
                    </a:lnTo>
                    <a:lnTo>
                      <a:pt x="2596" y="788"/>
                    </a:lnTo>
                    <a:lnTo>
                      <a:pt x="2602" y="788"/>
                    </a:lnTo>
                    <a:lnTo>
                      <a:pt x="2596" y="788"/>
                    </a:lnTo>
                    <a:lnTo>
                      <a:pt x="2602" y="788"/>
                    </a:lnTo>
                    <a:lnTo>
                      <a:pt x="2602" y="777"/>
                    </a:lnTo>
                    <a:lnTo>
                      <a:pt x="2598" y="742"/>
                    </a:lnTo>
                    <a:lnTo>
                      <a:pt x="2596" y="732"/>
                    </a:lnTo>
                    <a:lnTo>
                      <a:pt x="2595" y="720"/>
                    </a:lnTo>
                    <a:lnTo>
                      <a:pt x="2590" y="720"/>
                    </a:lnTo>
                    <a:lnTo>
                      <a:pt x="2595" y="720"/>
                    </a:lnTo>
                    <a:lnTo>
                      <a:pt x="2590" y="720"/>
                    </a:lnTo>
                    <a:lnTo>
                      <a:pt x="2595" y="720"/>
                    </a:lnTo>
                    <a:lnTo>
                      <a:pt x="2595" y="710"/>
                    </a:lnTo>
                    <a:lnTo>
                      <a:pt x="2593" y="689"/>
                    </a:lnTo>
                    <a:lnTo>
                      <a:pt x="2587" y="653"/>
                    </a:lnTo>
                    <a:lnTo>
                      <a:pt x="2582" y="653"/>
                    </a:lnTo>
                    <a:lnTo>
                      <a:pt x="2587" y="653"/>
                    </a:lnTo>
                    <a:lnTo>
                      <a:pt x="2582" y="653"/>
                    </a:lnTo>
                    <a:lnTo>
                      <a:pt x="2587" y="653"/>
                    </a:lnTo>
                    <a:lnTo>
                      <a:pt x="2587" y="644"/>
                    </a:lnTo>
                    <a:lnTo>
                      <a:pt x="2585" y="628"/>
                    </a:lnTo>
                    <a:lnTo>
                      <a:pt x="2584" y="628"/>
                    </a:lnTo>
                    <a:lnTo>
                      <a:pt x="2578" y="602"/>
                    </a:lnTo>
                    <a:lnTo>
                      <a:pt x="2574" y="602"/>
                    </a:lnTo>
                    <a:lnTo>
                      <a:pt x="2580" y="602"/>
                    </a:lnTo>
                    <a:lnTo>
                      <a:pt x="2574" y="602"/>
                    </a:lnTo>
                    <a:lnTo>
                      <a:pt x="2580" y="602"/>
                    </a:lnTo>
                    <a:lnTo>
                      <a:pt x="2580" y="597"/>
                    </a:lnTo>
                    <a:lnTo>
                      <a:pt x="2578" y="597"/>
                    </a:lnTo>
                    <a:lnTo>
                      <a:pt x="2577" y="592"/>
                    </a:lnTo>
                    <a:lnTo>
                      <a:pt x="2577" y="591"/>
                    </a:lnTo>
                    <a:lnTo>
                      <a:pt x="2573" y="579"/>
                    </a:lnTo>
                    <a:lnTo>
                      <a:pt x="2571" y="574"/>
                    </a:lnTo>
                    <a:lnTo>
                      <a:pt x="2567" y="575"/>
                    </a:lnTo>
                    <a:lnTo>
                      <a:pt x="2572" y="575"/>
                    </a:lnTo>
                    <a:lnTo>
                      <a:pt x="2571" y="574"/>
                    </a:lnTo>
                    <a:lnTo>
                      <a:pt x="2567" y="575"/>
                    </a:lnTo>
                    <a:lnTo>
                      <a:pt x="2572" y="575"/>
                    </a:lnTo>
                    <a:lnTo>
                      <a:pt x="2572" y="574"/>
                    </a:lnTo>
                    <a:lnTo>
                      <a:pt x="2571" y="574"/>
                    </a:lnTo>
                    <a:lnTo>
                      <a:pt x="2571" y="571"/>
                    </a:lnTo>
                    <a:lnTo>
                      <a:pt x="2568" y="569"/>
                    </a:lnTo>
                    <a:lnTo>
                      <a:pt x="2567" y="569"/>
                    </a:lnTo>
                    <a:lnTo>
                      <a:pt x="2564" y="567"/>
                    </a:lnTo>
                    <a:lnTo>
                      <a:pt x="2562" y="567"/>
                    </a:lnTo>
                    <a:lnTo>
                      <a:pt x="2559" y="569"/>
                    </a:lnTo>
                    <a:lnTo>
                      <a:pt x="2556" y="571"/>
                    </a:lnTo>
                    <a:lnTo>
                      <a:pt x="2555" y="574"/>
                    </a:lnTo>
                    <a:lnTo>
                      <a:pt x="2555" y="575"/>
                    </a:lnTo>
                    <a:lnTo>
                      <a:pt x="2559" y="575"/>
                    </a:lnTo>
                    <a:lnTo>
                      <a:pt x="2555" y="574"/>
                    </a:lnTo>
                    <a:lnTo>
                      <a:pt x="2555" y="575"/>
                    </a:lnTo>
                    <a:lnTo>
                      <a:pt x="2559" y="575"/>
                    </a:lnTo>
                    <a:lnTo>
                      <a:pt x="2555" y="574"/>
                    </a:lnTo>
                    <a:lnTo>
                      <a:pt x="2551" y="582"/>
                    </a:lnTo>
                    <a:lnTo>
                      <a:pt x="2551" y="583"/>
                    </a:lnTo>
                    <a:lnTo>
                      <a:pt x="2551" y="582"/>
                    </a:lnTo>
                    <a:lnTo>
                      <a:pt x="2549" y="589"/>
                    </a:lnTo>
                    <a:lnTo>
                      <a:pt x="2549" y="595"/>
                    </a:lnTo>
                    <a:lnTo>
                      <a:pt x="2553" y="595"/>
                    </a:lnTo>
                    <a:lnTo>
                      <a:pt x="2549" y="593"/>
                    </a:lnTo>
                    <a:lnTo>
                      <a:pt x="2549" y="595"/>
                    </a:lnTo>
                    <a:lnTo>
                      <a:pt x="2553" y="595"/>
                    </a:lnTo>
                    <a:lnTo>
                      <a:pt x="2549" y="593"/>
                    </a:lnTo>
                    <a:lnTo>
                      <a:pt x="2546" y="601"/>
                    </a:lnTo>
                    <a:lnTo>
                      <a:pt x="2543" y="611"/>
                    </a:lnTo>
                    <a:lnTo>
                      <a:pt x="2543" y="613"/>
                    </a:lnTo>
                    <a:lnTo>
                      <a:pt x="2542" y="619"/>
                    </a:lnTo>
                    <a:lnTo>
                      <a:pt x="2546" y="619"/>
                    </a:lnTo>
                    <a:lnTo>
                      <a:pt x="2542" y="618"/>
                    </a:lnTo>
                    <a:lnTo>
                      <a:pt x="2542" y="619"/>
                    </a:lnTo>
                    <a:lnTo>
                      <a:pt x="2546" y="619"/>
                    </a:lnTo>
                    <a:lnTo>
                      <a:pt x="2542" y="618"/>
                    </a:lnTo>
                    <a:lnTo>
                      <a:pt x="2541" y="623"/>
                    </a:lnTo>
                    <a:lnTo>
                      <a:pt x="2541" y="631"/>
                    </a:lnTo>
                    <a:lnTo>
                      <a:pt x="2545" y="631"/>
                    </a:lnTo>
                    <a:lnTo>
                      <a:pt x="2541" y="631"/>
                    </a:lnTo>
                    <a:lnTo>
                      <a:pt x="2545" y="631"/>
                    </a:lnTo>
                    <a:lnTo>
                      <a:pt x="2541" y="631"/>
                    </a:lnTo>
                    <a:lnTo>
                      <a:pt x="2540" y="637"/>
                    </a:lnTo>
                    <a:lnTo>
                      <a:pt x="2536" y="660"/>
                    </a:lnTo>
                    <a:lnTo>
                      <a:pt x="2533" y="679"/>
                    </a:lnTo>
                    <a:lnTo>
                      <a:pt x="2533" y="688"/>
                    </a:lnTo>
                    <a:lnTo>
                      <a:pt x="2537" y="688"/>
                    </a:lnTo>
                    <a:lnTo>
                      <a:pt x="2533" y="688"/>
                    </a:lnTo>
                    <a:lnTo>
                      <a:pt x="2537" y="688"/>
                    </a:lnTo>
                    <a:lnTo>
                      <a:pt x="2533" y="688"/>
                    </a:lnTo>
                    <a:lnTo>
                      <a:pt x="2532" y="698"/>
                    </a:lnTo>
                    <a:lnTo>
                      <a:pt x="2531" y="710"/>
                    </a:lnTo>
                    <a:lnTo>
                      <a:pt x="2529" y="720"/>
                    </a:lnTo>
                    <a:lnTo>
                      <a:pt x="2525" y="755"/>
                    </a:lnTo>
                    <a:lnTo>
                      <a:pt x="2525" y="768"/>
                    </a:lnTo>
                    <a:lnTo>
                      <a:pt x="2529" y="768"/>
                    </a:lnTo>
                    <a:lnTo>
                      <a:pt x="2525" y="768"/>
                    </a:lnTo>
                    <a:lnTo>
                      <a:pt x="2529" y="768"/>
                    </a:lnTo>
                    <a:lnTo>
                      <a:pt x="2525" y="768"/>
                    </a:lnTo>
                    <a:lnTo>
                      <a:pt x="2524" y="779"/>
                    </a:lnTo>
                    <a:lnTo>
                      <a:pt x="2518" y="844"/>
                    </a:lnTo>
                    <a:lnTo>
                      <a:pt x="2518" y="857"/>
                    </a:lnTo>
                    <a:lnTo>
                      <a:pt x="2522" y="857"/>
                    </a:lnTo>
                    <a:lnTo>
                      <a:pt x="2518" y="857"/>
                    </a:lnTo>
                    <a:lnTo>
                      <a:pt x="2522" y="857"/>
                    </a:lnTo>
                    <a:lnTo>
                      <a:pt x="2518" y="857"/>
                    </a:lnTo>
                    <a:lnTo>
                      <a:pt x="2515" y="883"/>
                    </a:lnTo>
                    <a:lnTo>
                      <a:pt x="2514" y="894"/>
                    </a:lnTo>
                    <a:lnTo>
                      <a:pt x="2511" y="920"/>
                    </a:lnTo>
                    <a:lnTo>
                      <a:pt x="2511" y="933"/>
                    </a:lnTo>
                    <a:lnTo>
                      <a:pt x="2515" y="933"/>
                    </a:lnTo>
                    <a:lnTo>
                      <a:pt x="2511" y="933"/>
                    </a:lnTo>
                    <a:lnTo>
                      <a:pt x="2515" y="933"/>
                    </a:lnTo>
                    <a:lnTo>
                      <a:pt x="2511" y="933"/>
                    </a:lnTo>
                    <a:lnTo>
                      <a:pt x="2510" y="946"/>
                    </a:lnTo>
                    <a:lnTo>
                      <a:pt x="2509" y="958"/>
                    </a:lnTo>
                    <a:lnTo>
                      <a:pt x="2507" y="971"/>
                    </a:lnTo>
                    <a:lnTo>
                      <a:pt x="2503" y="1006"/>
                    </a:lnTo>
                    <a:lnTo>
                      <a:pt x="2503" y="1017"/>
                    </a:lnTo>
                    <a:lnTo>
                      <a:pt x="2507" y="1017"/>
                    </a:lnTo>
                    <a:lnTo>
                      <a:pt x="2503" y="1017"/>
                    </a:lnTo>
                    <a:lnTo>
                      <a:pt x="2507" y="1017"/>
                    </a:lnTo>
                    <a:lnTo>
                      <a:pt x="2503" y="1017"/>
                    </a:lnTo>
                    <a:lnTo>
                      <a:pt x="2501" y="1040"/>
                    </a:lnTo>
                    <a:lnTo>
                      <a:pt x="2500" y="1051"/>
                    </a:lnTo>
                    <a:lnTo>
                      <a:pt x="2498" y="1062"/>
                    </a:lnTo>
                    <a:lnTo>
                      <a:pt x="2496" y="1083"/>
                    </a:lnTo>
                    <a:lnTo>
                      <a:pt x="2496" y="1092"/>
                    </a:lnTo>
                    <a:lnTo>
                      <a:pt x="2500" y="1092"/>
                    </a:lnTo>
                    <a:lnTo>
                      <a:pt x="2496" y="1092"/>
                    </a:lnTo>
                    <a:lnTo>
                      <a:pt x="2500" y="1092"/>
                    </a:lnTo>
                    <a:lnTo>
                      <a:pt x="2496" y="1092"/>
                    </a:lnTo>
                    <a:lnTo>
                      <a:pt x="2494" y="1101"/>
                    </a:lnTo>
                    <a:lnTo>
                      <a:pt x="2493" y="1112"/>
                    </a:lnTo>
                    <a:lnTo>
                      <a:pt x="2492" y="1119"/>
                    </a:lnTo>
                    <a:lnTo>
                      <a:pt x="2491" y="1128"/>
                    </a:lnTo>
                    <a:lnTo>
                      <a:pt x="2488" y="1144"/>
                    </a:lnTo>
                    <a:lnTo>
                      <a:pt x="2488" y="1152"/>
                    </a:lnTo>
                    <a:lnTo>
                      <a:pt x="2492" y="1152"/>
                    </a:lnTo>
                    <a:lnTo>
                      <a:pt x="2488" y="1152"/>
                    </a:lnTo>
                    <a:lnTo>
                      <a:pt x="2492" y="1152"/>
                    </a:lnTo>
                    <a:lnTo>
                      <a:pt x="2488" y="1152"/>
                    </a:lnTo>
                    <a:lnTo>
                      <a:pt x="2485" y="1165"/>
                    </a:lnTo>
                    <a:lnTo>
                      <a:pt x="2489" y="1165"/>
                    </a:lnTo>
                    <a:lnTo>
                      <a:pt x="2485" y="1163"/>
                    </a:lnTo>
                    <a:lnTo>
                      <a:pt x="2485" y="1165"/>
                    </a:lnTo>
                    <a:lnTo>
                      <a:pt x="2489" y="1165"/>
                    </a:lnTo>
                    <a:lnTo>
                      <a:pt x="2485" y="1163"/>
                    </a:lnTo>
                    <a:lnTo>
                      <a:pt x="2481" y="1179"/>
                    </a:lnTo>
                    <a:lnTo>
                      <a:pt x="2481" y="1185"/>
                    </a:lnTo>
                    <a:lnTo>
                      <a:pt x="2485" y="1185"/>
                    </a:lnTo>
                    <a:lnTo>
                      <a:pt x="2481" y="1184"/>
                    </a:lnTo>
                    <a:lnTo>
                      <a:pt x="2481" y="1185"/>
                    </a:lnTo>
                    <a:lnTo>
                      <a:pt x="2485" y="1185"/>
                    </a:lnTo>
                    <a:lnTo>
                      <a:pt x="2481" y="1184"/>
                    </a:lnTo>
                    <a:lnTo>
                      <a:pt x="2480" y="1188"/>
                    </a:lnTo>
                    <a:lnTo>
                      <a:pt x="2484" y="1189"/>
                    </a:lnTo>
                    <a:lnTo>
                      <a:pt x="2480" y="1188"/>
                    </a:lnTo>
                    <a:lnTo>
                      <a:pt x="2484" y="1189"/>
                    </a:lnTo>
                    <a:lnTo>
                      <a:pt x="2480" y="1188"/>
                    </a:lnTo>
                    <a:lnTo>
                      <a:pt x="2475" y="1198"/>
                    </a:lnTo>
                    <a:lnTo>
                      <a:pt x="2479" y="1199"/>
                    </a:lnTo>
                    <a:lnTo>
                      <a:pt x="2476" y="1197"/>
                    </a:lnTo>
                    <a:lnTo>
                      <a:pt x="2475" y="1198"/>
                    </a:lnTo>
                    <a:lnTo>
                      <a:pt x="2479" y="1199"/>
                    </a:lnTo>
                    <a:lnTo>
                      <a:pt x="2476" y="1197"/>
                    </a:lnTo>
                    <a:lnTo>
                      <a:pt x="2475" y="1198"/>
                    </a:lnTo>
                    <a:lnTo>
                      <a:pt x="2478" y="1201"/>
                    </a:lnTo>
                    <a:lnTo>
                      <a:pt x="2478" y="1197"/>
                    </a:lnTo>
                    <a:lnTo>
                      <a:pt x="2475" y="1198"/>
                    </a:lnTo>
                    <a:lnTo>
                      <a:pt x="2478" y="1201"/>
                    </a:lnTo>
                    <a:lnTo>
                      <a:pt x="2478" y="1197"/>
                    </a:lnTo>
                    <a:lnTo>
                      <a:pt x="2474" y="1197"/>
                    </a:lnTo>
                    <a:lnTo>
                      <a:pt x="2474" y="1201"/>
                    </a:lnTo>
                    <a:lnTo>
                      <a:pt x="2478" y="1198"/>
                    </a:lnTo>
                    <a:lnTo>
                      <a:pt x="2474" y="1197"/>
                    </a:lnTo>
                    <a:lnTo>
                      <a:pt x="2474" y="1201"/>
                    </a:lnTo>
                    <a:lnTo>
                      <a:pt x="2478" y="1198"/>
                    </a:lnTo>
                    <a:lnTo>
                      <a:pt x="2476" y="1197"/>
                    </a:lnTo>
                    <a:lnTo>
                      <a:pt x="2472" y="1199"/>
                    </a:lnTo>
                    <a:lnTo>
                      <a:pt x="2476" y="1198"/>
                    </a:lnTo>
                    <a:lnTo>
                      <a:pt x="2476" y="1197"/>
                    </a:lnTo>
                    <a:lnTo>
                      <a:pt x="2472" y="1199"/>
                    </a:lnTo>
                    <a:lnTo>
                      <a:pt x="2476" y="1198"/>
                    </a:lnTo>
                    <a:lnTo>
                      <a:pt x="2475" y="1196"/>
                    </a:lnTo>
                    <a:lnTo>
                      <a:pt x="2475" y="1194"/>
                    </a:lnTo>
                    <a:lnTo>
                      <a:pt x="2474" y="1193"/>
                    </a:lnTo>
                    <a:lnTo>
                      <a:pt x="2470" y="1196"/>
                    </a:lnTo>
                    <a:lnTo>
                      <a:pt x="2475" y="1196"/>
                    </a:lnTo>
                    <a:lnTo>
                      <a:pt x="2474" y="1193"/>
                    </a:lnTo>
                    <a:lnTo>
                      <a:pt x="2470" y="1196"/>
                    </a:lnTo>
                    <a:lnTo>
                      <a:pt x="2475" y="1196"/>
                    </a:lnTo>
                    <a:lnTo>
                      <a:pt x="2475" y="1193"/>
                    </a:lnTo>
                    <a:lnTo>
                      <a:pt x="2474" y="1192"/>
                    </a:lnTo>
                    <a:lnTo>
                      <a:pt x="2472" y="1188"/>
                    </a:lnTo>
                    <a:lnTo>
                      <a:pt x="2471" y="1185"/>
                    </a:lnTo>
                    <a:lnTo>
                      <a:pt x="2467" y="1186"/>
                    </a:lnTo>
                    <a:lnTo>
                      <a:pt x="2471" y="1185"/>
                    </a:lnTo>
                    <a:lnTo>
                      <a:pt x="2467" y="1186"/>
                    </a:lnTo>
                    <a:lnTo>
                      <a:pt x="2471" y="1185"/>
                    </a:lnTo>
                    <a:lnTo>
                      <a:pt x="2469" y="1177"/>
                    </a:lnTo>
                    <a:lnTo>
                      <a:pt x="2465" y="1179"/>
                    </a:lnTo>
                    <a:lnTo>
                      <a:pt x="2469" y="1179"/>
                    </a:lnTo>
                    <a:lnTo>
                      <a:pt x="2469" y="1177"/>
                    </a:lnTo>
                    <a:lnTo>
                      <a:pt x="2465" y="1179"/>
                    </a:lnTo>
                    <a:lnTo>
                      <a:pt x="2469" y="1179"/>
                    </a:lnTo>
                    <a:lnTo>
                      <a:pt x="2467" y="1174"/>
                    </a:lnTo>
                    <a:lnTo>
                      <a:pt x="2467" y="1172"/>
                    </a:lnTo>
                    <a:lnTo>
                      <a:pt x="2466" y="1168"/>
                    </a:lnTo>
                    <a:lnTo>
                      <a:pt x="2462" y="1170"/>
                    </a:lnTo>
                    <a:lnTo>
                      <a:pt x="2467" y="1170"/>
                    </a:lnTo>
                    <a:lnTo>
                      <a:pt x="2466" y="1168"/>
                    </a:lnTo>
                    <a:lnTo>
                      <a:pt x="2462" y="1170"/>
                    </a:lnTo>
                    <a:lnTo>
                      <a:pt x="2467" y="1170"/>
                    </a:lnTo>
                    <a:lnTo>
                      <a:pt x="2467" y="1165"/>
                    </a:lnTo>
                    <a:lnTo>
                      <a:pt x="2466" y="1165"/>
                    </a:lnTo>
                    <a:lnTo>
                      <a:pt x="2463" y="1154"/>
                    </a:lnTo>
                    <a:lnTo>
                      <a:pt x="2460" y="1135"/>
                    </a:lnTo>
                    <a:lnTo>
                      <a:pt x="2456" y="1135"/>
                    </a:lnTo>
                    <a:lnTo>
                      <a:pt x="2461" y="1135"/>
                    </a:lnTo>
                    <a:lnTo>
                      <a:pt x="2456" y="1135"/>
                    </a:lnTo>
                    <a:lnTo>
                      <a:pt x="2461" y="1135"/>
                    </a:lnTo>
                    <a:lnTo>
                      <a:pt x="2460" y="1127"/>
                    </a:lnTo>
                    <a:lnTo>
                      <a:pt x="2454" y="1127"/>
                    </a:lnTo>
                    <a:lnTo>
                      <a:pt x="2460" y="1127"/>
                    </a:lnTo>
                    <a:lnTo>
                      <a:pt x="2454" y="1127"/>
                    </a:lnTo>
                    <a:lnTo>
                      <a:pt x="2460" y="1127"/>
                    </a:lnTo>
                    <a:lnTo>
                      <a:pt x="2460" y="1119"/>
                    </a:lnTo>
                    <a:lnTo>
                      <a:pt x="2458" y="1112"/>
                    </a:lnTo>
                    <a:lnTo>
                      <a:pt x="2454" y="1084"/>
                    </a:lnTo>
                    <a:lnTo>
                      <a:pt x="2453" y="1074"/>
                    </a:lnTo>
                    <a:lnTo>
                      <a:pt x="2448" y="1074"/>
                    </a:lnTo>
                    <a:lnTo>
                      <a:pt x="2453" y="1074"/>
                    </a:lnTo>
                    <a:lnTo>
                      <a:pt x="2448" y="1074"/>
                    </a:lnTo>
                    <a:lnTo>
                      <a:pt x="2453" y="1074"/>
                    </a:lnTo>
                    <a:lnTo>
                      <a:pt x="2453" y="1064"/>
                    </a:lnTo>
                    <a:lnTo>
                      <a:pt x="2452" y="1053"/>
                    </a:lnTo>
                    <a:lnTo>
                      <a:pt x="2445" y="995"/>
                    </a:lnTo>
                    <a:lnTo>
                      <a:pt x="2440" y="995"/>
                    </a:lnTo>
                    <a:lnTo>
                      <a:pt x="2445" y="995"/>
                    </a:lnTo>
                    <a:lnTo>
                      <a:pt x="2440" y="995"/>
                    </a:lnTo>
                    <a:lnTo>
                      <a:pt x="2445" y="995"/>
                    </a:lnTo>
                    <a:lnTo>
                      <a:pt x="2445" y="982"/>
                    </a:lnTo>
                    <a:lnTo>
                      <a:pt x="2444" y="971"/>
                    </a:lnTo>
                    <a:lnTo>
                      <a:pt x="2443" y="958"/>
                    </a:lnTo>
                    <a:lnTo>
                      <a:pt x="2441" y="946"/>
                    </a:lnTo>
                    <a:lnTo>
                      <a:pt x="2438" y="907"/>
                    </a:lnTo>
                    <a:lnTo>
                      <a:pt x="2432" y="907"/>
                    </a:lnTo>
                    <a:lnTo>
                      <a:pt x="2438" y="907"/>
                    </a:lnTo>
                    <a:lnTo>
                      <a:pt x="2432" y="907"/>
                    </a:lnTo>
                    <a:lnTo>
                      <a:pt x="2438" y="907"/>
                    </a:lnTo>
                    <a:lnTo>
                      <a:pt x="2438" y="896"/>
                    </a:lnTo>
                    <a:lnTo>
                      <a:pt x="2435" y="870"/>
                    </a:lnTo>
                    <a:lnTo>
                      <a:pt x="2434" y="858"/>
                    </a:lnTo>
                    <a:lnTo>
                      <a:pt x="2432" y="845"/>
                    </a:lnTo>
                    <a:lnTo>
                      <a:pt x="2431" y="834"/>
                    </a:lnTo>
                    <a:lnTo>
                      <a:pt x="2430" y="821"/>
                    </a:lnTo>
                    <a:lnTo>
                      <a:pt x="2425" y="821"/>
                    </a:lnTo>
                    <a:lnTo>
                      <a:pt x="2430" y="821"/>
                    </a:lnTo>
                    <a:lnTo>
                      <a:pt x="2425" y="821"/>
                    </a:lnTo>
                    <a:lnTo>
                      <a:pt x="2430" y="821"/>
                    </a:lnTo>
                    <a:lnTo>
                      <a:pt x="2430" y="809"/>
                    </a:lnTo>
                    <a:lnTo>
                      <a:pt x="2429" y="796"/>
                    </a:lnTo>
                    <a:lnTo>
                      <a:pt x="2422" y="738"/>
                    </a:lnTo>
                    <a:lnTo>
                      <a:pt x="2417" y="738"/>
                    </a:lnTo>
                    <a:lnTo>
                      <a:pt x="2422" y="738"/>
                    </a:lnTo>
                    <a:lnTo>
                      <a:pt x="2417" y="738"/>
                    </a:lnTo>
                    <a:lnTo>
                      <a:pt x="2422" y="738"/>
                    </a:lnTo>
                    <a:lnTo>
                      <a:pt x="2422" y="726"/>
                    </a:lnTo>
                    <a:lnTo>
                      <a:pt x="2421" y="715"/>
                    </a:lnTo>
                    <a:lnTo>
                      <a:pt x="2416" y="673"/>
                    </a:lnTo>
                    <a:lnTo>
                      <a:pt x="2410" y="673"/>
                    </a:lnTo>
                    <a:lnTo>
                      <a:pt x="2416" y="673"/>
                    </a:lnTo>
                    <a:lnTo>
                      <a:pt x="2410" y="673"/>
                    </a:lnTo>
                    <a:lnTo>
                      <a:pt x="2416" y="673"/>
                    </a:lnTo>
                    <a:lnTo>
                      <a:pt x="2416" y="663"/>
                    </a:lnTo>
                    <a:lnTo>
                      <a:pt x="2410" y="627"/>
                    </a:lnTo>
                    <a:lnTo>
                      <a:pt x="2408" y="611"/>
                    </a:lnTo>
                    <a:lnTo>
                      <a:pt x="2403" y="611"/>
                    </a:lnTo>
                    <a:lnTo>
                      <a:pt x="2408" y="611"/>
                    </a:lnTo>
                    <a:lnTo>
                      <a:pt x="2403" y="611"/>
                    </a:lnTo>
                    <a:lnTo>
                      <a:pt x="2408" y="611"/>
                    </a:lnTo>
                    <a:lnTo>
                      <a:pt x="2408" y="604"/>
                    </a:lnTo>
                    <a:lnTo>
                      <a:pt x="2407" y="596"/>
                    </a:lnTo>
                    <a:lnTo>
                      <a:pt x="2405" y="596"/>
                    </a:lnTo>
                    <a:lnTo>
                      <a:pt x="2403" y="583"/>
                    </a:lnTo>
                    <a:lnTo>
                      <a:pt x="2401" y="578"/>
                    </a:lnTo>
                    <a:lnTo>
                      <a:pt x="2400" y="571"/>
                    </a:lnTo>
                    <a:lnTo>
                      <a:pt x="2400" y="570"/>
                    </a:lnTo>
                    <a:lnTo>
                      <a:pt x="2399" y="566"/>
                    </a:lnTo>
                    <a:lnTo>
                      <a:pt x="2395" y="567"/>
                    </a:lnTo>
                    <a:lnTo>
                      <a:pt x="2400" y="567"/>
                    </a:lnTo>
                    <a:lnTo>
                      <a:pt x="2399" y="566"/>
                    </a:lnTo>
                    <a:lnTo>
                      <a:pt x="2395" y="567"/>
                    </a:lnTo>
                    <a:lnTo>
                      <a:pt x="2400" y="567"/>
                    </a:lnTo>
                    <a:lnTo>
                      <a:pt x="2400" y="562"/>
                    </a:lnTo>
                    <a:lnTo>
                      <a:pt x="2399" y="561"/>
                    </a:lnTo>
                    <a:lnTo>
                      <a:pt x="2396" y="553"/>
                    </a:lnTo>
                    <a:lnTo>
                      <a:pt x="2394" y="548"/>
                    </a:lnTo>
                    <a:lnTo>
                      <a:pt x="2394" y="547"/>
                    </a:lnTo>
                    <a:lnTo>
                      <a:pt x="2391" y="544"/>
                    </a:lnTo>
                    <a:lnTo>
                      <a:pt x="2387" y="547"/>
                    </a:lnTo>
                    <a:lnTo>
                      <a:pt x="2392" y="547"/>
                    </a:lnTo>
                    <a:lnTo>
                      <a:pt x="2391" y="544"/>
                    </a:lnTo>
                    <a:lnTo>
                      <a:pt x="2387" y="547"/>
                    </a:lnTo>
                    <a:lnTo>
                      <a:pt x="2392" y="547"/>
                    </a:lnTo>
                    <a:lnTo>
                      <a:pt x="2392" y="545"/>
                    </a:lnTo>
                    <a:lnTo>
                      <a:pt x="2391" y="545"/>
                    </a:lnTo>
                    <a:lnTo>
                      <a:pt x="2390" y="543"/>
                    </a:lnTo>
                    <a:lnTo>
                      <a:pt x="2387" y="542"/>
                    </a:lnTo>
                    <a:lnTo>
                      <a:pt x="2383" y="542"/>
                    </a:lnTo>
                    <a:lnTo>
                      <a:pt x="2381" y="543"/>
                    </a:lnTo>
                    <a:lnTo>
                      <a:pt x="2377" y="547"/>
                    </a:lnTo>
                    <a:lnTo>
                      <a:pt x="2376" y="549"/>
                    </a:lnTo>
                    <a:lnTo>
                      <a:pt x="2376" y="553"/>
                    </a:lnTo>
                    <a:lnTo>
                      <a:pt x="2379" y="553"/>
                    </a:lnTo>
                    <a:lnTo>
                      <a:pt x="2376" y="552"/>
                    </a:lnTo>
                    <a:lnTo>
                      <a:pt x="2376" y="553"/>
                    </a:lnTo>
                    <a:lnTo>
                      <a:pt x="2379" y="553"/>
                    </a:lnTo>
                    <a:lnTo>
                      <a:pt x="2376" y="552"/>
                    </a:lnTo>
                    <a:lnTo>
                      <a:pt x="2373" y="557"/>
                    </a:lnTo>
                    <a:lnTo>
                      <a:pt x="2373" y="558"/>
                    </a:lnTo>
                    <a:lnTo>
                      <a:pt x="2373" y="557"/>
                    </a:lnTo>
                    <a:lnTo>
                      <a:pt x="2370" y="565"/>
                    </a:lnTo>
                    <a:lnTo>
                      <a:pt x="2369" y="570"/>
                    </a:lnTo>
                    <a:lnTo>
                      <a:pt x="2369" y="575"/>
                    </a:lnTo>
                    <a:lnTo>
                      <a:pt x="2373" y="575"/>
                    </a:lnTo>
                    <a:lnTo>
                      <a:pt x="2369" y="574"/>
                    </a:lnTo>
                    <a:lnTo>
                      <a:pt x="2369" y="575"/>
                    </a:lnTo>
                    <a:lnTo>
                      <a:pt x="2373" y="575"/>
                    </a:lnTo>
                    <a:lnTo>
                      <a:pt x="2369" y="574"/>
                    </a:lnTo>
                    <a:lnTo>
                      <a:pt x="2365" y="589"/>
                    </a:lnTo>
                    <a:lnTo>
                      <a:pt x="2365" y="591"/>
                    </a:lnTo>
                    <a:lnTo>
                      <a:pt x="2364" y="597"/>
                    </a:lnTo>
                    <a:lnTo>
                      <a:pt x="2368" y="597"/>
                    </a:lnTo>
                    <a:lnTo>
                      <a:pt x="2364" y="596"/>
                    </a:lnTo>
                    <a:lnTo>
                      <a:pt x="2364" y="597"/>
                    </a:lnTo>
                    <a:lnTo>
                      <a:pt x="2368" y="597"/>
                    </a:lnTo>
                    <a:lnTo>
                      <a:pt x="2364" y="596"/>
                    </a:lnTo>
                    <a:lnTo>
                      <a:pt x="2363" y="601"/>
                    </a:lnTo>
                    <a:lnTo>
                      <a:pt x="2363" y="602"/>
                    </a:lnTo>
                    <a:lnTo>
                      <a:pt x="2361" y="610"/>
                    </a:lnTo>
                    <a:lnTo>
                      <a:pt x="2361" y="617"/>
                    </a:lnTo>
                    <a:lnTo>
                      <a:pt x="2365" y="617"/>
                    </a:lnTo>
                    <a:lnTo>
                      <a:pt x="2361" y="617"/>
                    </a:lnTo>
                    <a:lnTo>
                      <a:pt x="2365" y="617"/>
                    </a:lnTo>
                    <a:lnTo>
                      <a:pt x="2361" y="617"/>
                    </a:lnTo>
                    <a:lnTo>
                      <a:pt x="2359" y="632"/>
                    </a:lnTo>
                    <a:lnTo>
                      <a:pt x="2356" y="650"/>
                    </a:lnTo>
                    <a:lnTo>
                      <a:pt x="2354" y="671"/>
                    </a:lnTo>
                    <a:lnTo>
                      <a:pt x="2354" y="681"/>
                    </a:lnTo>
                    <a:lnTo>
                      <a:pt x="2357" y="681"/>
                    </a:lnTo>
                    <a:lnTo>
                      <a:pt x="2354" y="681"/>
                    </a:lnTo>
                    <a:lnTo>
                      <a:pt x="2357" y="681"/>
                    </a:lnTo>
                    <a:lnTo>
                      <a:pt x="2354" y="681"/>
                    </a:lnTo>
                    <a:lnTo>
                      <a:pt x="2350" y="716"/>
                    </a:lnTo>
                    <a:lnTo>
                      <a:pt x="2348" y="729"/>
                    </a:lnTo>
                    <a:lnTo>
                      <a:pt x="2347" y="741"/>
                    </a:lnTo>
                    <a:lnTo>
                      <a:pt x="2346" y="754"/>
                    </a:lnTo>
                    <a:lnTo>
                      <a:pt x="2346" y="766"/>
                    </a:lnTo>
                    <a:lnTo>
                      <a:pt x="2350" y="766"/>
                    </a:lnTo>
                    <a:lnTo>
                      <a:pt x="2346" y="766"/>
                    </a:lnTo>
                    <a:lnTo>
                      <a:pt x="2350" y="766"/>
                    </a:lnTo>
                    <a:lnTo>
                      <a:pt x="2346" y="766"/>
                    </a:lnTo>
                    <a:lnTo>
                      <a:pt x="2345" y="781"/>
                    </a:lnTo>
                    <a:lnTo>
                      <a:pt x="2342" y="807"/>
                    </a:lnTo>
                    <a:lnTo>
                      <a:pt x="2341" y="821"/>
                    </a:lnTo>
                    <a:lnTo>
                      <a:pt x="2339" y="834"/>
                    </a:lnTo>
                    <a:lnTo>
                      <a:pt x="2339" y="848"/>
                    </a:lnTo>
                    <a:lnTo>
                      <a:pt x="2343" y="848"/>
                    </a:lnTo>
                    <a:lnTo>
                      <a:pt x="2339" y="848"/>
                    </a:lnTo>
                    <a:lnTo>
                      <a:pt x="2343" y="848"/>
                    </a:lnTo>
                    <a:lnTo>
                      <a:pt x="2339" y="848"/>
                    </a:lnTo>
                    <a:lnTo>
                      <a:pt x="2337" y="874"/>
                    </a:lnTo>
                    <a:lnTo>
                      <a:pt x="2336" y="888"/>
                    </a:lnTo>
                    <a:lnTo>
                      <a:pt x="2333" y="914"/>
                    </a:lnTo>
                    <a:lnTo>
                      <a:pt x="2332" y="925"/>
                    </a:lnTo>
                    <a:lnTo>
                      <a:pt x="2332" y="938"/>
                    </a:lnTo>
                    <a:lnTo>
                      <a:pt x="2336" y="938"/>
                    </a:lnTo>
                    <a:lnTo>
                      <a:pt x="2332" y="938"/>
                    </a:lnTo>
                    <a:lnTo>
                      <a:pt x="2336" y="938"/>
                    </a:lnTo>
                    <a:lnTo>
                      <a:pt x="2332" y="938"/>
                    </a:lnTo>
                    <a:lnTo>
                      <a:pt x="2330" y="951"/>
                    </a:lnTo>
                    <a:lnTo>
                      <a:pt x="2324" y="1009"/>
                    </a:lnTo>
                    <a:lnTo>
                      <a:pt x="2324" y="1020"/>
                    </a:lnTo>
                    <a:lnTo>
                      <a:pt x="2328" y="1020"/>
                    </a:lnTo>
                    <a:lnTo>
                      <a:pt x="2324" y="1020"/>
                    </a:lnTo>
                    <a:lnTo>
                      <a:pt x="2328" y="1020"/>
                    </a:lnTo>
                    <a:lnTo>
                      <a:pt x="2324" y="1020"/>
                    </a:lnTo>
                    <a:lnTo>
                      <a:pt x="2320" y="1051"/>
                    </a:lnTo>
                    <a:lnTo>
                      <a:pt x="2317" y="1069"/>
                    </a:lnTo>
                    <a:lnTo>
                      <a:pt x="2316" y="1077"/>
                    </a:lnTo>
                    <a:lnTo>
                      <a:pt x="2316" y="1086"/>
                    </a:lnTo>
                    <a:lnTo>
                      <a:pt x="2320" y="1086"/>
                    </a:lnTo>
                    <a:lnTo>
                      <a:pt x="2316" y="1086"/>
                    </a:lnTo>
                    <a:lnTo>
                      <a:pt x="2320" y="1086"/>
                    </a:lnTo>
                    <a:lnTo>
                      <a:pt x="2316" y="1086"/>
                    </a:lnTo>
                    <a:lnTo>
                      <a:pt x="2315" y="1092"/>
                    </a:lnTo>
                    <a:lnTo>
                      <a:pt x="2314" y="1100"/>
                    </a:lnTo>
                    <a:lnTo>
                      <a:pt x="2317" y="1100"/>
                    </a:lnTo>
                    <a:lnTo>
                      <a:pt x="2314" y="1100"/>
                    </a:lnTo>
                    <a:lnTo>
                      <a:pt x="2317" y="1100"/>
                    </a:lnTo>
                    <a:lnTo>
                      <a:pt x="2314" y="1100"/>
                    </a:lnTo>
                    <a:lnTo>
                      <a:pt x="2311" y="1113"/>
                    </a:lnTo>
                    <a:lnTo>
                      <a:pt x="2315" y="1113"/>
                    </a:lnTo>
                    <a:lnTo>
                      <a:pt x="2311" y="1112"/>
                    </a:lnTo>
                    <a:lnTo>
                      <a:pt x="2311" y="1113"/>
                    </a:lnTo>
                    <a:lnTo>
                      <a:pt x="2315" y="1113"/>
                    </a:lnTo>
                    <a:lnTo>
                      <a:pt x="2311" y="1112"/>
                    </a:lnTo>
                    <a:lnTo>
                      <a:pt x="2308" y="1122"/>
                    </a:lnTo>
                    <a:lnTo>
                      <a:pt x="2308" y="1127"/>
                    </a:lnTo>
                    <a:lnTo>
                      <a:pt x="2312" y="1127"/>
                    </a:lnTo>
                    <a:lnTo>
                      <a:pt x="2308" y="1126"/>
                    </a:lnTo>
                    <a:lnTo>
                      <a:pt x="2308" y="1127"/>
                    </a:lnTo>
                    <a:lnTo>
                      <a:pt x="2312" y="1127"/>
                    </a:lnTo>
                    <a:lnTo>
                      <a:pt x="2308" y="1126"/>
                    </a:lnTo>
                    <a:lnTo>
                      <a:pt x="2307" y="1130"/>
                    </a:lnTo>
                    <a:lnTo>
                      <a:pt x="2311" y="1131"/>
                    </a:lnTo>
                    <a:lnTo>
                      <a:pt x="2307" y="1130"/>
                    </a:lnTo>
                    <a:lnTo>
                      <a:pt x="2311" y="1131"/>
                    </a:lnTo>
                    <a:lnTo>
                      <a:pt x="2307" y="1130"/>
                    </a:lnTo>
                    <a:lnTo>
                      <a:pt x="2305" y="1135"/>
                    </a:lnTo>
                    <a:lnTo>
                      <a:pt x="2308" y="1136"/>
                    </a:lnTo>
                    <a:lnTo>
                      <a:pt x="2306" y="1134"/>
                    </a:lnTo>
                    <a:lnTo>
                      <a:pt x="2305" y="1135"/>
                    </a:lnTo>
                    <a:lnTo>
                      <a:pt x="2308" y="1136"/>
                    </a:lnTo>
                    <a:lnTo>
                      <a:pt x="2306" y="1134"/>
                    </a:lnTo>
                    <a:lnTo>
                      <a:pt x="2303" y="1136"/>
                    </a:lnTo>
                    <a:lnTo>
                      <a:pt x="2302" y="1139"/>
                    </a:lnTo>
                    <a:lnTo>
                      <a:pt x="2302" y="1140"/>
                    </a:lnTo>
                    <a:lnTo>
                      <a:pt x="2306" y="1140"/>
                    </a:lnTo>
                    <a:lnTo>
                      <a:pt x="2306" y="1136"/>
                    </a:lnTo>
                    <a:lnTo>
                      <a:pt x="2303" y="1137"/>
                    </a:lnTo>
                    <a:lnTo>
                      <a:pt x="2302" y="1140"/>
                    </a:lnTo>
                    <a:lnTo>
                      <a:pt x="2306" y="1140"/>
                    </a:lnTo>
                    <a:lnTo>
                      <a:pt x="2306" y="1136"/>
                    </a:lnTo>
                    <a:lnTo>
                      <a:pt x="2305" y="1136"/>
                    </a:lnTo>
                    <a:lnTo>
                      <a:pt x="2305" y="1140"/>
                    </a:lnTo>
                    <a:lnTo>
                      <a:pt x="2308" y="1137"/>
                    </a:lnTo>
                    <a:lnTo>
                      <a:pt x="2305" y="1136"/>
                    </a:lnTo>
                    <a:lnTo>
                      <a:pt x="2305" y="1140"/>
                    </a:lnTo>
                    <a:lnTo>
                      <a:pt x="2308" y="1137"/>
                    </a:lnTo>
                    <a:lnTo>
                      <a:pt x="2305" y="1134"/>
                    </a:lnTo>
                    <a:lnTo>
                      <a:pt x="2301" y="1136"/>
                    </a:lnTo>
                    <a:lnTo>
                      <a:pt x="2305" y="1135"/>
                    </a:lnTo>
                    <a:lnTo>
                      <a:pt x="2305" y="1134"/>
                    </a:lnTo>
                    <a:lnTo>
                      <a:pt x="2301" y="1136"/>
                    </a:lnTo>
                    <a:lnTo>
                      <a:pt x="2305" y="1135"/>
                    </a:lnTo>
                    <a:lnTo>
                      <a:pt x="2303" y="1132"/>
                    </a:lnTo>
                    <a:lnTo>
                      <a:pt x="2299" y="1134"/>
                    </a:lnTo>
                    <a:lnTo>
                      <a:pt x="2303" y="1132"/>
                    </a:lnTo>
                    <a:lnTo>
                      <a:pt x="2299" y="1134"/>
                    </a:lnTo>
                    <a:lnTo>
                      <a:pt x="2303" y="1132"/>
                    </a:lnTo>
                    <a:lnTo>
                      <a:pt x="2302" y="1128"/>
                    </a:lnTo>
                    <a:lnTo>
                      <a:pt x="2298" y="1130"/>
                    </a:lnTo>
                    <a:lnTo>
                      <a:pt x="2303" y="1130"/>
                    </a:lnTo>
                    <a:lnTo>
                      <a:pt x="2302" y="1128"/>
                    </a:lnTo>
                    <a:lnTo>
                      <a:pt x="2298" y="1130"/>
                    </a:lnTo>
                    <a:lnTo>
                      <a:pt x="2303" y="1130"/>
                    </a:lnTo>
                    <a:lnTo>
                      <a:pt x="2303" y="1126"/>
                    </a:lnTo>
                    <a:lnTo>
                      <a:pt x="2302" y="1126"/>
                    </a:lnTo>
                    <a:lnTo>
                      <a:pt x="2301" y="1121"/>
                    </a:lnTo>
                    <a:lnTo>
                      <a:pt x="2301" y="1119"/>
                    </a:lnTo>
                    <a:lnTo>
                      <a:pt x="2299" y="1115"/>
                    </a:lnTo>
                    <a:lnTo>
                      <a:pt x="2295" y="1117"/>
                    </a:lnTo>
                    <a:lnTo>
                      <a:pt x="2299" y="1117"/>
                    </a:lnTo>
                    <a:lnTo>
                      <a:pt x="2299" y="1115"/>
                    </a:lnTo>
                    <a:lnTo>
                      <a:pt x="2295" y="1117"/>
                    </a:lnTo>
                    <a:lnTo>
                      <a:pt x="2299" y="1117"/>
                    </a:lnTo>
                    <a:lnTo>
                      <a:pt x="2294" y="1091"/>
                    </a:lnTo>
                    <a:lnTo>
                      <a:pt x="2290" y="1091"/>
                    </a:lnTo>
                    <a:lnTo>
                      <a:pt x="2295" y="1091"/>
                    </a:lnTo>
                    <a:lnTo>
                      <a:pt x="2290" y="1091"/>
                    </a:lnTo>
                    <a:lnTo>
                      <a:pt x="2295" y="1091"/>
                    </a:lnTo>
                    <a:lnTo>
                      <a:pt x="2295" y="1083"/>
                    </a:lnTo>
                    <a:lnTo>
                      <a:pt x="2293" y="1068"/>
                    </a:lnTo>
                    <a:lnTo>
                      <a:pt x="2288" y="1031"/>
                    </a:lnTo>
                    <a:lnTo>
                      <a:pt x="2283" y="1031"/>
                    </a:lnTo>
                    <a:lnTo>
                      <a:pt x="2288" y="1031"/>
                    </a:lnTo>
                    <a:lnTo>
                      <a:pt x="2283" y="1031"/>
                    </a:lnTo>
                    <a:lnTo>
                      <a:pt x="2288" y="1031"/>
                    </a:lnTo>
                    <a:lnTo>
                      <a:pt x="2288" y="1022"/>
                    </a:lnTo>
                    <a:lnTo>
                      <a:pt x="2286" y="1012"/>
                    </a:lnTo>
                    <a:lnTo>
                      <a:pt x="2285" y="1003"/>
                    </a:lnTo>
                    <a:lnTo>
                      <a:pt x="2281" y="972"/>
                    </a:lnTo>
                    <a:lnTo>
                      <a:pt x="2280" y="963"/>
                    </a:lnTo>
                    <a:lnTo>
                      <a:pt x="2275" y="963"/>
                    </a:lnTo>
                    <a:lnTo>
                      <a:pt x="2280" y="963"/>
                    </a:lnTo>
                    <a:lnTo>
                      <a:pt x="2275" y="963"/>
                    </a:lnTo>
                    <a:lnTo>
                      <a:pt x="2280" y="963"/>
                    </a:lnTo>
                    <a:lnTo>
                      <a:pt x="2280" y="953"/>
                    </a:lnTo>
                    <a:lnTo>
                      <a:pt x="2277" y="932"/>
                    </a:lnTo>
                    <a:lnTo>
                      <a:pt x="2276" y="923"/>
                    </a:lnTo>
                    <a:lnTo>
                      <a:pt x="2274" y="902"/>
                    </a:lnTo>
                    <a:lnTo>
                      <a:pt x="2268" y="902"/>
                    </a:lnTo>
                    <a:lnTo>
                      <a:pt x="2274" y="902"/>
                    </a:lnTo>
                    <a:lnTo>
                      <a:pt x="2268" y="902"/>
                    </a:lnTo>
                    <a:lnTo>
                      <a:pt x="2274" y="902"/>
                    </a:lnTo>
                    <a:lnTo>
                      <a:pt x="2274" y="893"/>
                    </a:lnTo>
                    <a:lnTo>
                      <a:pt x="2272" y="883"/>
                    </a:lnTo>
                    <a:lnTo>
                      <a:pt x="2266" y="838"/>
                    </a:lnTo>
                    <a:lnTo>
                      <a:pt x="2261" y="838"/>
                    </a:lnTo>
                    <a:lnTo>
                      <a:pt x="2266" y="838"/>
                    </a:lnTo>
                    <a:lnTo>
                      <a:pt x="2261" y="838"/>
                    </a:lnTo>
                    <a:lnTo>
                      <a:pt x="2266" y="838"/>
                    </a:lnTo>
                    <a:lnTo>
                      <a:pt x="2266" y="828"/>
                    </a:lnTo>
                    <a:lnTo>
                      <a:pt x="2265" y="819"/>
                    </a:lnTo>
                    <a:lnTo>
                      <a:pt x="2263" y="812"/>
                    </a:lnTo>
                    <a:lnTo>
                      <a:pt x="2262" y="803"/>
                    </a:lnTo>
                    <a:lnTo>
                      <a:pt x="2258" y="779"/>
                    </a:lnTo>
                    <a:lnTo>
                      <a:pt x="2253" y="779"/>
                    </a:lnTo>
                    <a:lnTo>
                      <a:pt x="2258" y="779"/>
                    </a:lnTo>
                    <a:lnTo>
                      <a:pt x="2253" y="779"/>
                    </a:lnTo>
                    <a:lnTo>
                      <a:pt x="2258" y="779"/>
                    </a:lnTo>
                    <a:lnTo>
                      <a:pt x="2258" y="772"/>
                    </a:lnTo>
                    <a:lnTo>
                      <a:pt x="2257" y="764"/>
                    </a:lnTo>
                    <a:lnTo>
                      <a:pt x="2255" y="764"/>
                    </a:lnTo>
                    <a:lnTo>
                      <a:pt x="2253" y="751"/>
                    </a:lnTo>
                    <a:lnTo>
                      <a:pt x="2249" y="751"/>
                    </a:lnTo>
                    <a:lnTo>
                      <a:pt x="2254" y="751"/>
                    </a:lnTo>
                    <a:lnTo>
                      <a:pt x="2249" y="751"/>
                    </a:lnTo>
                    <a:lnTo>
                      <a:pt x="2254" y="751"/>
                    </a:lnTo>
                    <a:lnTo>
                      <a:pt x="2253" y="743"/>
                    </a:lnTo>
                    <a:lnTo>
                      <a:pt x="2252" y="743"/>
                    </a:lnTo>
                    <a:lnTo>
                      <a:pt x="2250" y="738"/>
                    </a:lnTo>
                    <a:lnTo>
                      <a:pt x="2249" y="732"/>
                    </a:lnTo>
                    <a:lnTo>
                      <a:pt x="2245" y="732"/>
                    </a:lnTo>
                    <a:lnTo>
                      <a:pt x="2250" y="732"/>
                    </a:lnTo>
                    <a:lnTo>
                      <a:pt x="2245" y="732"/>
                    </a:lnTo>
                    <a:lnTo>
                      <a:pt x="2250" y="732"/>
                    </a:lnTo>
                    <a:lnTo>
                      <a:pt x="2250" y="725"/>
                    </a:lnTo>
                    <a:lnTo>
                      <a:pt x="2249" y="725"/>
                    </a:lnTo>
                    <a:lnTo>
                      <a:pt x="2243" y="699"/>
                    </a:lnTo>
                    <a:lnTo>
                      <a:pt x="2243" y="698"/>
                    </a:lnTo>
                    <a:lnTo>
                      <a:pt x="2241" y="694"/>
                    </a:lnTo>
                    <a:lnTo>
                      <a:pt x="2237" y="695"/>
                    </a:lnTo>
                    <a:lnTo>
                      <a:pt x="2243" y="695"/>
                    </a:lnTo>
                    <a:lnTo>
                      <a:pt x="2241" y="694"/>
                    </a:lnTo>
                    <a:lnTo>
                      <a:pt x="2237" y="695"/>
                    </a:lnTo>
                    <a:lnTo>
                      <a:pt x="2243" y="695"/>
                    </a:lnTo>
                    <a:lnTo>
                      <a:pt x="2243" y="691"/>
                    </a:lnTo>
                    <a:lnTo>
                      <a:pt x="2241" y="690"/>
                    </a:lnTo>
                    <a:lnTo>
                      <a:pt x="2237" y="679"/>
                    </a:lnTo>
                    <a:lnTo>
                      <a:pt x="2236" y="676"/>
                    </a:lnTo>
                    <a:lnTo>
                      <a:pt x="2232" y="677"/>
                    </a:lnTo>
                    <a:lnTo>
                      <a:pt x="2236" y="676"/>
                    </a:lnTo>
                    <a:lnTo>
                      <a:pt x="2232" y="677"/>
                    </a:lnTo>
                    <a:lnTo>
                      <a:pt x="2236" y="676"/>
                    </a:lnTo>
                    <a:lnTo>
                      <a:pt x="2235" y="672"/>
                    </a:lnTo>
                    <a:lnTo>
                      <a:pt x="2231" y="673"/>
                    </a:lnTo>
                    <a:lnTo>
                      <a:pt x="2236" y="673"/>
                    </a:lnTo>
                    <a:lnTo>
                      <a:pt x="2235" y="672"/>
                    </a:lnTo>
                    <a:lnTo>
                      <a:pt x="2231" y="673"/>
                    </a:lnTo>
                    <a:lnTo>
                      <a:pt x="2236" y="673"/>
                    </a:lnTo>
                    <a:lnTo>
                      <a:pt x="2236" y="671"/>
                    </a:lnTo>
                    <a:lnTo>
                      <a:pt x="2235" y="671"/>
                    </a:lnTo>
                    <a:lnTo>
                      <a:pt x="2235" y="670"/>
                    </a:lnTo>
                    <a:lnTo>
                      <a:pt x="2232" y="664"/>
                    </a:lnTo>
                    <a:lnTo>
                      <a:pt x="2232" y="663"/>
                    </a:lnTo>
                    <a:lnTo>
                      <a:pt x="2231" y="662"/>
                    </a:lnTo>
                    <a:lnTo>
                      <a:pt x="2227" y="664"/>
                    </a:lnTo>
                    <a:lnTo>
                      <a:pt x="2231" y="663"/>
                    </a:lnTo>
                    <a:lnTo>
                      <a:pt x="2231" y="662"/>
                    </a:lnTo>
                    <a:lnTo>
                      <a:pt x="2227" y="664"/>
                    </a:lnTo>
                    <a:lnTo>
                      <a:pt x="2231" y="663"/>
                    </a:lnTo>
                    <a:lnTo>
                      <a:pt x="2228" y="658"/>
                    </a:lnTo>
                    <a:lnTo>
                      <a:pt x="2228" y="657"/>
                    </a:lnTo>
                    <a:lnTo>
                      <a:pt x="2227" y="655"/>
                    </a:lnTo>
                    <a:lnTo>
                      <a:pt x="2223" y="658"/>
                    </a:lnTo>
                    <a:lnTo>
                      <a:pt x="2228" y="658"/>
                    </a:lnTo>
                    <a:lnTo>
                      <a:pt x="2227" y="655"/>
                    </a:lnTo>
                    <a:lnTo>
                      <a:pt x="2223" y="658"/>
                    </a:lnTo>
                    <a:lnTo>
                      <a:pt x="2228" y="658"/>
                    </a:lnTo>
                    <a:lnTo>
                      <a:pt x="2228" y="655"/>
                    </a:lnTo>
                    <a:lnTo>
                      <a:pt x="2227" y="655"/>
                    </a:lnTo>
                    <a:lnTo>
                      <a:pt x="2227" y="654"/>
                    </a:lnTo>
                    <a:lnTo>
                      <a:pt x="2226" y="651"/>
                    </a:lnTo>
                    <a:lnTo>
                      <a:pt x="2226" y="650"/>
                    </a:lnTo>
                    <a:lnTo>
                      <a:pt x="2224" y="649"/>
                    </a:lnTo>
                    <a:lnTo>
                      <a:pt x="2221" y="651"/>
                    </a:lnTo>
                    <a:lnTo>
                      <a:pt x="2224" y="650"/>
                    </a:lnTo>
                    <a:lnTo>
                      <a:pt x="2224" y="649"/>
                    </a:lnTo>
                    <a:lnTo>
                      <a:pt x="2221" y="651"/>
                    </a:lnTo>
                    <a:lnTo>
                      <a:pt x="2224" y="650"/>
                    </a:lnTo>
                    <a:lnTo>
                      <a:pt x="2223" y="648"/>
                    </a:lnTo>
                    <a:lnTo>
                      <a:pt x="2223" y="646"/>
                    </a:lnTo>
                    <a:lnTo>
                      <a:pt x="2222" y="645"/>
                    </a:lnTo>
                    <a:lnTo>
                      <a:pt x="2218" y="648"/>
                    </a:lnTo>
                    <a:lnTo>
                      <a:pt x="2222" y="646"/>
                    </a:lnTo>
                    <a:lnTo>
                      <a:pt x="2222" y="645"/>
                    </a:lnTo>
                    <a:lnTo>
                      <a:pt x="2218" y="648"/>
                    </a:lnTo>
                    <a:lnTo>
                      <a:pt x="2222" y="646"/>
                    </a:lnTo>
                    <a:lnTo>
                      <a:pt x="2219" y="641"/>
                    </a:lnTo>
                    <a:lnTo>
                      <a:pt x="2215" y="642"/>
                    </a:lnTo>
                    <a:lnTo>
                      <a:pt x="2221" y="642"/>
                    </a:lnTo>
                    <a:lnTo>
                      <a:pt x="2219" y="641"/>
                    </a:lnTo>
                    <a:lnTo>
                      <a:pt x="2215" y="642"/>
                    </a:lnTo>
                    <a:lnTo>
                      <a:pt x="2221" y="642"/>
                    </a:lnTo>
                    <a:lnTo>
                      <a:pt x="2221" y="640"/>
                    </a:lnTo>
                    <a:lnTo>
                      <a:pt x="2219" y="639"/>
                    </a:lnTo>
                    <a:lnTo>
                      <a:pt x="2218" y="635"/>
                    </a:lnTo>
                    <a:lnTo>
                      <a:pt x="2217" y="632"/>
                    </a:lnTo>
                    <a:lnTo>
                      <a:pt x="2213" y="633"/>
                    </a:lnTo>
                    <a:lnTo>
                      <a:pt x="2217" y="632"/>
                    </a:lnTo>
                    <a:lnTo>
                      <a:pt x="2213" y="633"/>
                    </a:lnTo>
                    <a:lnTo>
                      <a:pt x="2217" y="632"/>
                    </a:lnTo>
                    <a:lnTo>
                      <a:pt x="2215" y="628"/>
                    </a:lnTo>
                    <a:lnTo>
                      <a:pt x="2214" y="626"/>
                    </a:lnTo>
                    <a:lnTo>
                      <a:pt x="2210" y="627"/>
                    </a:lnTo>
                    <a:lnTo>
                      <a:pt x="2214" y="626"/>
                    </a:lnTo>
                    <a:lnTo>
                      <a:pt x="2210" y="627"/>
                    </a:lnTo>
                    <a:lnTo>
                      <a:pt x="2214" y="626"/>
                    </a:lnTo>
                    <a:lnTo>
                      <a:pt x="2213" y="622"/>
                    </a:lnTo>
                    <a:lnTo>
                      <a:pt x="2209" y="623"/>
                    </a:lnTo>
                    <a:lnTo>
                      <a:pt x="2213" y="623"/>
                    </a:lnTo>
                    <a:lnTo>
                      <a:pt x="2213" y="622"/>
                    </a:lnTo>
                    <a:lnTo>
                      <a:pt x="2209" y="623"/>
                    </a:lnTo>
                    <a:lnTo>
                      <a:pt x="2213" y="623"/>
                    </a:lnTo>
                    <a:lnTo>
                      <a:pt x="2212" y="618"/>
                    </a:lnTo>
                    <a:lnTo>
                      <a:pt x="2208" y="618"/>
                    </a:lnTo>
                    <a:lnTo>
                      <a:pt x="2213" y="618"/>
                    </a:lnTo>
                    <a:lnTo>
                      <a:pt x="2208" y="618"/>
                    </a:lnTo>
                    <a:lnTo>
                      <a:pt x="2213" y="618"/>
                    </a:lnTo>
                    <a:lnTo>
                      <a:pt x="2213" y="614"/>
                    </a:lnTo>
                    <a:lnTo>
                      <a:pt x="2212" y="613"/>
                    </a:lnTo>
                    <a:lnTo>
                      <a:pt x="2210" y="609"/>
                    </a:lnTo>
                    <a:lnTo>
                      <a:pt x="2206" y="610"/>
                    </a:lnTo>
                    <a:lnTo>
                      <a:pt x="2210" y="610"/>
                    </a:lnTo>
                    <a:lnTo>
                      <a:pt x="2210" y="609"/>
                    </a:lnTo>
                    <a:lnTo>
                      <a:pt x="2206" y="610"/>
                    </a:lnTo>
                    <a:lnTo>
                      <a:pt x="2210" y="610"/>
                    </a:lnTo>
                    <a:lnTo>
                      <a:pt x="2208" y="600"/>
                    </a:lnTo>
                    <a:lnTo>
                      <a:pt x="2206" y="593"/>
                    </a:lnTo>
                    <a:lnTo>
                      <a:pt x="2205" y="588"/>
                    </a:lnTo>
                    <a:lnTo>
                      <a:pt x="2204" y="582"/>
                    </a:lnTo>
                    <a:lnTo>
                      <a:pt x="2200" y="582"/>
                    </a:lnTo>
                    <a:lnTo>
                      <a:pt x="2205" y="582"/>
                    </a:lnTo>
                    <a:lnTo>
                      <a:pt x="2200" y="582"/>
                    </a:lnTo>
                    <a:lnTo>
                      <a:pt x="2205" y="582"/>
                    </a:lnTo>
                    <a:lnTo>
                      <a:pt x="2205" y="575"/>
                    </a:lnTo>
                    <a:lnTo>
                      <a:pt x="2201" y="552"/>
                    </a:lnTo>
                    <a:lnTo>
                      <a:pt x="2199" y="534"/>
                    </a:lnTo>
                    <a:lnTo>
                      <a:pt x="2193" y="534"/>
                    </a:lnTo>
                    <a:lnTo>
                      <a:pt x="2199" y="534"/>
                    </a:lnTo>
                    <a:lnTo>
                      <a:pt x="2193" y="534"/>
                    </a:lnTo>
                    <a:lnTo>
                      <a:pt x="2199" y="534"/>
                    </a:lnTo>
                    <a:lnTo>
                      <a:pt x="2199" y="523"/>
                    </a:lnTo>
                    <a:lnTo>
                      <a:pt x="2195" y="492"/>
                    </a:lnTo>
                    <a:lnTo>
                      <a:pt x="2191" y="458"/>
                    </a:lnTo>
                    <a:lnTo>
                      <a:pt x="2186" y="458"/>
                    </a:lnTo>
                    <a:lnTo>
                      <a:pt x="2191" y="458"/>
                    </a:lnTo>
                    <a:lnTo>
                      <a:pt x="2186" y="458"/>
                    </a:lnTo>
                    <a:lnTo>
                      <a:pt x="2191" y="458"/>
                    </a:lnTo>
                    <a:lnTo>
                      <a:pt x="2191" y="445"/>
                    </a:lnTo>
                    <a:lnTo>
                      <a:pt x="2190" y="433"/>
                    </a:lnTo>
                    <a:lnTo>
                      <a:pt x="2187" y="407"/>
                    </a:lnTo>
                    <a:lnTo>
                      <a:pt x="2186" y="396"/>
                    </a:lnTo>
                    <a:lnTo>
                      <a:pt x="2183" y="370"/>
                    </a:lnTo>
                    <a:lnTo>
                      <a:pt x="2178" y="370"/>
                    </a:lnTo>
                    <a:lnTo>
                      <a:pt x="2183" y="370"/>
                    </a:lnTo>
                    <a:lnTo>
                      <a:pt x="2178" y="370"/>
                    </a:lnTo>
                    <a:lnTo>
                      <a:pt x="2183" y="370"/>
                    </a:lnTo>
                    <a:lnTo>
                      <a:pt x="2183" y="357"/>
                    </a:lnTo>
                    <a:lnTo>
                      <a:pt x="2178" y="305"/>
                    </a:lnTo>
                    <a:lnTo>
                      <a:pt x="2177" y="293"/>
                    </a:lnTo>
                    <a:lnTo>
                      <a:pt x="2175" y="280"/>
                    </a:lnTo>
                    <a:lnTo>
                      <a:pt x="2170" y="280"/>
                    </a:lnTo>
                    <a:lnTo>
                      <a:pt x="2175" y="280"/>
                    </a:lnTo>
                    <a:lnTo>
                      <a:pt x="2170" y="280"/>
                    </a:lnTo>
                    <a:lnTo>
                      <a:pt x="2175" y="280"/>
                    </a:lnTo>
                    <a:lnTo>
                      <a:pt x="2175" y="268"/>
                    </a:lnTo>
                    <a:lnTo>
                      <a:pt x="2174" y="256"/>
                    </a:lnTo>
                    <a:lnTo>
                      <a:pt x="2173" y="243"/>
                    </a:lnTo>
                    <a:lnTo>
                      <a:pt x="2170" y="220"/>
                    </a:lnTo>
                    <a:lnTo>
                      <a:pt x="2169" y="207"/>
                    </a:lnTo>
                    <a:lnTo>
                      <a:pt x="2164" y="207"/>
                    </a:lnTo>
                    <a:lnTo>
                      <a:pt x="2169" y="207"/>
                    </a:lnTo>
                    <a:lnTo>
                      <a:pt x="2164" y="207"/>
                    </a:lnTo>
                    <a:lnTo>
                      <a:pt x="2169" y="207"/>
                    </a:lnTo>
                    <a:lnTo>
                      <a:pt x="2169" y="195"/>
                    </a:lnTo>
                    <a:lnTo>
                      <a:pt x="2168" y="184"/>
                    </a:lnTo>
                    <a:lnTo>
                      <a:pt x="2166" y="173"/>
                    </a:lnTo>
                    <a:lnTo>
                      <a:pt x="2165" y="162"/>
                    </a:lnTo>
                    <a:lnTo>
                      <a:pt x="2161" y="131"/>
                    </a:lnTo>
                    <a:lnTo>
                      <a:pt x="2156" y="131"/>
                    </a:lnTo>
                    <a:lnTo>
                      <a:pt x="2161" y="131"/>
                    </a:lnTo>
                    <a:lnTo>
                      <a:pt x="2156" y="131"/>
                    </a:lnTo>
                    <a:lnTo>
                      <a:pt x="2161" y="131"/>
                    </a:lnTo>
                    <a:lnTo>
                      <a:pt x="2161" y="120"/>
                    </a:lnTo>
                    <a:lnTo>
                      <a:pt x="2160" y="111"/>
                    </a:lnTo>
                    <a:lnTo>
                      <a:pt x="2159" y="101"/>
                    </a:lnTo>
                    <a:lnTo>
                      <a:pt x="2157" y="92"/>
                    </a:lnTo>
                    <a:lnTo>
                      <a:pt x="2156" y="84"/>
                    </a:lnTo>
                    <a:lnTo>
                      <a:pt x="2155" y="75"/>
                    </a:lnTo>
                    <a:lnTo>
                      <a:pt x="2153" y="67"/>
                    </a:lnTo>
                    <a:lnTo>
                      <a:pt x="2148" y="67"/>
                    </a:lnTo>
                    <a:lnTo>
                      <a:pt x="2153" y="67"/>
                    </a:lnTo>
                    <a:lnTo>
                      <a:pt x="2148" y="67"/>
                    </a:lnTo>
                    <a:lnTo>
                      <a:pt x="2153" y="67"/>
                    </a:lnTo>
                    <a:lnTo>
                      <a:pt x="2153" y="59"/>
                    </a:lnTo>
                    <a:lnTo>
                      <a:pt x="2152" y="59"/>
                    </a:lnTo>
                    <a:lnTo>
                      <a:pt x="2147" y="34"/>
                    </a:lnTo>
                    <a:lnTo>
                      <a:pt x="2146" y="28"/>
                    </a:lnTo>
                    <a:lnTo>
                      <a:pt x="2146" y="27"/>
                    </a:lnTo>
                    <a:lnTo>
                      <a:pt x="2144" y="23"/>
                    </a:lnTo>
                    <a:lnTo>
                      <a:pt x="2141" y="25"/>
                    </a:lnTo>
                    <a:lnTo>
                      <a:pt x="2146" y="25"/>
                    </a:lnTo>
                    <a:lnTo>
                      <a:pt x="2144" y="23"/>
                    </a:lnTo>
                    <a:lnTo>
                      <a:pt x="2141" y="25"/>
                    </a:lnTo>
                    <a:lnTo>
                      <a:pt x="2146" y="25"/>
                    </a:lnTo>
                    <a:lnTo>
                      <a:pt x="2146" y="19"/>
                    </a:lnTo>
                    <a:lnTo>
                      <a:pt x="2144" y="18"/>
                    </a:lnTo>
                    <a:lnTo>
                      <a:pt x="2143" y="14"/>
                    </a:lnTo>
                    <a:lnTo>
                      <a:pt x="2138" y="4"/>
                    </a:lnTo>
                    <a:lnTo>
                      <a:pt x="2138" y="3"/>
                    </a:lnTo>
                    <a:lnTo>
                      <a:pt x="2137" y="1"/>
                    </a:lnTo>
                    <a:lnTo>
                      <a:pt x="2135" y="1"/>
                    </a:lnTo>
                    <a:lnTo>
                      <a:pt x="2133" y="0"/>
                    </a:lnTo>
                    <a:lnTo>
                      <a:pt x="2130" y="0"/>
                    </a:lnTo>
                    <a:lnTo>
                      <a:pt x="2128" y="1"/>
                    </a:lnTo>
                    <a:lnTo>
                      <a:pt x="2124" y="5"/>
                    </a:lnTo>
                    <a:lnTo>
                      <a:pt x="2122" y="8"/>
                    </a:lnTo>
                    <a:lnTo>
                      <a:pt x="2122" y="10"/>
                    </a:lnTo>
                    <a:lnTo>
                      <a:pt x="2126" y="10"/>
                    </a:lnTo>
                    <a:lnTo>
                      <a:pt x="2122" y="9"/>
                    </a:lnTo>
                    <a:lnTo>
                      <a:pt x="2122" y="10"/>
                    </a:lnTo>
                    <a:lnTo>
                      <a:pt x="2126" y="10"/>
                    </a:lnTo>
                    <a:lnTo>
                      <a:pt x="2122" y="9"/>
                    </a:lnTo>
                    <a:lnTo>
                      <a:pt x="2120" y="14"/>
                    </a:lnTo>
                    <a:lnTo>
                      <a:pt x="2120" y="16"/>
                    </a:lnTo>
                    <a:lnTo>
                      <a:pt x="2120" y="14"/>
                    </a:lnTo>
                    <a:lnTo>
                      <a:pt x="2115" y="30"/>
                    </a:lnTo>
                    <a:lnTo>
                      <a:pt x="2115" y="36"/>
                    </a:lnTo>
                    <a:lnTo>
                      <a:pt x="2119" y="36"/>
                    </a:lnTo>
                    <a:lnTo>
                      <a:pt x="2115" y="35"/>
                    </a:lnTo>
                    <a:lnTo>
                      <a:pt x="2115" y="36"/>
                    </a:lnTo>
                    <a:lnTo>
                      <a:pt x="2119" y="36"/>
                    </a:lnTo>
                    <a:lnTo>
                      <a:pt x="2115" y="35"/>
                    </a:lnTo>
                    <a:lnTo>
                      <a:pt x="2111" y="50"/>
                    </a:lnTo>
                    <a:lnTo>
                      <a:pt x="2111" y="52"/>
                    </a:lnTo>
                    <a:lnTo>
                      <a:pt x="2107" y="71"/>
                    </a:lnTo>
                    <a:lnTo>
                      <a:pt x="2107" y="79"/>
                    </a:lnTo>
                    <a:lnTo>
                      <a:pt x="2111" y="79"/>
                    </a:lnTo>
                    <a:lnTo>
                      <a:pt x="2107" y="79"/>
                    </a:lnTo>
                    <a:lnTo>
                      <a:pt x="2111" y="79"/>
                    </a:lnTo>
                    <a:lnTo>
                      <a:pt x="2107" y="79"/>
                    </a:lnTo>
                    <a:lnTo>
                      <a:pt x="2104" y="94"/>
                    </a:lnTo>
                    <a:lnTo>
                      <a:pt x="2102" y="112"/>
                    </a:lnTo>
                    <a:lnTo>
                      <a:pt x="2099" y="133"/>
                    </a:lnTo>
                    <a:lnTo>
                      <a:pt x="2099" y="144"/>
                    </a:lnTo>
                    <a:lnTo>
                      <a:pt x="2103" y="144"/>
                    </a:lnTo>
                    <a:lnTo>
                      <a:pt x="2099" y="144"/>
                    </a:lnTo>
                    <a:lnTo>
                      <a:pt x="2103" y="144"/>
                    </a:lnTo>
                    <a:lnTo>
                      <a:pt x="2099" y="144"/>
                    </a:lnTo>
                    <a:lnTo>
                      <a:pt x="2098" y="154"/>
                    </a:lnTo>
                    <a:lnTo>
                      <a:pt x="2094" y="189"/>
                    </a:lnTo>
                    <a:lnTo>
                      <a:pt x="2093" y="202"/>
                    </a:lnTo>
                    <a:lnTo>
                      <a:pt x="2091" y="213"/>
                    </a:lnTo>
                    <a:lnTo>
                      <a:pt x="2091" y="226"/>
                    </a:lnTo>
                    <a:lnTo>
                      <a:pt x="2095" y="226"/>
                    </a:lnTo>
                    <a:lnTo>
                      <a:pt x="2091" y="226"/>
                    </a:lnTo>
                    <a:lnTo>
                      <a:pt x="2095" y="226"/>
                    </a:lnTo>
                    <a:lnTo>
                      <a:pt x="2091" y="226"/>
                    </a:lnTo>
                    <a:lnTo>
                      <a:pt x="2090" y="239"/>
                    </a:lnTo>
                    <a:lnTo>
                      <a:pt x="2089" y="251"/>
                    </a:lnTo>
                    <a:lnTo>
                      <a:pt x="2085" y="290"/>
                    </a:lnTo>
                    <a:lnTo>
                      <a:pt x="2085" y="302"/>
                    </a:lnTo>
                    <a:lnTo>
                      <a:pt x="2089" y="302"/>
                    </a:lnTo>
                    <a:lnTo>
                      <a:pt x="2085" y="302"/>
                    </a:lnTo>
                    <a:lnTo>
                      <a:pt x="2089" y="302"/>
                    </a:lnTo>
                    <a:lnTo>
                      <a:pt x="2085" y="302"/>
                    </a:lnTo>
                    <a:lnTo>
                      <a:pt x="2081" y="341"/>
                    </a:lnTo>
                    <a:lnTo>
                      <a:pt x="2080" y="353"/>
                    </a:lnTo>
                    <a:lnTo>
                      <a:pt x="2077" y="379"/>
                    </a:lnTo>
                    <a:lnTo>
                      <a:pt x="2077" y="390"/>
                    </a:lnTo>
                    <a:lnTo>
                      <a:pt x="2081" y="390"/>
                    </a:lnTo>
                    <a:lnTo>
                      <a:pt x="2077" y="390"/>
                    </a:lnTo>
                    <a:lnTo>
                      <a:pt x="2081" y="390"/>
                    </a:lnTo>
                    <a:lnTo>
                      <a:pt x="2077" y="390"/>
                    </a:lnTo>
                    <a:lnTo>
                      <a:pt x="2076" y="403"/>
                    </a:lnTo>
                    <a:lnTo>
                      <a:pt x="2073" y="427"/>
                    </a:lnTo>
                    <a:lnTo>
                      <a:pt x="2072" y="439"/>
                    </a:lnTo>
                    <a:lnTo>
                      <a:pt x="2071" y="451"/>
                    </a:lnTo>
                    <a:lnTo>
                      <a:pt x="2069" y="461"/>
                    </a:lnTo>
                    <a:lnTo>
                      <a:pt x="2069" y="473"/>
                    </a:lnTo>
                    <a:lnTo>
                      <a:pt x="2073" y="473"/>
                    </a:lnTo>
                    <a:lnTo>
                      <a:pt x="2069" y="473"/>
                    </a:lnTo>
                    <a:lnTo>
                      <a:pt x="2073" y="473"/>
                    </a:lnTo>
                    <a:lnTo>
                      <a:pt x="2069" y="473"/>
                    </a:lnTo>
                    <a:lnTo>
                      <a:pt x="2068" y="485"/>
                    </a:lnTo>
                    <a:lnTo>
                      <a:pt x="2063" y="526"/>
                    </a:lnTo>
                    <a:lnTo>
                      <a:pt x="2062" y="535"/>
                    </a:lnTo>
                    <a:lnTo>
                      <a:pt x="2062" y="545"/>
                    </a:lnTo>
                    <a:lnTo>
                      <a:pt x="2066" y="545"/>
                    </a:lnTo>
                    <a:lnTo>
                      <a:pt x="2062" y="545"/>
                    </a:lnTo>
                    <a:lnTo>
                      <a:pt x="2066" y="545"/>
                    </a:lnTo>
                    <a:lnTo>
                      <a:pt x="2062" y="545"/>
                    </a:lnTo>
                    <a:lnTo>
                      <a:pt x="2060" y="554"/>
                    </a:lnTo>
                    <a:lnTo>
                      <a:pt x="2059" y="562"/>
                    </a:lnTo>
                    <a:lnTo>
                      <a:pt x="2058" y="571"/>
                    </a:lnTo>
                    <a:lnTo>
                      <a:pt x="2057" y="579"/>
                    </a:lnTo>
                    <a:lnTo>
                      <a:pt x="2060" y="579"/>
                    </a:lnTo>
                    <a:lnTo>
                      <a:pt x="2057" y="579"/>
                    </a:lnTo>
                    <a:lnTo>
                      <a:pt x="2060" y="579"/>
                    </a:lnTo>
                    <a:lnTo>
                      <a:pt x="2057" y="579"/>
                    </a:lnTo>
                    <a:lnTo>
                      <a:pt x="2055" y="586"/>
                    </a:lnTo>
                    <a:lnTo>
                      <a:pt x="2054" y="593"/>
                    </a:lnTo>
                    <a:lnTo>
                      <a:pt x="2054" y="600"/>
                    </a:lnTo>
                    <a:lnTo>
                      <a:pt x="2058" y="600"/>
                    </a:lnTo>
                    <a:lnTo>
                      <a:pt x="2054" y="600"/>
                    </a:lnTo>
                    <a:lnTo>
                      <a:pt x="2058" y="600"/>
                    </a:lnTo>
                    <a:lnTo>
                      <a:pt x="2054" y="600"/>
                    </a:lnTo>
                    <a:lnTo>
                      <a:pt x="2053" y="606"/>
                    </a:lnTo>
                    <a:lnTo>
                      <a:pt x="2057" y="606"/>
                    </a:lnTo>
                    <a:lnTo>
                      <a:pt x="2053" y="605"/>
                    </a:lnTo>
                    <a:lnTo>
                      <a:pt x="2053" y="606"/>
                    </a:lnTo>
                    <a:lnTo>
                      <a:pt x="2057" y="606"/>
                    </a:lnTo>
                    <a:lnTo>
                      <a:pt x="2053" y="605"/>
                    </a:lnTo>
                    <a:lnTo>
                      <a:pt x="2049" y="620"/>
                    </a:lnTo>
                    <a:lnTo>
                      <a:pt x="2048" y="624"/>
                    </a:lnTo>
                    <a:lnTo>
                      <a:pt x="2048" y="629"/>
                    </a:lnTo>
                    <a:lnTo>
                      <a:pt x="2051" y="629"/>
                    </a:lnTo>
                    <a:lnTo>
                      <a:pt x="2048" y="628"/>
                    </a:lnTo>
                    <a:lnTo>
                      <a:pt x="2048" y="629"/>
                    </a:lnTo>
                    <a:lnTo>
                      <a:pt x="2051" y="629"/>
                    </a:lnTo>
                    <a:lnTo>
                      <a:pt x="2048" y="628"/>
                    </a:lnTo>
                    <a:lnTo>
                      <a:pt x="2046" y="632"/>
                    </a:lnTo>
                    <a:lnTo>
                      <a:pt x="2050" y="633"/>
                    </a:lnTo>
                    <a:lnTo>
                      <a:pt x="2046" y="632"/>
                    </a:lnTo>
                    <a:lnTo>
                      <a:pt x="2050" y="633"/>
                    </a:lnTo>
                    <a:lnTo>
                      <a:pt x="2046" y="632"/>
                    </a:lnTo>
                    <a:lnTo>
                      <a:pt x="2044" y="637"/>
                    </a:lnTo>
                    <a:lnTo>
                      <a:pt x="2048" y="639"/>
                    </a:lnTo>
                    <a:lnTo>
                      <a:pt x="2045" y="636"/>
                    </a:lnTo>
                    <a:lnTo>
                      <a:pt x="2044" y="637"/>
                    </a:lnTo>
                    <a:lnTo>
                      <a:pt x="2048" y="639"/>
                    </a:lnTo>
                    <a:lnTo>
                      <a:pt x="2045" y="636"/>
                    </a:lnTo>
                    <a:lnTo>
                      <a:pt x="2042" y="639"/>
                    </a:lnTo>
                    <a:lnTo>
                      <a:pt x="2045" y="641"/>
                    </a:lnTo>
                    <a:lnTo>
                      <a:pt x="2045" y="637"/>
                    </a:lnTo>
                    <a:lnTo>
                      <a:pt x="2042" y="639"/>
                    </a:lnTo>
                    <a:lnTo>
                      <a:pt x="2045" y="641"/>
                    </a:lnTo>
                    <a:lnTo>
                      <a:pt x="2045" y="637"/>
                    </a:lnTo>
                    <a:lnTo>
                      <a:pt x="2042" y="637"/>
                    </a:lnTo>
                    <a:lnTo>
                      <a:pt x="2042" y="641"/>
                    </a:lnTo>
                    <a:lnTo>
                      <a:pt x="2046" y="639"/>
                    </a:lnTo>
                    <a:lnTo>
                      <a:pt x="2042" y="637"/>
                    </a:lnTo>
                    <a:lnTo>
                      <a:pt x="2042" y="641"/>
                    </a:lnTo>
                    <a:lnTo>
                      <a:pt x="2046" y="639"/>
                    </a:lnTo>
                    <a:lnTo>
                      <a:pt x="2042" y="635"/>
                    </a:lnTo>
                    <a:lnTo>
                      <a:pt x="2038" y="637"/>
                    </a:lnTo>
                    <a:lnTo>
                      <a:pt x="2042" y="636"/>
                    </a:lnTo>
                    <a:lnTo>
                      <a:pt x="2042" y="635"/>
                    </a:lnTo>
                    <a:lnTo>
                      <a:pt x="2038" y="637"/>
                    </a:lnTo>
                    <a:lnTo>
                      <a:pt x="2042" y="636"/>
                    </a:lnTo>
                    <a:lnTo>
                      <a:pt x="2040" y="631"/>
                    </a:lnTo>
                    <a:lnTo>
                      <a:pt x="2036" y="632"/>
                    </a:lnTo>
                    <a:lnTo>
                      <a:pt x="2041" y="632"/>
                    </a:lnTo>
                    <a:lnTo>
                      <a:pt x="2040" y="631"/>
                    </a:lnTo>
                    <a:lnTo>
                      <a:pt x="2036" y="632"/>
                    </a:lnTo>
                    <a:lnTo>
                      <a:pt x="2041" y="632"/>
                    </a:lnTo>
                    <a:lnTo>
                      <a:pt x="2041" y="629"/>
                    </a:lnTo>
                    <a:lnTo>
                      <a:pt x="2040" y="628"/>
                    </a:lnTo>
                    <a:lnTo>
                      <a:pt x="2035" y="613"/>
                    </a:lnTo>
                    <a:lnTo>
                      <a:pt x="2031" y="614"/>
                    </a:lnTo>
                    <a:lnTo>
                      <a:pt x="2035" y="614"/>
                    </a:lnTo>
                    <a:lnTo>
                      <a:pt x="2035" y="613"/>
                    </a:lnTo>
                    <a:lnTo>
                      <a:pt x="2031" y="614"/>
                    </a:lnTo>
                    <a:lnTo>
                      <a:pt x="2035" y="614"/>
                    </a:lnTo>
                    <a:lnTo>
                      <a:pt x="2032" y="604"/>
                    </a:lnTo>
                    <a:lnTo>
                      <a:pt x="2028" y="604"/>
                    </a:lnTo>
                    <a:lnTo>
                      <a:pt x="2033" y="604"/>
                    </a:lnTo>
                    <a:lnTo>
                      <a:pt x="2028" y="604"/>
                    </a:lnTo>
                    <a:lnTo>
                      <a:pt x="2033" y="604"/>
                    </a:lnTo>
                    <a:lnTo>
                      <a:pt x="2033" y="598"/>
                    </a:lnTo>
                    <a:lnTo>
                      <a:pt x="2032" y="598"/>
                    </a:lnTo>
                    <a:lnTo>
                      <a:pt x="2031" y="593"/>
                    </a:lnTo>
                    <a:lnTo>
                      <a:pt x="2027" y="574"/>
                    </a:lnTo>
                    <a:lnTo>
                      <a:pt x="2023" y="574"/>
                    </a:lnTo>
                    <a:lnTo>
                      <a:pt x="2028" y="574"/>
                    </a:lnTo>
                    <a:lnTo>
                      <a:pt x="2023" y="574"/>
                    </a:lnTo>
                    <a:lnTo>
                      <a:pt x="2028" y="574"/>
                    </a:lnTo>
                    <a:lnTo>
                      <a:pt x="2027" y="566"/>
                    </a:lnTo>
                    <a:lnTo>
                      <a:pt x="2022" y="566"/>
                    </a:lnTo>
                    <a:lnTo>
                      <a:pt x="2027" y="566"/>
                    </a:lnTo>
                    <a:lnTo>
                      <a:pt x="2022" y="566"/>
                    </a:lnTo>
                    <a:lnTo>
                      <a:pt x="2027" y="566"/>
                    </a:lnTo>
                    <a:lnTo>
                      <a:pt x="2027" y="558"/>
                    </a:lnTo>
                    <a:lnTo>
                      <a:pt x="2026" y="551"/>
                    </a:lnTo>
                    <a:lnTo>
                      <a:pt x="2023" y="533"/>
                    </a:lnTo>
                    <a:lnTo>
                      <a:pt x="2019" y="502"/>
                    </a:lnTo>
                    <a:lnTo>
                      <a:pt x="2014" y="502"/>
                    </a:lnTo>
                    <a:lnTo>
                      <a:pt x="2019" y="502"/>
                    </a:lnTo>
                    <a:lnTo>
                      <a:pt x="2014" y="502"/>
                    </a:lnTo>
                    <a:lnTo>
                      <a:pt x="2019" y="502"/>
                    </a:lnTo>
                    <a:lnTo>
                      <a:pt x="2019" y="490"/>
                    </a:lnTo>
                    <a:lnTo>
                      <a:pt x="2014" y="443"/>
                    </a:lnTo>
                    <a:lnTo>
                      <a:pt x="2013" y="430"/>
                    </a:lnTo>
                    <a:lnTo>
                      <a:pt x="2011" y="419"/>
                    </a:lnTo>
                    <a:lnTo>
                      <a:pt x="2006" y="419"/>
                    </a:lnTo>
                    <a:lnTo>
                      <a:pt x="2011" y="419"/>
                    </a:lnTo>
                    <a:lnTo>
                      <a:pt x="2006" y="419"/>
                    </a:lnTo>
                    <a:lnTo>
                      <a:pt x="2011" y="419"/>
                    </a:lnTo>
                    <a:lnTo>
                      <a:pt x="2011" y="406"/>
                    </a:lnTo>
                    <a:lnTo>
                      <a:pt x="2004" y="328"/>
                    </a:lnTo>
                    <a:lnTo>
                      <a:pt x="1998" y="328"/>
                    </a:lnTo>
                    <a:lnTo>
                      <a:pt x="2004" y="328"/>
                    </a:lnTo>
                    <a:lnTo>
                      <a:pt x="1998" y="328"/>
                    </a:lnTo>
                    <a:lnTo>
                      <a:pt x="2004" y="328"/>
                    </a:lnTo>
                    <a:lnTo>
                      <a:pt x="2004" y="317"/>
                    </a:lnTo>
                    <a:lnTo>
                      <a:pt x="2000" y="278"/>
                    </a:lnTo>
                    <a:lnTo>
                      <a:pt x="1998" y="266"/>
                    </a:lnTo>
                    <a:lnTo>
                      <a:pt x="1997" y="253"/>
                    </a:lnTo>
                    <a:lnTo>
                      <a:pt x="1996" y="242"/>
                    </a:lnTo>
                    <a:lnTo>
                      <a:pt x="1991" y="242"/>
                    </a:lnTo>
                    <a:lnTo>
                      <a:pt x="1996" y="242"/>
                    </a:lnTo>
                    <a:lnTo>
                      <a:pt x="1991" y="242"/>
                    </a:lnTo>
                    <a:lnTo>
                      <a:pt x="1996" y="242"/>
                    </a:lnTo>
                    <a:lnTo>
                      <a:pt x="1996" y="229"/>
                    </a:lnTo>
                    <a:lnTo>
                      <a:pt x="1989" y="171"/>
                    </a:lnTo>
                    <a:lnTo>
                      <a:pt x="1984" y="171"/>
                    </a:lnTo>
                    <a:lnTo>
                      <a:pt x="1989" y="171"/>
                    </a:lnTo>
                    <a:lnTo>
                      <a:pt x="1984" y="171"/>
                    </a:lnTo>
                    <a:lnTo>
                      <a:pt x="1989" y="171"/>
                    </a:lnTo>
                    <a:lnTo>
                      <a:pt x="1989" y="160"/>
                    </a:lnTo>
                    <a:lnTo>
                      <a:pt x="1988" y="149"/>
                    </a:lnTo>
                    <a:lnTo>
                      <a:pt x="1986" y="128"/>
                    </a:lnTo>
                    <a:lnTo>
                      <a:pt x="1984" y="119"/>
                    </a:lnTo>
                    <a:lnTo>
                      <a:pt x="1983" y="109"/>
                    </a:lnTo>
                    <a:lnTo>
                      <a:pt x="1982" y="100"/>
                    </a:lnTo>
                    <a:lnTo>
                      <a:pt x="1976" y="100"/>
                    </a:lnTo>
                    <a:lnTo>
                      <a:pt x="1982" y="100"/>
                    </a:lnTo>
                    <a:lnTo>
                      <a:pt x="1976" y="100"/>
                    </a:lnTo>
                    <a:lnTo>
                      <a:pt x="1982" y="100"/>
                    </a:lnTo>
                    <a:lnTo>
                      <a:pt x="1982" y="91"/>
                    </a:lnTo>
                    <a:lnTo>
                      <a:pt x="1980" y="81"/>
                    </a:lnTo>
                    <a:lnTo>
                      <a:pt x="1976" y="58"/>
                    </a:lnTo>
                    <a:lnTo>
                      <a:pt x="1975" y="58"/>
                    </a:lnTo>
                    <a:lnTo>
                      <a:pt x="1973" y="45"/>
                    </a:lnTo>
                    <a:lnTo>
                      <a:pt x="1969" y="45"/>
                    </a:lnTo>
                    <a:lnTo>
                      <a:pt x="1974" y="45"/>
                    </a:lnTo>
                    <a:lnTo>
                      <a:pt x="1969" y="45"/>
                    </a:lnTo>
                    <a:lnTo>
                      <a:pt x="1974" y="45"/>
                    </a:lnTo>
                    <a:lnTo>
                      <a:pt x="1974" y="39"/>
                    </a:lnTo>
                    <a:lnTo>
                      <a:pt x="1973" y="39"/>
                    </a:lnTo>
                    <a:lnTo>
                      <a:pt x="1969" y="23"/>
                    </a:lnTo>
                    <a:lnTo>
                      <a:pt x="1969" y="22"/>
                    </a:lnTo>
                    <a:lnTo>
                      <a:pt x="1965" y="10"/>
                    </a:lnTo>
                    <a:lnTo>
                      <a:pt x="1961" y="12"/>
                    </a:lnTo>
                    <a:lnTo>
                      <a:pt x="1966" y="12"/>
                    </a:lnTo>
                    <a:lnTo>
                      <a:pt x="1965" y="10"/>
                    </a:lnTo>
                    <a:lnTo>
                      <a:pt x="1961" y="12"/>
                    </a:lnTo>
                    <a:lnTo>
                      <a:pt x="1966" y="12"/>
                    </a:lnTo>
                    <a:lnTo>
                      <a:pt x="1966" y="9"/>
                    </a:lnTo>
                    <a:lnTo>
                      <a:pt x="1965" y="9"/>
                    </a:lnTo>
                    <a:lnTo>
                      <a:pt x="1965" y="7"/>
                    </a:lnTo>
                    <a:lnTo>
                      <a:pt x="1964" y="5"/>
                    </a:lnTo>
                    <a:lnTo>
                      <a:pt x="1960" y="8"/>
                    </a:lnTo>
                    <a:lnTo>
                      <a:pt x="1964" y="7"/>
                    </a:lnTo>
                    <a:lnTo>
                      <a:pt x="1964" y="5"/>
                    </a:lnTo>
                    <a:lnTo>
                      <a:pt x="1960" y="8"/>
                    </a:lnTo>
                    <a:lnTo>
                      <a:pt x="1964" y="7"/>
                    </a:lnTo>
                    <a:lnTo>
                      <a:pt x="1962" y="4"/>
                    </a:lnTo>
                    <a:lnTo>
                      <a:pt x="1962" y="3"/>
                    </a:lnTo>
                    <a:lnTo>
                      <a:pt x="1961" y="1"/>
                    </a:lnTo>
                    <a:lnTo>
                      <a:pt x="1960" y="1"/>
                    </a:lnTo>
                    <a:lnTo>
                      <a:pt x="1957" y="0"/>
                    </a:lnTo>
                    <a:lnTo>
                      <a:pt x="1953" y="0"/>
                    </a:lnTo>
                    <a:lnTo>
                      <a:pt x="1951" y="1"/>
                    </a:lnTo>
                    <a:lnTo>
                      <a:pt x="1949" y="4"/>
                    </a:lnTo>
                    <a:lnTo>
                      <a:pt x="1949" y="5"/>
                    </a:lnTo>
                    <a:lnTo>
                      <a:pt x="1953" y="5"/>
                    </a:lnTo>
                    <a:lnTo>
                      <a:pt x="1951" y="3"/>
                    </a:lnTo>
                    <a:lnTo>
                      <a:pt x="1949" y="5"/>
                    </a:lnTo>
                    <a:lnTo>
                      <a:pt x="1953" y="5"/>
                    </a:lnTo>
                    <a:lnTo>
                      <a:pt x="1951" y="3"/>
                    </a:lnTo>
                    <a:lnTo>
                      <a:pt x="1947" y="7"/>
                    </a:lnTo>
                    <a:lnTo>
                      <a:pt x="1944" y="12"/>
                    </a:lnTo>
                    <a:lnTo>
                      <a:pt x="1944" y="13"/>
                    </a:lnTo>
                    <a:lnTo>
                      <a:pt x="1944" y="12"/>
                    </a:lnTo>
                    <a:lnTo>
                      <a:pt x="1943" y="16"/>
                    </a:lnTo>
                    <a:lnTo>
                      <a:pt x="1943" y="19"/>
                    </a:lnTo>
                    <a:lnTo>
                      <a:pt x="1947" y="19"/>
                    </a:lnTo>
                    <a:lnTo>
                      <a:pt x="1943" y="18"/>
                    </a:lnTo>
                    <a:lnTo>
                      <a:pt x="1943" y="19"/>
                    </a:lnTo>
                    <a:lnTo>
                      <a:pt x="1947" y="19"/>
                    </a:lnTo>
                    <a:lnTo>
                      <a:pt x="1943" y="18"/>
                    </a:lnTo>
                    <a:lnTo>
                      <a:pt x="1942" y="22"/>
                    </a:lnTo>
                    <a:lnTo>
                      <a:pt x="1940" y="27"/>
                    </a:lnTo>
                    <a:lnTo>
                      <a:pt x="1939" y="31"/>
                    </a:lnTo>
                    <a:lnTo>
                      <a:pt x="1938" y="36"/>
                    </a:lnTo>
                    <a:lnTo>
                      <a:pt x="1936" y="40"/>
                    </a:lnTo>
                    <a:lnTo>
                      <a:pt x="1936" y="41"/>
                    </a:lnTo>
                    <a:lnTo>
                      <a:pt x="1935" y="48"/>
                    </a:lnTo>
                    <a:lnTo>
                      <a:pt x="1935" y="53"/>
                    </a:lnTo>
                    <a:lnTo>
                      <a:pt x="1939" y="53"/>
                    </a:lnTo>
                    <a:lnTo>
                      <a:pt x="1935" y="53"/>
                    </a:lnTo>
                    <a:lnTo>
                      <a:pt x="1939" y="53"/>
                    </a:lnTo>
                    <a:lnTo>
                      <a:pt x="1935" y="53"/>
                    </a:lnTo>
                    <a:lnTo>
                      <a:pt x="1931" y="72"/>
                    </a:lnTo>
                    <a:lnTo>
                      <a:pt x="1927" y="96"/>
                    </a:lnTo>
                    <a:lnTo>
                      <a:pt x="1927" y="105"/>
                    </a:lnTo>
                    <a:lnTo>
                      <a:pt x="1931" y="105"/>
                    </a:lnTo>
                    <a:lnTo>
                      <a:pt x="1927" y="105"/>
                    </a:lnTo>
                    <a:lnTo>
                      <a:pt x="1931" y="105"/>
                    </a:lnTo>
                    <a:lnTo>
                      <a:pt x="1927" y="105"/>
                    </a:lnTo>
                    <a:lnTo>
                      <a:pt x="1926" y="114"/>
                    </a:lnTo>
                    <a:lnTo>
                      <a:pt x="1922" y="145"/>
                    </a:lnTo>
                    <a:lnTo>
                      <a:pt x="1921" y="156"/>
                    </a:lnTo>
                    <a:lnTo>
                      <a:pt x="1920" y="167"/>
                    </a:lnTo>
                    <a:lnTo>
                      <a:pt x="1920" y="180"/>
                    </a:lnTo>
                    <a:lnTo>
                      <a:pt x="1924" y="180"/>
                    </a:lnTo>
                    <a:lnTo>
                      <a:pt x="1920" y="180"/>
                    </a:lnTo>
                    <a:lnTo>
                      <a:pt x="1924" y="180"/>
                    </a:lnTo>
                    <a:lnTo>
                      <a:pt x="1920" y="180"/>
                    </a:lnTo>
                    <a:lnTo>
                      <a:pt x="1917" y="203"/>
                    </a:lnTo>
                    <a:lnTo>
                      <a:pt x="1916" y="216"/>
                    </a:lnTo>
                    <a:lnTo>
                      <a:pt x="1915" y="228"/>
                    </a:lnTo>
                    <a:lnTo>
                      <a:pt x="1912" y="253"/>
                    </a:lnTo>
                    <a:lnTo>
                      <a:pt x="1912" y="266"/>
                    </a:lnTo>
                    <a:lnTo>
                      <a:pt x="1916" y="266"/>
                    </a:lnTo>
                    <a:lnTo>
                      <a:pt x="1912" y="266"/>
                    </a:lnTo>
                    <a:lnTo>
                      <a:pt x="1916" y="266"/>
                    </a:lnTo>
                    <a:lnTo>
                      <a:pt x="1912" y="266"/>
                    </a:lnTo>
                    <a:lnTo>
                      <a:pt x="1907" y="318"/>
                    </a:lnTo>
                    <a:lnTo>
                      <a:pt x="1905" y="330"/>
                    </a:lnTo>
                    <a:lnTo>
                      <a:pt x="1905" y="343"/>
                    </a:lnTo>
                    <a:lnTo>
                      <a:pt x="1909" y="343"/>
                    </a:lnTo>
                    <a:lnTo>
                      <a:pt x="1905" y="343"/>
                    </a:lnTo>
                    <a:lnTo>
                      <a:pt x="1909" y="343"/>
                    </a:lnTo>
                    <a:lnTo>
                      <a:pt x="1905" y="343"/>
                    </a:lnTo>
                    <a:lnTo>
                      <a:pt x="1903" y="368"/>
                    </a:lnTo>
                    <a:lnTo>
                      <a:pt x="1902" y="380"/>
                    </a:lnTo>
                    <a:lnTo>
                      <a:pt x="1900" y="393"/>
                    </a:lnTo>
                    <a:lnTo>
                      <a:pt x="1899" y="405"/>
                    </a:lnTo>
                    <a:lnTo>
                      <a:pt x="1898" y="417"/>
                    </a:lnTo>
                    <a:lnTo>
                      <a:pt x="1898" y="429"/>
                    </a:lnTo>
                    <a:lnTo>
                      <a:pt x="1902" y="429"/>
                    </a:lnTo>
                    <a:lnTo>
                      <a:pt x="1898" y="429"/>
                    </a:lnTo>
                    <a:lnTo>
                      <a:pt x="1902" y="429"/>
                    </a:lnTo>
                    <a:lnTo>
                      <a:pt x="1898" y="429"/>
                    </a:lnTo>
                    <a:lnTo>
                      <a:pt x="1893" y="476"/>
                    </a:lnTo>
                    <a:lnTo>
                      <a:pt x="1890" y="496"/>
                    </a:lnTo>
                    <a:lnTo>
                      <a:pt x="1890" y="508"/>
                    </a:lnTo>
                    <a:lnTo>
                      <a:pt x="1894" y="508"/>
                    </a:lnTo>
                    <a:lnTo>
                      <a:pt x="1890" y="508"/>
                    </a:lnTo>
                    <a:lnTo>
                      <a:pt x="1894" y="508"/>
                    </a:lnTo>
                    <a:lnTo>
                      <a:pt x="1890" y="508"/>
                    </a:lnTo>
                    <a:lnTo>
                      <a:pt x="1889" y="517"/>
                    </a:lnTo>
                    <a:lnTo>
                      <a:pt x="1886" y="538"/>
                    </a:lnTo>
                    <a:lnTo>
                      <a:pt x="1884" y="556"/>
                    </a:lnTo>
                    <a:lnTo>
                      <a:pt x="1882" y="564"/>
                    </a:lnTo>
                    <a:lnTo>
                      <a:pt x="1882" y="573"/>
                    </a:lnTo>
                    <a:lnTo>
                      <a:pt x="1886" y="573"/>
                    </a:lnTo>
                    <a:lnTo>
                      <a:pt x="1882" y="573"/>
                    </a:lnTo>
                    <a:lnTo>
                      <a:pt x="1886" y="573"/>
                    </a:lnTo>
                    <a:lnTo>
                      <a:pt x="1882" y="573"/>
                    </a:lnTo>
                    <a:lnTo>
                      <a:pt x="1881" y="580"/>
                    </a:lnTo>
                    <a:lnTo>
                      <a:pt x="1885" y="580"/>
                    </a:lnTo>
                    <a:lnTo>
                      <a:pt x="1881" y="580"/>
                    </a:lnTo>
                    <a:lnTo>
                      <a:pt x="1885" y="580"/>
                    </a:lnTo>
                    <a:lnTo>
                      <a:pt x="1881" y="580"/>
                    </a:lnTo>
                    <a:lnTo>
                      <a:pt x="1880" y="587"/>
                    </a:lnTo>
                    <a:lnTo>
                      <a:pt x="1878" y="595"/>
                    </a:lnTo>
                    <a:lnTo>
                      <a:pt x="1882" y="595"/>
                    </a:lnTo>
                    <a:lnTo>
                      <a:pt x="1878" y="595"/>
                    </a:lnTo>
                    <a:lnTo>
                      <a:pt x="1882" y="595"/>
                    </a:lnTo>
                    <a:lnTo>
                      <a:pt x="1878" y="595"/>
                    </a:lnTo>
                    <a:lnTo>
                      <a:pt x="1876" y="607"/>
                    </a:lnTo>
                    <a:lnTo>
                      <a:pt x="1876" y="613"/>
                    </a:lnTo>
                    <a:lnTo>
                      <a:pt x="1880" y="613"/>
                    </a:lnTo>
                    <a:lnTo>
                      <a:pt x="1876" y="611"/>
                    </a:lnTo>
                    <a:lnTo>
                      <a:pt x="1876" y="613"/>
                    </a:lnTo>
                    <a:lnTo>
                      <a:pt x="1880" y="613"/>
                    </a:lnTo>
                    <a:lnTo>
                      <a:pt x="1876" y="611"/>
                    </a:lnTo>
                    <a:lnTo>
                      <a:pt x="1873" y="622"/>
                    </a:lnTo>
                    <a:lnTo>
                      <a:pt x="1871" y="629"/>
                    </a:lnTo>
                    <a:lnTo>
                      <a:pt x="1874" y="631"/>
                    </a:lnTo>
                    <a:lnTo>
                      <a:pt x="1871" y="629"/>
                    </a:lnTo>
                    <a:lnTo>
                      <a:pt x="1874" y="631"/>
                    </a:lnTo>
                    <a:lnTo>
                      <a:pt x="1871" y="629"/>
                    </a:lnTo>
                    <a:lnTo>
                      <a:pt x="1868" y="635"/>
                    </a:lnTo>
                    <a:lnTo>
                      <a:pt x="1868" y="639"/>
                    </a:lnTo>
                    <a:lnTo>
                      <a:pt x="1872" y="639"/>
                    </a:lnTo>
                    <a:lnTo>
                      <a:pt x="1869" y="636"/>
                    </a:lnTo>
                    <a:lnTo>
                      <a:pt x="1868" y="639"/>
                    </a:lnTo>
                    <a:lnTo>
                      <a:pt x="1872" y="639"/>
                    </a:lnTo>
                    <a:lnTo>
                      <a:pt x="1869" y="636"/>
                    </a:lnTo>
                    <a:lnTo>
                      <a:pt x="1867" y="639"/>
                    </a:lnTo>
                    <a:lnTo>
                      <a:pt x="1869" y="641"/>
                    </a:lnTo>
                    <a:lnTo>
                      <a:pt x="1869" y="637"/>
                    </a:lnTo>
                    <a:lnTo>
                      <a:pt x="1867" y="639"/>
                    </a:lnTo>
                    <a:lnTo>
                      <a:pt x="1869" y="641"/>
                    </a:lnTo>
                    <a:lnTo>
                      <a:pt x="1869" y="637"/>
                    </a:lnTo>
                    <a:lnTo>
                      <a:pt x="1865" y="637"/>
                    </a:lnTo>
                    <a:lnTo>
                      <a:pt x="1865" y="641"/>
                    </a:lnTo>
                    <a:lnTo>
                      <a:pt x="1869" y="639"/>
                    </a:lnTo>
                    <a:lnTo>
                      <a:pt x="1865" y="637"/>
                    </a:lnTo>
                    <a:lnTo>
                      <a:pt x="1865" y="641"/>
                    </a:lnTo>
                    <a:lnTo>
                      <a:pt x="1869" y="639"/>
                    </a:lnTo>
                    <a:lnTo>
                      <a:pt x="1868" y="637"/>
                    </a:lnTo>
                    <a:lnTo>
                      <a:pt x="1864" y="640"/>
                    </a:lnTo>
                    <a:lnTo>
                      <a:pt x="1869" y="640"/>
                    </a:lnTo>
                    <a:lnTo>
                      <a:pt x="1868" y="637"/>
                    </a:lnTo>
                    <a:lnTo>
                      <a:pt x="1864" y="640"/>
                    </a:lnTo>
                    <a:lnTo>
                      <a:pt x="1869" y="640"/>
                    </a:lnTo>
                    <a:lnTo>
                      <a:pt x="1869" y="639"/>
                    </a:lnTo>
                    <a:lnTo>
                      <a:pt x="1868" y="639"/>
                    </a:lnTo>
                    <a:lnTo>
                      <a:pt x="1868" y="636"/>
                    </a:lnTo>
                    <a:lnTo>
                      <a:pt x="1867" y="635"/>
                    </a:lnTo>
                    <a:lnTo>
                      <a:pt x="1863" y="637"/>
                    </a:lnTo>
                    <a:lnTo>
                      <a:pt x="1867" y="636"/>
                    </a:lnTo>
                    <a:lnTo>
                      <a:pt x="1867" y="635"/>
                    </a:lnTo>
                    <a:lnTo>
                      <a:pt x="1863" y="637"/>
                    </a:lnTo>
                    <a:lnTo>
                      <a:pt x="1867" y="636"/>
                    </a:lnTo>
                    <a:lnTo>
                      <a:pt x="1864" y="631"/>
                    </a:lnTo>
                    <a:lnTo>
                      <a:pt x="1860" y="632"/>
                    </a:lnTo>
                    <a:lnTo>
                      <a:pt x="1864" y="631"/>
                    </a:lnTo>
                    <a:lnTo>
                      <a:pt x="1860" y="632"/>
                    </a:lnTo>
                    <a:lnTo>
                      <a:pt x="1864" y="631"/>
                    </a:lnTo>
                    <a:lnTo>
                      <a:pt x="1863" y="627"/>
                    </a:lnTo>
                    <a:lnTo>
                      <a:pt x="1862" y="624"/>
                    </a:lnTo>
                    <a:lnTo>
                      <a:pt x="1858" y="626"/>
                    </a:lnTo>
                    <a:lnTo>
                      <a:pt x="1862" y="624"/>
                    </a:lnTo>
                    <a:lnTo>
                      <a:pt x="1858" y="626"/>
                    </a:lnTo>
                    <a:lnTo>
                      <a:pt x="1862" y="624"/>
                    </a:lnTo>
                    <a:lnTo>
                      <a:pt x="1860" y="620"/>
                    </a:lnTo>
                    <a:lnTo>
                      <a:pt x="1856" y="622"/>
                    </a:lnTo>
                    <a:lnTo>
                      <a:pt x="1862" y="622"/>
                    </a:lnTo>
                    <a:lnTo>
                      <a:pt x="1860" y="620"/>
                    </a:lnTo>
                    <a:lnTo>
                      <a:pt x="1856" y="622"/>
                    </a:lnTo>
                    <a:lnTo>
                      <a:pt x="1862" y="622"/>
                    </a:lnTo>
                    <a:lnTo>
                      <a:pt x="1862" y="617"/>
                    </a:lnTo>
                    <a:lnTo>
                      <a:pt x="1860" y="615"/>
                    </a:lnTo>
                    <a:lnTo>
                      <a:pt x="1859" y="611"/>
                    </a:lnTo>
                    <a:lnTo>
                      <a:pt x="1855" y="613"/>
                    </a:lnTo>
                    <a:lnTo>
                      <a:pt x="1859" y="613"/>
                    </a:lnTo>
                    <a:lnTo>
                      <a:pt x="1859" y="611"/>
                    </a:lnTo>
                    <a:lnTo>
                      <a:pt x="1855" y="613"/>
                    </a:lnTo>
                    <a:lnTo>
                      <a:pt x="1859" y="613"/>
                    </a:lnTo>
                    <a:lnTo>
                      <a:pt x="1858" y="607"/>
                    </a:lnTo>
                    <a:lnTo>
                      <a:pt x="1858" y="606"/>
                    </a:lnTo>
                    <a:lnTo>
                      <a:pt x="1856" y="602"/>
                    </a:lnTo>
                    <a:lnTo>
                      <a:pt x="1853" y="604"/>
                    </a:lnTo>
                    <a:lnTo>
                      <a:pt x="1856" y="604"/>
                    </a:lnTo>
                    <a:lnTo>
                      <a:pt x="1856" y="602"/>
                    </a:lnTo>
                    <a:lnTo>
                      <a:pt x="1853" y="604"/>
                    </a:lnTo>
                    <a:lnTo>
                      <a:pt x="1856" y="604"/>
                    </a:lnTo>
                    <a:lnTo>
                      <a:pt x="1855" y="597"/>
                    </a:lnTo>
                    <a:lnTo>
                      <a:pt x="1854" y="592"/>
                    </a:lnTo>
                    <a:lnTo>
                      <a:pt x="1853" y="586"/>
                    </a:lnTo>
                    <a:lnTo>
                      <a:pt x="1849" y="586"/>
                    </a:lnTo>
                    <a:lnTo>
                      <a:pt x="1854" y="586"/>
                    </a:lnTo>
                    <a:lnTo>
                      <a:pt x="1849" y="586"/>
                    </a:lnTo>
                    <a:lnTo>
                      <a:pt x="1854" y="586"/>
                    </a:lnTo>
                    <a:lnTo>
                      <a:pt x="1854" y="579"/>
                    </a:lnTo>
                    <a:lnTo>
                      <a:pt x="1853" y="579"/>
                    </a:lnTo>
                    <a:lnTo>
                      <a:pt x="1851" y="573"/>
                    </a:lnTo>
                    <a:lnTo>
                      <a:pt x="1847" y="573"/>
                    </a:lnTo>
                    <a:lnTo>
                      <a:pt x="1853" y="573"/>
                    </a:lnTo>
                    <a:lnTo>
                      <a:pt x="1847" y="573"/>
                    </a:lnTo>
                    <a:lnTo>
                      <a:pt x="1853" y="573"/>
                    </a:lnTo>
                    <a:lnTo>
                      <a:pt x="1849" y="549"/>
                    </a:lnTo>
                    <a:lnTo>
                      <a:pt x="1847" y="540"/>
                    </a:lnTo>
                    <a:lnTo>
                      <a:pt x="1842" y="540"/>
                    </a:lnTo>
                    <a:lnTo>
                      <a:pt x="1847" y="540"/>
                    </a:lnTo>
                    <a:lnTo>
                      <a:pt x="1842" y="540"/>
                    </a:lnTo>
                    <a:lnTo>
                      <a:pt x="1847" y="540"/>
                    </a:lnTo>
                    <a:lnTo>
                      <a:pt x="1847" y="530"/>
                    </a:lnTo>
                    <a:lnTo>
                      <a:pt x="1846" y="521"/>
                    </a:lnTo>
                    <a:lnTo>
                      <a:pt x="1845" y="511"/>
                    </a:lnTo>
                    <a:lnTo>
                      <a:pt x="1843" y="499"/>
                    </a:lnTo>
                    <a:lnTo>
                      <a:pt x="1842" y="489"/>
                    </a:lnTo>
                    <a:lnTo>
                      <a:pt x="1840" y="465"/>
                    </a:lnTo>
                    <a:lnTo>
                      <a:pt x="1834" y="465"/>
                    </a:lnTo>
                    <a:lnTo>
                      <a:pt x="1840" y="465"/>
                    </a:lnTo>
                    <a:lnTo>
                      <a:pt x="1834" y="465"/>
                    </a:lnTo>
                    <a:lnTo>
                      <a:pt x="1840" y="465"/>
                    </a:lnTo>
                    <a:lnTo>
                      <a:pt x="1840" y="454"/>
                    </a:lnTo>
                    <a:lnTo>
                      <a:pt x="1838" y="441"/>
                    </a:lnTo>
                    <a:lnTo>
                      <a:pt x="1837" y="429"/>
                    </a:lnTo>
                    <a:lnTo>
                      <a:pt x="1833" y="390"/>
                    </a:lnTo>
                    <a:lnTo>
                      <a:pt x="1832" y="379"/>
                    </a:lnTo>
                    <a:lnTo>
                      <a:pt x="1827" y="379"/>
                    </a:lnTo>
                    <a:lnTo>
                      <a:pt x="1832" y="379"/>
                    </a:lnTo>
                    <a:lnTo>
                      <a:pt x="1827" y="379"/>
                    </a:lnTo>
                    <a:lnTo>
                      <a:pt x="1832" y="379"/>
                    </a:lnTo>
                    <a:lnTo>
                      <a:pt x="1832" y="366"/>
                    </a:lnTo>
                    <a:lnTo>
                      <a:pt x="1825" y="301"/>
                    </a:lnTo>
                    <a:lnTo>
                      <a:pt x="1824" y="290"/>
                    </a:lnTo>
                    <a:lnTo>
                      <a:pt x="1819" y="290"/>
                    </a:lnTo>
                    <a:lnTo>
                      <a:pt x="1824" y="290"/>
                    </a:lnTo>
                    <a:lnTo>
                      <a:pt x="1819" y="290"/>
                    </a:lnTo>
                    <a:lnTo>
                      <a:pt x="1824" y="290"/>
                    </a:lnTo>
                    <a:lnTo>
                      <a:pt x="1824" y="277"/>
                    </a:lnTo>
                    <a:lnTo>
                      <a:pt x="1823" y="264"/>
                    </a:lnTo>
                    <a:lnTo>
                      <a:pt x="1822" y="252"/>
                    </a:lnTo>
                    <a:lnTo>
                      <a:pt x="1820" y="239"/>
                    </a:lnTo>
                    <a:lnTo>
                      <a:pt x="1818" y="216"/>
                    </a:lnTo>
                    <a:lnTo>
                      <a:pt x="1816" y="203"/>
                    </a:lnTo>
                    <a:lnTo>
                      <a:pt x="1811" y="203"/>
                    </a:lnTo>
                    <a:lnTo>
                      <a:pt x="1816" y="203"/>
                    </a:lnTo>
                    <a:lnTo>
                      <a:pt x="1811" y="203"/>
                    </a:lnTo>
                    <a:lnTo>
                      <a:pt x="1816" y="203"/>
                    </a:lnTo>
                    <a:lnTo>
                      <a:pt x="1816" y="191"/>
                    </a:lnTo>
                    <a:lnTo>
                      <a:pt x="1815" y="181"/>
                    </a:lnTo>
                    <a:lnTo>
                      <a:pt x="1812" y="158"/>
                    </a:lnTo>
                    <a:lnTo>
                      <a:pt x="1810" y="137"/>
                    </a:lnTo>
                    <a:lnTo>
                      <a:pt x="1805" y="137"/>
                    </a:lnTo>
                    <a:lnTo>
                      <a:pt x="1810" y="137"/>
                    </a:lnTo>
                    <a:lnTo>
                      <a:pt x="1805" y="137"/>
                    </a:lnTo>
                    <a:lnTo>
                      <a:pt x="1810" y="137"/>
                    </a:lnTo>
                    <a:lnTo>
                      <a:pt x="1810" y="127"/>
                    </a:lnTo>
                    <a:lnTo>
                      <a:pt x="1809" y="118"/>
                    </a:lnTo>
                    <a:lnTo>
                      <a:pt x="1807" y="107"/>
                    </a:lnTo>
                    <a:lnTo>
                      <a:pt x="1803" y="80"/>
                    </a:lnTo>
                    <a:lnTo>
                      <a:pt x="1802" y="72"/>
                    </a:lnTo>
                    <a:lnTo>
                      <a:pt x="1797" y="72"/>
                    </a:lnTo>
                    <a:lnTo>
                      <a:pt x="1802" y="72"/>
                    </a:lnTo>
                    <a:lnTo>
                      <a:pt x="1797" y="72"/>
                    </a:lnTo>
                    <a:lnTo>
                      <a:pt x="1802" y="72"/>
                    </a:lnTo>
                    <a:lnTo>
                      <a:pt x="1802" y="65"/>
                    </a:lnTo>
                    <a:lnTo>
                      <a:pt x="1801" y="57"/>
                    </a:lnTo>
                    <a:lnTo>
                      <a:pt x="1800" y="57"/>
                    </a:lnTo>
                    <a:lnTo>
                      <a:pt x="1796" y="38"/>
                    </a:lnTo>
                    <a:lnTo>
                      <a:pt x="1793" y="27"/>
                    </a:lnTo>
                    <a:lnTo>
                      <a:pt x="1789" y="27"/>
                    </a:lnTo>
                    <a:lnTo>
                      <a:pt x="1794" y="27"/>
                    </a:lnTo>
                    <a:lnTo>
                      <a:pt x="1789" y="27"/>
                    </a:lnTo>
                    <a:lnTo>
                      <a:pt x="1794" y="27"/>
                    </a:lnTo>
                    <a:lnTo>
                      <a:pt x="1794" y="22"/>
                    </a:lnTo>
                    <a:lnTo>
                      <a:pt x="1793" y="21"/>
                    </a:lnTo>
                    <a:lnTo>
                      <a:pt x="1791" y="13"/>
                    </a:lnTo>
                    <a:lnTo>
                      <a:pt x="1787" y="5"/>
                    </a:lnTo>
                    <a:lnTo>
                      <a:pt x="1787" y="4"/>
                    </a:lnTo>
                    <a:lnTo>
                      <a:pt x="1785" y="3"/>
                    </a:lnTo>
                    <a:lnTo>
                      <a:pt x="1781" y="5"/>
                    </a:lnTo>
                    <a:lnTo>
                      <a:pt x="1787" y="5"/>
                    </a:lnTo>
                    <a:lnTo>
                      <a:pt x="1785" y="3"/>
                    </a:lnTo>
                    <a:lnTo>
                      <a:pt x="1781" y="5"/>
                    </a:lnTo>
                    <a:lnTo>
                      <a:pt x="1787" y="5"/>
                    </a:lnTo>
                    <a:lnTo>
                      <a:pt x="1787" y="4"/>
                    </a:lnTo>
                    <a:lnTo>
                      <a:pt x="1785" y="4"/>
                    </a:lnTo>
                    <a:lnTo>
                      <a:pt x="1784" y="1"/>
                    </a:lnTo>
                    <a:lnTo>
                      <a:pt x="1781" y="0"/>
                    </a:lnTo>
                    <a:lnTo>
                      <a:pt x="1778" y="0"/>
                    </a:lnTo>
                    <a:lnTo>
                      <a:pt x="1775" y="1"/>
                    </a:lnTo>
                    <a:lnTo>
                      <a:pt x="1771" y="5"/>
                    </a:lnTo>
                    <a:lnTo>
                      <a:pt x="1770" y="8"/>
                    </a:lnTo>
                    <a:lnTo>
                      <a:pt x="1770" y="12"/>
                    </a:lnTo>
                    <a:lnTo>
                      <a:pt x="1774" y="12"/>
                    </a:lnTo>
                    <a:lnTo>
                      <a:pt x="1770" y="10"/>
                    </a:lnTo>
                    <a:lnTo>
                      <a:pt x="1770" y="12"/>
                    </a:lnTo>
                    <a:lnTo>
                      <a:pt x="1774" y="12"/>
                    </a:lnTo>
                    <a:lnTo>
                      <a:pt x="1770" y="10"/>
                    </a:lnTo>
                    <a:lnTo>
                      <a:pt x="1767" y="16"/>
                    </a:lnTo>
                    <a:lnTo>
                      <a:pt x="1767" y="17"/>
                    </a:lnTo>
                    <a:lnTo>
                      <a:pt x="1767" y="16"/>
                    </a:lnTo>
                    <a:lnTo>
                      <a:pt x="1763" y="27"/>
                    </a:lnTo>
                    <a:lnTo>
                      <a:pt x="1763" y="34"/>
                    </a:lnTo>
                    <a:lnTo>
                      <a:pt x="1767" y="34"/>
                    </a:lnTo>
                    <a:lnTo>
                      <a:pt x="1763" y="32"/>
                    </a:lnTo>
                    <a:lnTo>
                      <a:pt x="1763" y="34"/>
                    </a:lnTo>
                    <a:lnTo>
                      <a:pt x="1767" y="34"/>
                    </a:lnTo>
                    <a:lnTo>
                      <a:pt x="1763" y="32"/>
                    </a:lnTo>
                    <a:lnTo>
                      <a:pt x="1762" y="36"/>
                    </a:lnTo>
                    <a:lnTo>
                      <a:pt x="1760" y="47"/>
                    </a:lnTo>
                    <a:lnTo>
                      <a:pt x="1760" y="48"/>
                    </a:lnTo>
                    <a:lnTo>
                      <a:pt x="1758" y="54"/>
                    </a:lnTo>
                    <a:lnTo>
                      <a:pt x="1762" y="54"/>
                    </a:lnTo>
                    <a:lnTo>
                      <a:pt x="1758" y="53"/>
                    </a:lnTo>
                    <a:lnTo>
                      <a:pt x="1758" y="54"/>
                    </a:lnTo>
                    <a:lnTo>
                      <a:pt x="1762" y="54"/>
                    </a:lnTo>
                    <a:lnTo>
                      <a:pt x="1758" y="53"/>
                    </a:lnTo>
                    <a:lnTo>
                      <a:pt x="1757" y="58"/>
                    </a:lnTo>
                    <a:lnTo>
                      <a:pt x="1757" y="59"/>
                    </a:lnTo>
                    <a:lnTo>
                      <a:pt x="1756" y="67"/>
                    </a:lnTo>
                    <a:lnTo>
                      <a:pt x="1756" y="74"/>
                    </a:lnTo>
                    <a:lnTo>
                      <a:pt x="1760" y="74"/>
                    </a:lnTo>
                    <a:lnTo>
                      <a:pt x="1756" y="74"/>
                    </a:lnTo>
                    <a:lnTo>
                      <a:pt x="1760" y="74"/>
                    </a:lnTo>
                    <a:lnTo>
                      <a:pt x="1756" y="74"/>
                    </a:lnTo>
                    <a:lnTo>
                      <a:pt x="1752" y="97"/>
                    </a:lnTo>
                    <a:lnTo>
                      <a:pt x="1750" y="106"/>
                    </a:lnTo>
                    <a:lnTo>
                      <a:pt x="1749" y="116"/>
                    </a:lnTo>
                    <a:lnTo>
                      <a:pt x="1748" y="125"/>
                    </a:lnTo>
                    <a:lnTo>
                      <a:pt x="1748" y="136"/>
                    </a:lnTo>
                    <a:lnTo>
                      <a:pt x="1752" y="136"/>
                    </a:lnTo>
                    <a:lnTo>
                      <a:pt x="1748" y="136"/>
                    </a:lnTo>
                    <a:lnTo>
                      <a:pt x="1752" y="136"/>
                    </a:lnTo>
                    <a:lnTo>
                      <a:pt x="1748" y="136"/>
                    </a:lnTo>
                    <a:lnTo>
                      <a:pt x="1747" y="147"/>
                    </a:lnTo>
                    <a:lnTo>
                      <a:pt x="1745" y="158"/>
                    </a:lnTo>
                    <a:lnTo>
                      <a:pt x="1741" y="193"/>
                    </a:lnTo>
                    <a:lnTo>
                      <a:pt x="1740" y="206"/>
                    </a:lnTo>
                    <a:lnTo>
                      <a:pt x="1740" y="217"/>
                    </a:lnTo>
                    <a:lnTo>
                      <a:pt x="1744" y="217"/>
                    </a:lnTo>
                    <a:lnTo>
                      <a:pt x="1740" y="217"/>
                    </a:lnTo>
                    <a:lnTo>
                      <a:pt x="1744" y="217"/>
                    </a:lnTo>
                    <a:lnTo>
                      <a:pt x="1740" y="217"/>
                    </a:lnTo>
                    <a:lnTo>
                      <a:pt x="1735" y="269"/>
                    </a:lnTo>
                    <a:lnTo>
                      <a:pt x="1734" y="280"/>
                    </a:lnTo>
                    <a:lnTo>
                      <a:pt x="1734" y="293"/>
                    </a:lnTo>
                    <a:lnTo>
                      <a:pt x="1738" y="293"/>
                    </a:lnTo>
                    <a:lnTo>
                      <a:pt x="1734" y="293"/>
                    </a:lnTo>
                    <a:lnTo>
                      <a:pt x="1738" y="293"/>
                    </a:lnTo>
                    <a:lnTo>
                      <a:pt x="1734" y="293"/>
                    </a:lnTo>
                    <a:lnTo>
                      <a:pt x="1727" y="358"/>
                    </a:lnTo>
                    <a:lnTo>
                      <a:pt x="1726" y="370"/>
                    </a:lnTo>
                    <a:lnTo>
                      <a:pt x="1726" y="383"/>
                    </a:lnTo>
                    <a:lnTo>
                      <a:pt x="1730" y="383"/>
                    </a:lnTo>
                    <a:lnTo>
                      <a:pt x="1726" y="383"/>
                    </a:lnTo>
                    <a:lnTo>
                      <a:pt x="1730" y="383"/>
                    </a:lnTo>
                    <a:lnTo>
                      <a:pt x="1726" y="383"/>
                    </a:lnTo>
                    <a:lnTo>
                      <a:pt x="1725" y="394"/>
                    </a:lnTo>
                    <a:lnTo>
                      <a:pt x="1723" y="407"/>
                    </a:lnTo>
                    <a:lnTo>
                      <a:pt x="1722" y="419"/>
                    </a:lnTo>
                    <a:lnTo>
                      <a:pt x="1721" y="432"/>
                    </a:lnTo>
                    <a:lnTo>
                      <a:pt x="1718" y="455"/>
                    </a:lnTo>
                    <a:lnTo>
                      <a:pt x="1718" y="465"/>
                    </a:lnTo>
                    <a:lnTo>
                      <a:pt x="1722" y="465"/>
                    </a:lnTo>
                    <a:lnTo>
                      <a:pt x="1718" y="465"/>
                    </a:lnTo>
                    <a:lnTo>
                      <a:pt x="1722" y="465"/>
                    </a:lnTo>
                    <a:lnTo>
                      <a:pt x="1718" y="465"/>
                    </a:lnTo>
                    <a:lnTo>
                      <a:pt x="1716" y="489"/>
                    </a:lnTo>
                    <a:lnTo>
                      <a:pt x="1712" y="520"/>
                    </a:lnTo>
                    <a:lnTo>
                      <a:pt x="1710" y="529"/>
                    </a:lnTo>
                    <a:lnTo>
                      <a:pt x="1710" y="539"/>
                    </a:lnTo>
                    <a:lnTo>
                      <a:pt x="1714" y="539"/>
                    </a:lnTo>
                    <a:lnTo>
                      <a:pt x="1710" y="539"/>
                    </a:lnTo>
                    <a:lnTo>
                      <a:pt x="1714" y="539"/>
                    </a:lnTo>
                    <a:lnTo>
                      <a:pt x="1710" y="539"/>
                    </a:lnTo>
                    <a:lnTo>
                      <a:pt x="1708" y="557"/>
                    </a:lnTo>
                    <a:lnTo>
                      <a:pt x="1707" y="565"/>
                    </a:lnTo>
                    <a:lnTo>
                      <a:pt x="1705" y="574"/>
                    </a:lnTo>
                    <a:lnTo>
                      <a:pt x="1704" y="582"/>
                    </a:lnTo>
                    <a:lnTo>
                      <a:pt x="1708" y="582"/>
                    </a:lnTo>
                    <a:lnTo>
                      <a:pt x="1704" y="582"/>
                    </a:lnTo>
                    <a:lnTo>
                      <a:pt x="1708" y="582"/>
                    </a:lnTo>
                    <a:lnTo>
                      <a:pt x="1704" y="582"/>
                    </a:lnTo>
                    <a:lnTo>
                      <a:pt x="1703" y="588"/>
                    </a:lnTo>
                    <a:lnTo>
                      <a:pt x="1703" y="596"/>
                    </a:lnTo>
                    <a:lnTo>
                      <a:pt x="1707" y="596"/>
                    </a:lnTo>
                    <a:lnTo>
                      <a:pt x="1703" y="596"/>
                    </a:lnTo>
                    <a:lnTo>
                      <a:pt x="1707" y="596"/>
                    </a:lnTo>
                    <a:lnTo>
                      <a:pt x="1703" y="596"/>
                    </a:lnTo>
                    <a:lnTo>
                      <a:pt x="1701" y="602"/>
                    </a:lnTo>
                    <a:lnTo>
                      <a:pt x="1705" y="602"/>
                    </a:lnTo>
                    <a:lnTo>
                      <a:pt x="1701" y="601"/>
                    </a:lnTo>
                    <a:lnTo>
                      <a:pt x="1701" y="602"/>
                    </a:lnTo>
                    <a:lnTo>
                      <a:pt x="1705" y="602"/>
                    </a:lnTo>
                    <a:lnTo>
                      <a:pt x="1701" y="601"/>
                    </a:lnTo>
                    <a:lnTo>
                      <a:pt x="1700" y="606"/>
                    </a:lnTo>
                    <a:lnTo>
                      <a:pt x="1700" y="607"/>
                    </a:lnTo>
                    <a:lnTo>
                      <a:pt x="1699" y="614"/>
                    </a:lnTo>
                    <a:lnTo>
                      <a:pt x="1703" y="614"/>
                    </a:lnTo>
                    <a:lnTo>
                      <a:pt x="1699" y="613"/>
                    </a:lnTo>
                    <a:lnTo>
                      <a:pt x="1699" y="614"/>
                    </a:lnTo>
                    <a:lnTo>
                      <a:pt x="1703" y="614"/>
                    </a:lnTo>
                    <a:lnTo>
                      <a:pt x="1699" y="613"/>
                    </a:lnTo>
                    <a:lnTo>
                      <a:pt x="1698" y="618"/>
                    </a:lnTo>
                    <a:lnTo>
                      <a:pt x="1696" y="622"/>
                    </a:lnTo>
                    <a:lnTo>
                      <a:pt x="1696" y="627"/>
                    </a:lnTo>
                    <a:lnTo>
                      <a:pt x="1700" y="627"/>
                    </a:lnTo>
                    <a:lnTo>
                      <a:pt x="1696" y="626"/>
                    </a:lnTo>
                    <a:lnTo>
                      <a:pt x="1696" y="627"/>
                    </a:lnTo>
                    <a:lnTo>
                      <a:pt x="1700" y="627"/>
                    </a:lnTo>
                    <a:lnTo>
                      <a:pt x="1696" y="626"/>
                    </a:lnTo>
                    <a:lnTo>
                      <a:pt x="1694" y="633"/>
                    </a:lnTo>
                    <a:lnTo>
                      <a:pt x="1698" y="635"/>
                    </a:lnTo>
                    <a:lnTo>
                      <a:pt x="1694" y="633"/>
                    </a:lnTo>
                    <a:lnTo>
                      <a:pt x="1698" y="635"/>
                    </a:lnTo>
                    <a:lnTo>
                      <a:pt x="1694" y="633"/>
                    </a:lnTo>
                    <a:lnTo>
                      <a:pt x="1692" y="636"/>
                    </a:lnTo>
                    <a:lnTo>
                      <a:pt x="1696" y="637"/>
                    </a:lnTo>
                    <a:lnTo>
                      <a:pt x="1694" y="635"/>
                    </a:lnTo>
                    <a:lnTo>
                      <a:pt x="1692" y="636"/>
                    </a:lnTo>
                    <a:lnTo>
                      <a:pt x="1696" y="637"/>
                    </a:lnTo>
                    <a:lnTo>
                      <a:pt x="1694" y="635"/>
                    </a:lnTo>
                    <a:lnTo>
                      <a:pt x="1690" y="639"/>
                    </a:lnTo>
                    <a:lnTo>
                      <a:pt x="1688" y="641"/>
                    </a:lnTo>
                    <a:lnTo>
                      <a:pt x="1688" y="642"/>
                    </a:lnTo>
                    <a:lnTo>
                      <a:pt x="1692" y="642"/>
                    </a:lnTo>
                    <a:lnTo>
                      <a:pt x="1692" y="639"/>
                    </a:lnTo>
                    <a:lnTo>
                      <a:pt x="1690" y="640"/>
                    </a:lnTo>
                    <a:lnTo>
                      <a:pt x="1688" y="642"/>
                    </a:lnTo>
                    <a:lnTo>
                      <a:pt x="1692" y="642"/>
                    </a:lnTo>
                    <a:lnTo>
                      <a:pt x="1692" y="639"/>
                    </a:lnTo>
                    <a:lnTo>
                      <a:pt x="1691" y="639"/>
                    </a:lnTo>
                    <a:lnTo>
                      <a:pt x="1691" y="642"/>
                    </a:lnTo>
                    <a:lnTo>
                      <a:pt x="1695" y="640"/>
                    </a:lnTo>
                    <a:lnTo>
                      <a:pt x="1691" y="639"/>
                    </a:lnTo>
                    <a:lnTo>
                      <a:pt x="1691" y="642"/>
                    </a:lnTo>
                    <a:lnTo>
                      <a:pt x="1695" y="640"/>
                    </a:lnTo>
                    <a:lnTo>
                      <a:pt x="1690" y="635"/>
                    </a:lnTo>
                    <a:lnTo>
                      <a:pt x="1686" y="637"/>
                    </a:lnTo>
                    <a:lnTo>
                      <a:pt x="1690" y="636"/>
                    </a:lnTo>
                    <a:lnTo>
                      <a:pt x="1690" y="635"/>
                    </a:lnTo>
                    <a:lnTo>
                      <a:pt x="1686" y="637"/>
                    </a:lnTo>
                    <a:lnTo>
                      <a:pt x="1690" y="636"/>
                    </a:lnTo>
                    <a:lnTo>
                      <a:pt x="1688" y="633"/>
                    </a:lnTo>
                    <a:lnTo>
                      <a:pt x="1685" y="635"/>
                    </a:lnTo>
                    <a:lnTo>
                      <a:pt x="1690" y="635"/>
                    </a:lnTo>
                    <a:lnTo>
                      <a:pt x="1688" y="633"/>
                    </a:lnTo>
                    <a:lnTo>
                      <a:pt x="1685" y="635"/>
                    </a:lnTo>
                    <a:lnTo>
                      <a:pt x="1690" y="635"/>
                    </a:lnTo>
                    <a:lnTo>
                      <a:pt x="1690" y="632"/>
                    </a:lnTo>
                    <a:lnTo>
                      <a:pt x="1688" y="631"/>
                    </a:lnTo>
                    <a:lnTo>
                      <a:pt x="1682" y="611"/>
                    </a:lnTo>
                    <a:lnTo>
                      <a:pt x="1678" y="613"/>
                    </a:lnTo>
                    <a:lnTo>
                      <a:pt x="1682" y="613"/>
                    </a:lnTo>
                    <a:lnTo>
                      <a:pt x="1682" y="611"/>
                    </a:lnTo>
                    <a:lnTo>
                      <a:pt x="1678" y="613"/>
                    </a:lnTo>
                    <a:lnTo>
                      <a:pt x="1682" y="613"/>
                    </a:lnTo>
                    <a:lnTo>
                      <a:pt x="1681" y="607"/>
                    </a:lnTo>
                    <a:lnTo>
                      <a:pt x="1677" y="607"/>
                    </a:lnTo>
                    <a:lnTo>
                      <a:pt x="1682" y="607"/>
                    </a:lnTo>
                    <a:lnTo>
                      <a:pt x="1677" y="607"/>
                    </a:lnTo>
                    <a:lnTo>
                      <a:pt x="1682" y="607"/>
                    </a:lnTo>
                    <a:lnTo>
                      <a:pt x="1682" y="602"/>
                    </a:lnTo>
                    <a:lnTo>
                      <a:pt x="1681" y="602"/>
                    </a:lnTo>
                    <a:lnTo>
                      <a:pt x="1678" y="592"/>
                    </a:lnTo>
                    <a:lnTo>
                      <a:pt x="1676" y="579"/>
                    </a:lnTo>
                    <a:lnTo>
                      <a:pt x="1672" y="579"/>
                    </a:lnTo>
                    <a:lnTo>
                      <a:pt x="1677" y="579"/>
                    </a:lnTo>
                    <a:lnTo>
                      <a:pt x="1672" y="579"/>
                    </a:lnTo>
                    <a:lnTo>
                      <a:pt x="1677" y="579"/>
                    </a:lnTo>
                    <a:lnTo>
                      <a:pt x="1676" y="571"/>
                    </a:lnTo>
                    <a:lnTo>
                      <a:pt x="1674" y="571"/>
                    </a:lnTo>
                    <a:lnTo>
                      <a:pt x="1673" y="565"/>
                    </a:lnTo>
                    <a:lnTo>
                      <a:pt x="1669" y="565"/>
                    </a:lnTo>
                    <a:lnTo>
                      <a:pt x="1674" y="565"/>
                    </a:lnTo>
                    <a:lnTo>
                      <a:pt x="1669" y="565"/>
                    </a:lnTo>
                    <a:lnTo>
                      <a:pt x="1674" y="565"/>
                    </a:lnTo>
                    <a:lnTo>
                      <a:pt x="1674" y="556"/>
                    </a:lnTo>
                    <a:lnTo>
                      <a:pt x="1673" y="548"/>
                    </a:lnTo>
                    <a:lnTo>
                      <a:pt x="1670" y="530"/>
                    </a:lnTo>
                    <a:lnTo>
                      <a:pt x="1668" y="509"/>
                    </a:lnTo>
                    <a:lnTo>
                      <a:pt x="1663" y="509"/>
                    </a:lnTo>
                    <a:lnTo>
                      <a:pt x="1668" y="509"/>
                    </a:lnTo>
                    <a:lnTo>
                      <a:pt x="1663" y="509"/>
                    </a:lnTo>
                    <a:lnTo>
                      <a:pt x="1668" y="509"/>
                    </a:lnTo>
                    <a:lnTo>
                      <a:pt x="1668" y="498"/>
                    </a:lnTo>
                    <a:lnTo>
                      <a:pt x="1667" y="487"/>
                    </a:lnTo>
                    <a:lnTo>
                      <a:pt x="1663" y="452"/>
                    </a:lnTo>
                    <a:lnTo>
                      <a:pt x="1661" y="439"/>
                    </a:lnTo>
                    <a:lnTo>
                      <a:pt x="1660" y="428"/>
                    </a:lnTo>
                    <a:lnTo>
                      <a:pt x="1655" y="428"/>
                    </a:lnTo>
                    <a:lnTo>
                      <a:pt x="1660" y="428"/>
                    </a:lnTo>
                    <a:lnTo>
                      <a:pt x="1655" y="428"/>
                    </a:lnTo>
                    <a:lnTo>
                      <a:pt x="1660" y="428"/>
                    </a:lnTo>
                    <a:lnTo>
                      <a:pt x="1660" y="415"/>
                    </a:lnTo>
                    <a:lnTo>
                      <a:pt x="1655" y="363"/>
                    </a:lnTo>
                    <a:lnTo>
                      <a:pt x="1654" y="352"/>
                    </a:lnTo>
                    <a:lnTo>
                      <a:pt x="1652" y="339"/>
                    </a:lnTo>
                    <a:lnTo>
                      <a:pt x="1647" y="339"/>
                    </a:lnTo>
                    <a:lnTo>
                      <a:pt x="1652" y="339"/>
                    </a:lnTo>
                    <a:lnTo>
                      <a:pt x="1647" y="339"/>
                    </a:lnTo>
                    <a:lnTo>
                      <a:pt x="1652" y="339"/>
                    </a:lnTo>
                    <a:lnTo>
                      <a:pt x="1652" y="326"/>
                    </a:lnTo>
                    <a:lnTo>
                      <a:pt x="1648" y="287"/>
                    </a:lnTo>
                    <a:lnTo>
                      <a:pt x="1647" y="275"/>
                    </a:lnTo>
                    <a:lnTo>
                      <a:pt x="1645" y="249"/>
                    </a:lnTo>
                    <a:lnTo>
                      <a:pt x="1639" y="249"/>
                    </a:lnTo>
                    <a:lnTo>
                      <a:pt x="1645" y="249"/>
                    </a:lnTo>
                    <a:lnTo>
                      <a:pt x="1639" y="249"/>
                    </a:lnTo>
                    <a:lnTo>
                      <a:pt x="1645" y="249"/>
                    </a:lnTo>
                    <a:lnTo>
                      <a:pt x="1645" y="238"/>
                    </a:lnTo>
                    <a:lnTo>
                      <a:pt x="1643" y="226"/>
                    </a:lnTo>
                    <a:lnTo>
                      <a:pt x="1642" y="213"/>
                    </a:lnTo>
                    <a:lnTo>
                      <a:pt x="1639" y="190"/>
                    </a:lnTo>
                    <a:lnTo>
                      <a:pt x="1638" y="180"/>
                    </a:lnTo>
                    <a:lnTo>
                      <a:pt x="1637" y="168"/>
                    </a:lnTo>
                    <a:lnTo>
                      <a:pt x="1632" y="168"/>
                    </a:lnTo>
                    <a:lnTo>
                      <a:pt x="1637" y="168"/>
                    </a:lnTo>
                    <a:lnTo>
                      <a:pt x="1632" y="168"/>
                    </a:lnTo>
                    <a:lnTo>
                      <a:pt x="1637" y="168"/>
                    </a:lnTo>
                    <a:lnTo>
                      <a:pt x="1637" y="156"/>
                    </a:lnTo>
                    <a:lnTo>
                      <a:pt x="1633" y="125"/>
                    </a:lnTo>
                    <a:lnTo>
                      <a:pt x="1632" y="116"/>
                    </a:lnTo>
                    <a:lnTo>
                      <a:pt x="1630" y="106"/>
                    </a:lnTo>
                    <a:lnTo>
                      <a:pt x="1625" y="106"/>
                    </a:lnTo>
                    <a:lnTo>
                      <a:pt x="1630" y="106"/>
                    </a:lnTo>
                    <a:lnTo>
                      <a:pt x="1625" y="106"/>
                    </a:lnTo>
                    <a:lnTo>
                      <a:pt x="1630" y="106"/>
                    </a:lnTo>
                    <a:lnTo>
                      <a:pt x="1630" y="97"/>
                    </a:lnTo>
                    <a:lnTo>
                      <a:pt x="1629" y="88"/>
                    </a:lnTo>
                    <a:lnTo>
                      <a:pt x="1628" y="80"/>
                    </a:lnTo>
                    <a:lnTo>
                      <a:pt x="1626" y="71"/>
                    </a:lnTo>
                    <a:lnTo>
                      <a:pt x="1625" y="63"/>
                    </a:lnTo>
                    <a:lnTo>
                      <a:pt x="1624" y="63"/>
                    </a:lnTo>
                    <a:lnTo>
                      <a:pt x="1621" y="50"/>
                    </a:lnTo>
                    <a:lnTo>
                      <a:pt x="1617" y="50"/>
                    </a:lnTo>
                    <a:lnTo>
                      <a:pt x="1623" y="50"/>
                    </a:lnTo>
                    <a:lnTo>
                      <a:pt x="1617" y="50"/>
                    </a:lnTo>
                    <a:lnTo>
                      <a:pt x="1623" y="50"/>
                    </a:lnTo>
                    <a:lnTo>
                      <a:pt x="1623" y="44"/>
                    </a:lnTo>
                    <a:lnTo>
                      <a:pt x="1621" y="44"/>
                    </a:lnTo>
                    <a:lnTo>
                      <a:pt x="1620" y="38"/>
                    </a:lnTo>
                    <a:lnTo>
                      <a:pt x="1616" y="22"/>
                    </a:lnTo>
                    <a:lnTo>
                      <a:pt x="1616" y="21"/>
                    </a:lnTo>
                    <a:lnTo>
                      <a:pt x="1614" y="13"/>
                    </a:lnTo>
                    <a:lnTo>
                      <a:pt x="1610" y="14"/>
                    </a:lnTo>
                    <a:lnTo>
                      <a:pt x="1615" y="14"/>
                    </a:lnTo>
                    <a:lnTo>
                      <a:pt x="1614" y="13"/>
                    </a:lnTo>
                    <a:lnTo>
                      <a:pt x="1610" y="14"/>
                    </a:lnTo>
                    <a:lnTo>
                      <a:pt x="1615" y="14"/>
                    </a:lnTo>
                    <a:lnTo>
                      <a:pt x="1615" y="12"/>
                    </a:lnTo>
                    <a:lnTo>
                      <a:pt x="1614" y="12"/>
                    </a:lnTo>
                    <a:lnTo>
                      <a:pt x="1614" y="10"/>
                    </a:lnTo>
                    <a:lnTo>
                      <a:pt x="1612" y="8"/>
                    </a:lnTo>
                    <a:lnTo>
                      <a:pt x="1612" y="7"/>
                    </a:lnTo>
                    <a:lnTo>
                      <a:pt x="1611" y="5"/>
                    </a:lnTo>
                    <a:lnTo>
                      <a:pt x="1607" y="8"/>
                    </a:lnTo>
                    <a:lnTo>
                      <a:pt x="1611" y="7"/>
                    </a:lnTo>
                    <a:lnTo>
                      <a:pt x="1611" y="5"/>
                    </a:lnTo>
                    <a:lnTo>
                      <a:pt x="1607" y="8"/>
                    </a:lnTo>
                    <a:lnTo>
                      <a:pt x="1611" y="7"/>
                    </a:lnTo>
                    <a:lnTo>
                      <a:pt x="1610" y="4"/>
                    </a:lnTo>
                    <a:lnTo>
                      <a:pt x="1608" y="3"/>
                    </a:lnTo>
                    <a:lnTo>
                      <a:pt x="1606" y="1"/>
                    </a:lnTo>
                    <a:lnTo>
                      <a:pt x="1605" y="1"/>
                    </a:lnTo>
                    <a:lnTo>
                      <a:pt x="1605" y="5"/>
                    </a:lnTo>
                    <a:lnTo>
                      <a:pt x="1608" y="3"/>
                    </a:lnTo>
                    <a:lnTo>
                      <a:pt x="1605" y="1"/>
                    </a:lnTo>
                    <a:lnTo>
                      <a:pt x="1605" y="5"/>
                    </a:lnTo>
                    <a:lnTo>
                      <a:pt x="1608" y="3"/>
                    </a:lnTo>
                    <a:lnTo>
                      <a:pt x="1607" y="1"/>
                    </a:lnTo>
                    <a:lnTo>
                      <a:pt x="1606" y="1"/>
                    </a:lnTo>
                    <a:lnTo>
                      <a:pt x="1603" y="0"/>
                    </a:lnTo>
                    <a:lnTo>
                      <a:pt x="1602" y="0"/>
                    </a:lnTo>
                    <a:lnTo>
                      <a:pt x="1599" y="1"/>
                    </a:lnTo>
                    <a:lnTo>
                      <a:pt x="1598" y="4"/>
                    </a:lnTo>
                    <a:lnTo>
                      <a:pt x="1598" y="5"/>
                    </a:lnTo>
                    <a:lnTo>
                      <a:pt x="1602" y="5"/>
                    </a:lnTo>
                    <a:lnTo>
                      <a:pt x="1599" y="3"/>
                    </a:lnTo>
                    <a:lnTo>
                      <a:pt x="1598" y="5"/>
                    </a:lnTo>
                    <a:lnTo>
                      <a:pt x="1602" y="5"/>
                    </a:lnTo>
                    <a:lnTo>
                      <a:pt x="1599" y="3"/>
                    </a:lnTo>
                    <a:lnTo>
                      <a:pt x="1594" y="8"/>
                    </a:lnTo>
                    <a:lnTo>
                      <a:pt x="1593" y="10"/>
                    </a:lnTo>
                    <a:lnTo>
                      <a:pt x="1593" y="12"/>
                    </a:lnTo>
                    <a:lnTo>
                      <a:pt x="1593" y="10"/>
                    </a:lnTo>
                    <a:lnTo>
                      <a:pt x="1592" y="14"/>
                    </a:lnTo>
                    <a:lnTo>
                      <a:pt x="1592" y="18"/>
                    </a:lnTo>
                    <a:lnTo>
                      <a:pt x="1595" y="18"/>
                    </a:lnTo>
                    <a:lnTo>
                      <a:pt x="1592" y="17"/>
                    </a:lnTo>
                    <a:lnTo>
                      <a:pt x="1592" y="18"/>
                    </a:lnTo>
                    <a:lnTo>
                      <a:pt x="1595" y="18"/>
                    </a:lnTo>
                    <a:lnTo>
                      <a:pt x="1592" y="17"/>
                    </a:lnTo>
                    <a:lnTo>
                      <a:pt x="1588" y="28"/>
                    </a:lnTo>
                    <a:lnTo>
                      <a:pt x="1586" y="34"/>
                    </a:lnTo>
                    <a:lnTo>
                      <a:pt x="1585" y="38"/>
                    </a:lnTo>
                    <a:lnTo>
                      <a:pt x="1584" y="43"/>
                    </a:lnTo>
                    <a:lnTo>
                      <a:pt x="1584" y="50"/>
                    </a:lnTo>
                    <a:lnTo>
                      <a:pt x="1588" y="50"/>
                    </a:lnTo>
                    <a:lnTo>
                      <a:pt x="1584" y="49"/>
                    </a:lnTo>
                    <a:lnTo>
                      <a:pt x="1584" y="50"/>
                    </a:lnTo>
                    <a:lnTo>
                      <a:pt x="1588" y="50"/>
                    </a:lnTo>
                    <a:lnTo>
                      <a:pt x="1584" y="49"/>
                    </a:lnTo>
                    <a:lnTo>
                      <a:pt x="1583" y="54"/>
                    </a:lnTo>
                    <a:lnTo>
                      <a:pt x="1583" y="56"/>
                    </a:lnTo>
                    <a:lnTo>
                      <a:pt x="1579" y="75"/>
                    </a:lnTo>
                    <a:lnTo>
                      <a:pt x="1576" y="91"/>
                    </a:lnTo>
                    <a:lnTo>
                      <a:pt x="1575" y="100"/>
                    </a:lnTo>
                    <a:lnTo>
                      <a:pt x="1575" y="109"/>
                    </a:lnTo>
                    <a:lnTo>
                      <a:pt x="1579" y="109"/>
                    </a:lnTo>
                    <a:lnTo>
                      <a:pt x="1575" y="109"/>
                    </a:lnTo>
                    <a:lnTo>
                      <a:pt x="1579" y="109"/>
                    </a:lnTo>
                    <a:lnTo>
                      <a:pt x="1575" y="109"/>
                    </a:lnTo>
                    <a:lnTo>
                      <a:pt x="1574" y="118"/>
                    </a:lnTo>
                    <a:lnTo>
                      <a:pt x="1571" y="138"/>
                    </a:lnTo>
                    <a:lnTo>
                      <a:pt x="1570" y="150"/>
                    </a:lnTo>
                    <a:lnTo>
                      <a:pt x="1568" y="160"/>
                    </a:lnTo>
                    <a:lnTo>
                      <a:pt x="1568" y="172"/>
                    </a:lnTo>
                    <a:lnTo>
                      <a:pt x="1572" y="172"/>
                    </a:lnTo>
                    <a:lnTo>
                      <a:pt x="1568" y="172"/>
                    </a:lnTo>
                    <a:lnTo>
                      <a:pt x="1572" y="172"/>
                    </a:lnTo>
                    <a:lnTo>
                      <a:pt x="1568" y="172"/>
                    </a:lnTo>
                    <a:lnTo>
                      <a:pt x="1566" y="195"/>
                    </a:lnTo>
                    <a:lnTo>
                      <a:pt x="1565" y="208"/>
                    </a:lnTo>
                    <a:lnTo>
                      <a:pt x="1563" y="220"/>
                    </a:lnTo>
                    <a:lnTo>
                      <a:pt x="1561" y="246"/>
                    </a:lnTo>
                    <a:lnTo>
                      <a:pt x="1561" y="259"/>
                    </a:lnTo>
                    <a:lnTo>
                      <a:pt x="1565" y="259"/>
                    </a:lnTo>
                    <a:lnTo>
                      <a:pt x="1561" y="259"/>
                    </a:lnTo>
                    <a:lnTo>
                      <a:pt x="1565" y="259"/>
                    </a:lnTo>
                    <a:lnTo>
                      <a:pt x="1561" y="259"/>
                    </a:lnTo>
                    <a:lnTo>
                      <a:pt x="1557" y="297"/>
                    </a:lnTo>
                    <a:lnTo>
                      <a:pt x="1555" y="309"/>
                    </a:lnTo>
                    <a:lnTo>
                      <a:pt x="1554" y="322"/>
                    </a:lnTo>
                    <a:lnTo>
                      <a:pt x="1554" y="335"/>
                    </a:lnTo>
                    <a:lnTo>
                      <a:pt x="1558" y="335"/>
                    </a:lnTo>
                    <a:lnTo>
                      <a:pt x="1554" y="335"/>
                    </a:lnTo>
                    <a:lnTo>
                      <a:pt x="1558" y="335"/>
                    </a:lnTo>
                    <a:lnTo>
                      <a:pt x="1554" y="335"/>
                    </a:lnTo>
                    <a:lnTo>
                      <a:pt x="1552" y="361"/>
                    </a:lnTo>
                    <a:lnTo>
                      <a:pt x="1550" y="372"/>
                    </a:lnTo>
                    <a:lnTo>
                      <a:pt x="1548" y="398"/>
                    </a:lnTo>
                    <a:lnTo>
                      <a:pt x="1546" y="410"/>
                    </a:lnTo>
                    <a:lnTo>
                      <a:pt x="1546" y="421"/>
                    </a:lnTo>
                    <a:lnTo>
                      <a:pt x="1550" y="421"/>
                    </a:lnTo>
                    <a:lnTo>
                      <a:pt x="1546" y="421"/>
                    </a:lnTo>
                    <a:lnTo>
                      <a:pt x="1550" y="421"/>
                    </a:lnTo>
                    <a:lnTo>
                      <a:pt x="1546" y="421"/>
                    </a:lnTo>
                    <a:lnTo>
                      <a:pt x="1545" y="433"/>
                    </a:lnTo>
                    <a:lnTo>
                      <a:pt x="1544" y="446"/>
                    </a:lnTo>
                    <a:lnTo>
                      <a:pt x="1543" y="458"/>
                    </a:lnTo>
                    <a:lnTo>
                      <a:pt x="1541" y="468"/>
                    </a:lnTo>
                    <a:lnTo>
                      <a:pt x="1540" y="480"/>
                    </a:lnTo>
                    <a:lnTo>
                      <a:pt x="1539" y="490"/>
                    </a:lnTo>
                    <a:lnTo>
                      <a:pt x="1539" y="502"/>
                    </a:lnTo>
                    <a:lnTo>
                      <a:pt x="1543" y="502"/>
                    </a:lnTo>
                    <a:lnTo>
                      <a:pt x="1539" y="502"/>
                    </a:lnTo>
                    <a:lnTo>
                      <a:pt x="1543" y="502"/>
                    </a:lnTo>
                    <a:lnTo>
                      <a:pt x="1539" y="502"/>
                    </a:lnTo>
                    <a:lnTo>
                      <a:pt x="1536" y="522"/>
                    </a:lnTo>
                    <a:lnTo>
                      <a:pt x="1535" y="531"/>
                    </a:lnTo>
                    <a:lnTo>
                      <a:pt x="1534" y="542"/>
                    </a:lnTo>
                    <a:lnTo>
                      <a:pt x="1532" y="551"/>
                    </a:lnTo>
                    <a:lnTo>
                      <a:pt x="1531" y="558"/>
                    </a:lnTo>
                    <a:lnTo>
                      <a:pt x="1531" y="567"/>
                    </a:lnTo>
                    <a:lnTo>
                      <a:pt x="1535" y="567"/>
                    </a:lnTo>
                    <a:lnTo>
                      <a:pt x="1531" y="567"/>
                    </a:lnTo>
                    <a:lnTo>
                      <a:pt x="1535" y="567"/>
                    </a:lnTo>
                    <a:lnTo>
                      <a:pt x="1531" y="567"/>
                    </a:lnTo>
                    <a:lnTo>
                      <a:pt x="1527" y="591"/>
                    </a:lnTo>
                    <a:lnTo>
                      <a:pt x="1531" y="591"/>
                    </a:lnTo>
                    <a:lnTo>
                      <a:pt x="1527" y="591"/>
                    </a:lnTo>
                    <a:lnTo>
                      <a:pt x="1531" y="591"/>
                    </a:lnTo>
                    <a:lnTo>
                      <a:pt x="1527" y="591"/>
                    </a:lnTo>
                    <a:lnTo>
                      <a:pt x="1523" y="610"/>
                    </a:lnTo>
                    <a:lnTo>
                      <a:pt x="1523" y="615"/>
                    </a:lnTo>
                    <a:lnTo>
                      <a:pt x="1527" y="615"/>
                    </a:lnTo>
                    <a:lnTo>
                      <a:pt x="1523" y="614"/>
                    </a:lnTo>
                    <a:lnTo>
                      <a:pt x="1523" y="615"/>
                    </a:lnTo>
                    <a:lnTo>
                      <a:pt x="1527" y="615"/>
                    </a:lnTo>
                    <a:lnTo>
                      <a:pt x="1523" y="614"/>
                    </a:lnTo>
                    <a:lnTo>
                      <a:pt x="1521" y="624"/>
                    </a:lnTo>
                    <a:lnTo>
                      <a:pt x="1518" y="632"/>
                    </a:lnTo>
                    <a:lnTo>
                      <a:pt x="1522" y="633"/>
                    </a:lnTo>
                    <a:lnTo>
                      <a:pt x="1518" y="632"/>
                    </a:lnTo>
                    <a:lnTo>
                      <a:pt x="1522" y="633"/>
                    </a:lnTo>
                    <a:lnTo>
                      <a:pt x="1518" y="632"/>
                    </a:lnTo>
                    <a:lnTo>
                      <a:pt x="1517" y="635"/>
                    </a:lnTo>
                    <a:lnTo>
                      <a:pt x="1517" y="639"/>
                    </a:lnTo>
                    <a:lnTo>
                      <a:pt x="1521" y="639"/>
                    </a:lnTo>
                    <a:lnTo>
                      <a:pt x="1518" y="636"/>
                    </a:lnTo>
                    <a:lnTo>
                      <a:pt x="1517" y="639"/>
                    </a:lnTo>
                    <a:lnTo>
                      <a:pt x="1521" y="639"/>
                    </a:lnTo>
                    <a:lnTo>
                      <a:pt x="1518" y="636"/>
                    </a:lnTo>
                    <a:lnTo>
                      <a:pt x="1515" y="639"/>
                    </a:lnTo>
                    <a:lnTo>
                      <a:pt x="1514" y="641"/>
                    </a:lnTo>
                    <a:lnTo>
                      <a:pt x="1518" y="642"/>
                    </a:lnTo>
                    <a:lnTo>
                      <a:pt x="1518" y="639"/>
                    </a:lnTo>
                    <a:lnTo>
                      <a:pt x="1514" y="641"/>
                    </a:lnTo>
                    <a:lnTo>
                      <a:pt x="1518" y="642"/>
                    </a:lnTo>
                    <a:lnTo>
                      <a:pt x="1518" y="639"/>
                    </a:lnTo>
                    <a:lnTo>
                      <a:pt x="1517" y="639"/>
                    </a:lnTo>
                    <a:lnTo>
                      <a:pt x="1514" y="640"/>
                    </a:lnTo>
                    <a:lnTo>
                      <a:pt x="1513" y="641"/>
                    </a:lnTo>
                    <a:lnTo>
                      <a:pt x="1515" y="644"/>
                    </a:lnTo>
                    <a:lnTo>
                      <a:pt x="1515" y="640"/>
                    </a:lnTo>
                    <a:lnTo>
                      <a:pt x="1513" y="641"/>
                    </a:lnTo>
                    <a:lnTo>
                      <a:pt x="1515" y="644"/>
                    </a:lnTo>
                    <a:lnTo>
                      <a:pt x="1515" y="640"/>
                    </a:lnTo>
                    <a:lnTo>
                      <a:pt x="1514" y="640"/>
                    </a:lnTo>
                    <a:lnTo>
                      <a:pt x="1514" y="644"/>
                    </a:lnTo>
                    <a:lnTo>
                      <a:pt x="1518" y="641"/>
                    </a:lnTo>
                    <a:lnTo>
                      <a:pt x="1514" y="640"/>
                    </a:lnTo>
                    <a:lnTo>
                      <a:pt x="1514" y="644"/>
                    </a:lnTo>
                    <a:lnTo>
                      <a:pt x="1518" y="641"/>
                    </a:lnTo>
                    <a:lnTo>
                      <a:pt x="1517" y="640"/>
                    </a:lnTo>
                    <a:lnTo>
                      <a:pt x="1513" y="642"/>
                    </a:lnTo>
                    <a:lnTo>
                      <a:pt x="1518" y="642"/>
                    </a:lnTo>
                    <a:lnTo>
                      <a:pt x="1517" y="640"/>
                    </a:lnTo>
                    <a:lnTo>
                      <a:pt x="1513" y="642"/>
                    </a:lnTo>
                    <a:lnTo>
                      <a:pt x="1518" y="642"/>
                    </a:lnTo>
                    <a:lnTo>
                      <a:pt x="1518" y="641"/>
                    </a:lnTo>
                    <a:lnTo>
                      <a:pt x="1517" y="641"/>
                    </a:lnTo>
                    <a:lnTo>
                      <a:pt x="1517" y="639"/>
                    </a:lnTo>
                    <a:lnTo>
                      <a:pt x="1514" y="636"/>
                    </a:lnTo>
                    <a:lnTo>
                      <a:pt x="1510" y="639"/>
                    </a:lnTo>
                    <a:lnTo>
                      <a:pt x="1514" y="637"/>
                    </a:lnTo>
                    <a:lnTo>
                      <a:pt x="1514" y="636"/>
                    </a:lnTo>
                    <a:lnTo>
                      <a:pt x="1510" y="639"/>
                    </a:lnTo>
                    <a:lnTo>
                      <a:pt x="1514" y="637"/>
                    </a:lnTo>
                    <a:lnTo>
                      <a:pt x="1512" y="632"/>
                    </a:lnTo>
                    <a:lnTo>
                      <a:pt x="1508" y="633"/>
                    </a:lnTo>
                    <a:lnTo>
                      <a:pt x="1512" y="632"/>
                    </a:lnTo>
                    <a:lnTo>
                      <a:pt x="1508" y="633"/>
                    </a:lnTo>
                    <a:lnTo>
                      <a:pt x="1512" y="632"/>
                    </a:lnTo>
                    <a:lnTo>
                      <a:pt x="1509" y="624"/>
                    </a:lnTo>
                    <a:lnTo>
                      <a:pt x="1505" y="626"/>
                    </a:lnTo>
                    <a:lnTo>
                      <a:pt x="1510" y="626"/>
                    </a:lnTo>
                    <a:lnTo>
                      <a:pt x="1509" y="624"/>
                    </a:lnTo>
                    <a:lnTo>
                      <a:pt x="1505" y="626"/>
                    </a:lnTo>
                    <a:lnTo>
                      <a:pt x="1510" y="626"/>
                    </a:lnTo>
                    <a:lnTo>
                      <a:pt x="1510" y="622"/>
                    </a:lnTo>
                    <a:lnTo>
                      <a:pt x="1509" y="620"/>
                    </a:lnTo>
                    <a:lnTo>
                      <a:pt x="1506" y="613"/>
                    </a:lnTo>
                    <a:lnTo>
                      <a:pt x="1503" y="614"/>
                    </a:lnTo>
                    <a:lnTo>
                      <a:pt x="1506" y="614"/>
                    </a:lnTo>
                    <a:lnTo>
                      <a:pt x="1506" y="613"/>
                    </a:lnTo>
                    <a:lnTo>
                      <a:pt x="1503" y="614"/>
                    </a:lnTo>
                    <a:lnTo>
                      <a:pt x="1506" y="614"/>
                    </a:lnTo>
                    <a:lnTo>
                      <a:pt x="1503" y="598"/>
                    </a:lnTo>
                    <a:lnTo>
                      <a:pt x="1501" y="592"/>
                    </a:lnTo>
                    <a:lnTo>
                      <a:pt x="1497" y="592"/>
                    </a:lnTo>
                    <a:lnTo>
                      <a:pt x="1503" y="592"/>
                    </a:lnTo>
                    <a:lnTo>
                      <a:pt x="1497" y="592"/>
                    </a:lnTo>
                    <a:lnTo>
                      <a:pt x="1503" y="592"/>
                    </a:lnTo>
                    <a:lnTo>
                      <a:pt x="1503" y="586"/>
                    </a:lnTo>
                    <a:lnTo>
                      <a:pt x="1501" y="586"/>
                    </a:lnTo>
                    <a:lnTo>
                      <a:pt x="1499" y="573"/>
                    </a:lnTo>
                    <a:lnTo>
                      <a:pt x="1495" y="573"/>
                    </a:lnTo>
                    <a:lnTo>
                      <a:pt x="1500" y="573"/>
                    </a:lnTo>
                    <a:lnTo>
                      <a:pt x="1495" y="573"/>
                    </a:lnTo>
                    <a:lnTo>
                      <a:pt x="1500" y="573"/>
                    </a:lnTo>
                    <a:lnTo>
                      <a:pt x="1497" y="557"/>
                    </a:lnTo>
                    <a:lnTo>
                      <a:pt x="1495" y="539"/>
                    </a:lnTo>
                    <a:lnTo>
                      <a:pt x="1490" y="539"/>
                    </a:lnTo>
                    <a:lnTo>
                      <a:pt x="1495" y="539"/>
                    </a:lnTo>
                    <a:lnTo>
                      <a:pt x="1490" y="539"/>
                    </a:lnTo>
                    <a:lnTo>
                      <a:pt x="1495" y="539"/>
                    </a:lnTo>
                    <a:lnTo>
                      <a:pt x="1495" y="530"/>
                    </a:lnTo>
                    <a:lnTo>
                      <a:pt x="1491" y="499"/>
                    </a:lnTo>
                    <a:lnTo>
                      <a:pt x="1488" y="476"/>
                    </a:lnTo>
                    <a:lnTo>
                      <a:pt x="1483" y="476"/>
                    </a:lnTo>
                    <a:lnTo>
                      <a:pt x="1488" y="476"/>
                    </a:lnTo>
                    <a:lnTo>
                      <a:pt x="1483" y="476"/>
                    </a:lnTo>
                    <a:lnTo>
                      <a:pt x="1488" y="476"/>
                    </a:lnTo>
                    <a:lnTo>
                      <a:pt x="1488" y="464"/>
                    </a:lnTo>
                    <a:lnTo>
                      <a:pt x="1487" y="452"/>
                    </a:lnTo>
                    <a:lnTo>
                      <a:pt x="1486" y="439"/>
                    </a:lnTo>
                    <a:lnTo>
                      <a:pt x="1484" y="428"/>
                    </a:lnTo>
                    <a:lnTo>
                      <a:pt x="1481" y="389"/>
                    </a:lnTo>
                    <a:lnTo>
                      <a:pt x="1475" y="389"/>
                    </a:lnTo>
                    <a:lnTo>
                      <a:pt x="1481" y="389"/>
                    </a:lnTo>
                    <a:lnTo>
                      <a:pt x="1475" y="389"/>
                    </a:lnTo>
                    <a:lnTo>
                      <a:pt x="1481" y="389"/>
                    </a:lnTo>
                    <a:lnTo>
                      <a:pt x="1481" y="376"/>
                    </a:lnTo>
                    <a:lnTo>
                      <a:pt x="1478" y="350"/>
                    </a:lnTo>
                    <a:lnTo>
                      <a:pt x="1477" y="339"/>
                    </a:lnTo>
                    <a:lnTo>
                      <a:pt x="1473" y="300"/>
                    </a:lnTo>
                    <a:lnTo>
                      <a:pt x="1468" y="300"/>
                    </a:lnTo>
                    <a:lnTo>
                      <a:pt x="1473" y="300"/>
                    </a:lnTo>
                    <a:lnTo>
                      <a:pt x="1468" y="300"/>
                    </a:lnTo>
                    <a:lnTo>
                      <a:pt x="1473" y="300"/>
                    </a:lnTo>
                    <a:lnTo>
                      <a:pt x="1473" y="287"/>
                    </a:lnTo>
                    <a:lnTo>
                      <a:pt x="1472" y="274"/>
                    </a:lnTo>
                    <a:lnTo>
                      <a:pt x="1470" y="262"/>
                    </a:lnTo>
                    <a:lnTo>
                      <a:pt x="1469" y="249"/>
                    </a:lnTo>
                    <a:lnTo>
                      <a:pt x="1466" y="226"/>
                    </a:lnTo>
                    <a:lnTo>
                      <a:pt x="1465" y="213"/>
                    </a:lnTo>
                    <a:lnTo>
                      <a:pt x="1460" y="213"/>
                    </a:lnTo>
                    <a:lnTo>
                      <a:pt x="1465" y="213"/>
                    </a:lnTo>
                    <a:lnTo>
                      <a:pt x="1460" y="213"/>
                    </a:lnTo>
                    <a:lnTo>
                      <a:pt x="1465" y="213"/>
                    </a:lnTo>
                    <a:lnTo>
                      <a:pt x="1465" y="202"/>
                    </a:lnTo>
                    <a:lnTo>
                      <a:pt x="1464" y="190"/>
                    </a:lnTo>
                    <a:lnTo>
                      <a:pt x="1462" y="180"/>
                    </a:lnTo>
                    <a:lnTo>
                      <a:pt x="1461" y="168"/>
                    </a:lnTo>
                    <a:lnTo>
                      <a:pt x="1460" y="158"/>
                    </a:lnTo>
                    <a:lnTo>
                      <a:pt x="1459" y="146"/>
                    </a:lnTo>
                    <a:lnTo>
                      <a:pt x="1457" y="136"/>
                    </a:lnTo>
                    <a:lnTo>
                      <a:pt x="1452" y="136"/>
                    </a:lnTo>
                    <a:lnTo>
                      <a:pt x="1457" y="136"/>
                    </a:lnTo>
                    <a:lnTo>
                      <a:pt x="1452" y="136"/>
                    </a:lnTo>
                    <a:lnTo>
                      <a:pt x="1457" y="136"/>
                    </a:lnTo>
                    <a:lnTo>
                      <a:pt x="1457" y="127"/>
                    </a:lnTo>
                    <a:lnTo>
                      <a:pt x="1456" y="116"/>
                    </a:lnTo>
                    <a:lnTo>
                      <a:pt x="1451" y="80"/>
                    </a:lnTo>
                    <a:lnTo>
                      <a:pt x="1446" y="80"/>
                    </a:lnTo>
                    <a:lnTo>
                      <a:pt x="1451" y="80"/>
                    </a:lnTo>
                    <a:lnTo>
                      <a:pt x="1446" y="80"/>
                    </a:lnTo>
                    <a:lnTo>
                      <a:pt x="1451" y="80"/>
                    </a:lnTo>
                    <a:lnTo>
                      <a:pt x="1451" y="72"/>
                    </a:lnTo>
                    <a:lnTo>
                      <a:pt x="1450" y="65"/>
                    </a:lnTo>
                    <a:lnTo>
                      <a:pt x="1448" y="65"/>
                    </a:lnTo>
                    <a:lnTo>
                      <a:pt x="1443" y="39"/>
                    </a:lnTo>
                    <a:lnTo>
                      <a:pt x="1442" y="34"/>
                    </a:lnTo>
                    <a:lnTo>
                      <a:pt x="1438" y="34"/>
                    </a:lnTo>
                    <a:lnTo>
                      <a:pt x="1443" y="34"/>
                    </a:lnTo>
                    <a:lnTo>
                      <a:pt x="1438" y="34"/>
                    </a:lnTo>
                    <a:lnTo>
                      <a:pt x="1443" y="34"/>
                    </a:lnTo>
                    <a:lnTo>
                      <a:pt x="1443" y="28"/>
                    </a:lnTo>
                    <a:lnTo>
                      <a:pt x="1442" y="27"/>
                    </a:lnTo>
                    <a:lnTo>
                      <a:pt x="1438" y="16"/>
                    </a:lnTo>
                    <a:lnTo>
                      <a:pt x="1435" y="10"/>
                    </a:lnTo>
                    <a:lnTo>
                      <a:pt x="1435" y="9"/>
                    </a:lnTo>
                    <a:lnTo>
                      <a:pt x="1434" y="8"/>
                    </a:lnTo>
                    <a:lnTo>
                      <a:pt x="1430" y="10"/>
                    </a:lnTo>
                    <a:lnTo>
                      <a:pt x="1435" y="10"/>
                    </a:lnTo>
                    <a:lnTo>
                      <a:pt x="1434" y="8"/>
                    </a:lnTo>
                    <a:lnTo>
                      <a:pt x="1430" y="10"/>
                    </a:lnTo>
                    <a:lnTo>
                      <a:pt x="1435" y="10"/>
                    </a:lnTo>
                    <a:lnTo>
                      <a:pt x="1435" y="9"/>
                    </a:lnTo>
                    <a:lnTo>
                      <a:pt x="1434" y="9"/>
                    </a:lnTo>
                    <a:lnTo>
                      <a:pt x="1434" y="7"/>
                    </a:lnTo>
                    <a:lnTo>
                      <a:pt x="1433" y="5"/>
                    </a:lnTo>
                    <a:lnTo>
                      <a:pt x="1431" y="5"/>
                    </a:lnTo>
                    <a:lnTo>
                      <a:pt x="1429" y="4"/>
                    </a:lnTo>
                    <a:lnTo>
                      <a:pt x="1426" y="4"/>
                    </a:lnTo>
                    <a:lnTo>
                      <a:pt x="1424" y="5"/>
                    </a:lnTo>
                    <a:lnTo>
                      <a:pt x="1420" y="9"/>
                    </a:lnTo>
                    <a:lnTo>
                      <a:pt x="1419" y="12"/>
                    </a:lnTo>
                    <a:lnTo>
                      <a:pt x="1419" y="14"/>
                    </a:lnTo>
                    <a:lnTo>
                      <a:pt x="1422" y="14"/>
                    </a:lnTo>
                    <a:lnTo>
                      <a:pt x="1419" y="13"/>
                    </a:lnTo>
                    <a:lnTo>
                      <a:pt x="1419" y="14"/>
                    </a:lnTo>
                    <a:lnTo>
                      <a:pt x="1422" y="14"/>
                    </a:lnTo>
                    <a:lnTo>
                      <a:pt x="1419" y="13"/>
                    </a:lnTo>
                    <a:lnTo>
                      <a:pt x="1416" y="18"/>
                    </a:lnTo>
                    <a:lnTo>
                      <a:pt x="1416" y="19"/>
                    </a:lnTo>
                    <a:lnTo>
                      <a:pt x="1416" y="18"/>
                    </a:lnTo>
                    <a:lnTo>
                      <a:pt x="1412" y="30"/>
                    </a:lnTo>
                    <a:lnTo>
                      <a:pt x="1412" y="35"/>
                    </a:lnTo>
                    <a:lnTo>
                      <a:pt x="1416" y="35"/>
                    </a:lnTo>
                    <a:lnTo>
                      <a:pt x="1412" y="34"/>
                    </a:lnTo>
                    <a:lnTo>
                      <a:pt x="1412" y="35"/>
                    </a:lnTo>
                    <a:lnTo>
                      <a:pt x="1416" y="35"/>
                    </a:lnTo>
                    <a:lnTo>
                      <a:pt x="1412" y="34"/>
                    </a:lnTo>
                    <a:lnTo>
                      <a:pt x="1411" y="38"/>
                    </a:lnTo>
                    <a:lnTo>
                      <a:pt x="1408" y="48"/>
                    </a:lnTo>
                    <a:lnTo>
                      <a:pt x="1408" y="49"/>
                    </a:lnTo>
                    <a:lnTo>
                      <a:pt x="1407" y="56"/>
                    </a:lnTo>
                    <a:lnTo>
                      <a:pt x="1411" y="56"/>
                    </a:lnTo>
                    <a:lnTo>
                      <a:pt x="1407" y="54"/>
                    </a:lnTo>
                    <a:lnTo>
                      <a:pt x="1407" y="56"/>
                    </a:lnTo>
                    <a:lnTo>
                      <a:pt x="1411" y="56"/>
                    </a:lnTo>
                    <a:lnTo>
                      <a:pt x="1407" y="54"/>
                    </a:lnTo>
                    <a:lnTo>
                      <a:pt x="1406" y="59"/>
                    </a:lnTo>
                    <a:lnTo>
                      <a:pt x="1406" y="61"/>
                    </a:lnTo>
                    <a:lnTo>
                      <a:pt x="1404" y="67"/>
                    </a:lnTo>
                    <a:lnTo>
                      <a:pt x="1404" y="74"/>
                    </a:lnTo>
                    <a:lnTo>
                      <a:pt x="1408" y="74"/>
                    </a:lnTo>
                    <a:lnTo>
                      <a:pt x="1404" y="74"/>
                    </a:lnTo>
                    <a:lnTo>
                      <a:pt x="1408" y="74"/>
                    </a:lnTo>
                    <a:lnTo>
                      <a:pt x="1404" y="74"/>
                    </a:lnTo>
                    <a:lnTo>
                      <a:pt x="1400" y="97"/>
                    </a:lnTo>
                    <a:lnTo>
                      <a:pt x="1397" y="124"/>
                    </a:lnTo>
                    <a:lnTo>
                      <a:pt x="1397" y="134"/>
                    </a:lnTo>
                    <a:lnTo>
                      <a:pt x="1400" y="134"/>
                    </a:lnTo>
                    <a:lnTo>
                      <a:pt x="1397" y="134"/>
                    </a:lnTo>
                    <a:lnTo>
                      <a:pt x="1400" y="134"/>
                    </a:lnTo>
                    <a:lnTo>
                      <a:pt x="1397" y="134"/>
                    </a:lnTo>
                    <a:lnTo>
                      <a:pt x="1395" y="145"/>
                    </a:lnTo>
                    <a:lnTo>
                      <a:pt x="1394" y="156"/>
                    </a:lnTo>
                    <a:lnTo>
                      <a:pt x="1393" y="167"/>
                    </a:lnTo>
                    <a:lnTo>
                      <a:pt x="1390" y="190"/>
                    </a:lnTo>
                    <a:lnTo>
                      <a:pt x="1389" y="203"/>
                    </a:lnTo>
                    <a:lnTo>
                      <a:pt x="1389" y="215"/>
                    </a:lnTo>
                    <a:lnTo>
                      <a:pt x="1393" y="215"/>
                    </a:lnTo>
                    <a:lnTo>
                      <a:pt x="1389" y="215"/>
                    </a:lnTo>
                    <a:lnTo>
                      <a:pt x="1393" y="215"/>
                    </a:lnTo>
                    <a:lnTo>
                      <a:pt x="1389" y="215"/>
                    </a:lnTo>
                    <a:lnTo>
                      <a:pt x="1388" y="228"/>
                    </a:lnTo>
                    <a:lnTo>
                      <a:pt x="1386" y="239"/>
                    </a:lnTo>
                    <a:lnTo>
                      <a:pt x="1381" y="291"/>
                    </a:lnTo>
                    <a:lnTo>
                      <a:pt x="1381" y="304"/>
                    </a:lnTo>
                    <a:lnTo>
                      <a:pt x="1385" y="304"/>
                    </a:lnTo>
                    <a:lnTo>
                      <a:pt x="1381" y="304"/>
                    </a:lnTo>
                    <a:lnTo>
                      <a:pt x="1385" y="304"/>
                    </a:lnTo>
                    <a:lnTo>
                      <a:pt x="1381" y="304"/>
                    </a:lnTo>
                    <a:lnTo>
                      <a:pt x="1380" y="315"/>
                    </a:lnTo>
                    <a:lnTo>
                      <a:pt x="1375" y="367"/>
                    </a:lnTo>
                    <a:lnTo>
                      <a:pt x="1375" y="379"/>
                    </a:lnTo>
                    <a:lnTo>
                      <a:pt x="1379" y="379"/>
                    </a:lnTo>
                    <a:lnTo>
                      <a:pt x="1375" y="379"/>
                    </a:lnTo>
                    <a:lnTo>
                      <a:pt x="1379" y="379"/>
                    </a:lnTo>
                    <a:lnTo>
                      <a:pt x="1375" y="379"/>
                    </a:lnTo>
                    <a:lnTo>
                      <a:pt x="1373" y="392"/>
                    </a:lnTo>
                    <a:lnTo>
                      <a:pt x="1372" y="403"/>
                    </a:lnTo>
                    <a:lnTo>
                      <a:pt x="1371" y="416"/>
                    </a:lnTo>
                    <a:lnTo>
                      <a:pt x="1367" y="451"/>
                    </a:lnTo>
                    <a:lnTo>
                      <a:pt x="1367" y="463"/>
                    </a:lnTo>
                    <a:lnTo>
                      <a:pt x="1371" y="463"/>
                    </a:lnTo>
                    <a:lnTo>
                      <a:pt x="1367" y="463"/>
                    </a:lnTo>
                    <a:lnTo>
                      <a:pt x="1371" y="463"/>
                    </a:lnTo>
                    <a:lnTo>
                      <a:pt x="1367" y="463"/>
                    </a:lnTo>
                    <a:lnTo>
                      <a:pt x="1364" y="486"/>
                    </a:lnTo>
                    <a:lnTo>
                      <a:pt x="1359" y="527"/>
                    </a:lnTo>
                    <a:lnTo>
                      <a:pt x="1359" y="538"/>
                    </a:lnTo>
                    <a:lnTo>
                      <a:pt x="1363" y="538"/>
                    </a:lnTo>
                    <a:lnTo>
                      <a:pt x="1359" y="538"/>
                    </a:lnTo>
                    <a:lnTo>
                      <a:pt x="1363" y="538"/>
                    </a:lnTo>
                    <a:lnTo>
                      <a:pt x="1359" y="538"/>
                    </a:lnTo>
                    <a:lnTo>
                      <a:pt x="1354" y="574"/>
                    </a:lnTo>
                    <a:lnTo>
                      <a:pt x="1351" y="589"/>
                    </a:lnTo>
                    <a:lnTo>
                      <a:pt x="1351" y="597"/>
                    </a:lnTo>
                    <a:lnTo>
                      <a:pt x="1355" y="597"/>
                    </a:lnTo>
                    <a:lnTo>
                      <a:pt x="1351" y="597"/>
                    </a:lnTo>
                    <a:lnTo>
                      <a:pt x="1355" y="597"/>
                    </a:lnTo>
                    <a:lnTo>
                      <a:pt x="1351" y="597"/>
                    </a:lnTo>
                    <a:lnTo>
                      <a:pt x="1348" y="617"/>
                    </a:lnTo>
                    <a:lnTo>
                      <a:pt x="1351" y="617"/>
                    </a:lnTo>
                    <a:lnTo>
                      <a:pt x="1348" y="615"/>
                    </a:lnTo>
                    <a:lnTo>
                      <a:pt x="1348" y="617"/>
                    </a:lnTo>
                    <a:lnTo>
                      <a:pt x="1351" y="617"/>
                    </a:lnTo>
                    <a:lnTo>
                      <a:pt x="1348" y="615"/>
                    </a:lnTo>
                    <a:lnTo>
                      <a:pt x="1344" y="631"/>
                    </a:lnTo>
                    <a:lnTo>
                      <a:pt x="1344" y="636"/>
                    </a:lnTo>
                    <a:lnTo>
                      <a:pt x="1348" y="636"/>
                    </a:lnTo>
                    <a:lnTo>
                      <a:pt x="1344" y="635"/>
                    </a:lnTo>
                    <a:lnTo>
                      <a:pt x="1344" y="636"/>
                    </a:lnTo>
                    <a:lnTo>
                      <a:pt x="1348" y="636"/>
                    </a:lnTo>
                    <a:lnTo>
                      <a:pt x="1344" y="635"/>
                    </a:lnTo>
                    <a:lnTo>
                      <a:pt x="1342" y="639"/>
                    </a:lnTo>
                    <a:lnTo>
                      <a:pt x="1346" y="640"/>
                    </a:lnTo>
                    <a:lnTo>
                      <a:pt x="1342" y="639"/>
                    </a:lnTo>
                    <a:lnTo>
                      <a:pt x="1346" y="640"/>
                    </a:lnTo>
                    <a:lnTo>
                      <a:pt x="1342" y="639"/>
                    </a:lnTo>
                    <a:lnTo>
                      <a:pt x="1341" y="641"/>
                    </a:lnTo>
                    <a:lnTo>
                      <a:pt x="1341" y="642"/>
                    </a:lnTo>
                    <a:lnTo>
                      <a:pt x="1341" y="641"/>
                    </a:lnTo>
                    <a:lnTo>
                      <a:pt x="1340" y="645"/>
                    </a:lnTo>
                    <a:lnTo>
                      <a:pt x="1344" y="646"/>
                    </a:lnTo>
                    <a:lnTo>
                      <a:pt x="1341" y="644"/>
                    </a:lnTo>
                    <a:lnTo>
                      <a:pt x="1340" y="645"/>
                    </a:lnTo>
                    <a:lnTo>
                      <a:pt x="1344" y="646"/>
                    </a:lnTo>
                    <a:lnTo>
                      <a:pt x="1341" y="644"/>
                    </a:lnTo>
                    <a:lnTo>
                      <a:pt x="1338" y="646"/>
                    </a:lnTo>
                    <a:lnTo>
                      <a:pt x="1337" y="649"/>
                    </a:lnTo>
                    <a:lnTo>
                      <a:pt x="1337" y="650"/>
                    </a:lnTo>
                    <a:lnTo>
                      <a:pt x="1341" y="650"/>
                    </a:lnTo>
                    <a:lnTo>
                      <a:pt x="1338" y="648"/>
                    </a:lnTo>
                    <a:lnTo>
                      <a:pt x="1337" y="650"/>
                    </a:lnTo>
                    <a:lnTo>
                      <a:pt x="1341" y="650"/>
                    </a:lnTo>
                    <a:lnTo>
                      <a:pt x="1338" y="648"/>
                    </a:lnTo>
                    <a:lnTo>
                      <a:pt x="1337" y="649"/>
                    </a:lnTo>
                    <a:lnTo>
                      <a:pt x="1340" y="651"/>
                    </a:lnTo>
                    <a:lnTo>
                      <a:pt x="1340" y="648"/>
                    </a:lnTo>
                    <a:lnTo>
                      <a:pt x="1337" y="649"/>
                    </a:lnTo>
                    <a:lnTo>
                      <a:pt x="1340" y="651"/>
                    </a:lnTo>
                    <a:lnTo>
                      <a:pt x="1340" y="648"/>
                    </a:lnTo>
                    <a:lnTo>
                      <a:pt x="1337" y="648"/>
                    </a:lnTo>
                    <a:lnTo>
                      <a:pt x="1337" y="651"/>
                    </a:lnTo>
                    <a:lnTo>
                      <a:pt x="1341" y="649"/>
                    </a:lnTo>
                    <a:lnTo>
                      <a:pt x="1337" y="648"/>
                    </a:lnTo>
                    <a:lnTo>
                      <a:pt x="1337" y="651"/>
                    </a:lnTo>
                    <a:lnTo>
                      <a:pt x="1341" y="649"/>
                    </a:lnTo>
                    <a:lnTo>
                      <a:pt x="1338" y="646"/>
                    </a:lnTo>
                    <a:lnTo>
                      <a:pt x="1335" y="649"/>
                    </a:lnTo>
                    <a:lnTo>
                      <a:pt x="1338" y="648"/>
                    </a:lnTo>
                    <a:lnTo>
                      <a:pt x="1338" y="646"/>
                    </a:lnTo>
                    <a:lnTo>
                      <a:pt x="1335" y="649"/>
                    </a:lnTo>
                    <a:lnTo>
                      <a:pt x="1338" y="648"/>
                    </a:lnTo>
                    <a:lnTo>
                      <a:pt x="1337" y="645"/>
                    </a:lnTo>
                    <a:lnTo>
                      <a:pt x="1333" y="646"/>
                    </a:lnTo>
                    <a:lnTo>
                      <a:pt x="1338" y="646"/>
                    </a:lnTo>
                    <a:lnTo>
                      <a:pt x="1337" y="645"/>
                    </a:lnTo>
                    <a:lnTo>
                      <a:pt x="1333" y="646"/>
                    </a:lnTo>
                    <a:lnTo>
                      <a:pt x="1338" y="646"/>
                    </a:lnTo>
                    <a:lnTo>
                      <a:pt x="1338" y="645"/>
                    </a:lnTo>
                    <a:lnTo>
                      <a:pt x="1337" y="644"/>
                    </a:lnTo>
                    <a:lnTo>
                      <a:pt x="1336" y="640"/>
                    </a:lnTo>
                    <a:lnTo>
                      <a:pt x="1335" y="637"/>
                    </a:lnTo>
                    <a:lnTo>
                      <a:pt x="1331" y="639"/>
                    </a:lnTo>
                    <a:lnTo>
                      <a:pt x="1335" y="637"/>
                    </a:lnTo>
                    <a:lnTo>
                      <a:pt x="1331" y="639"/>
                    </a:lnTo>
                    <a:lnTo>
                      <a:pt x="1335" y="637"/>
                    </a:lnTo>
                    <a:lnTo>
                      <a:pt x="1329" y="622"/>
                    </a:lnTo>
                    <a:lnTo>
                      <a:pt x="1326" y="623"/>
                    </a:lnTo>
                    <a:lnTo>
                      <a:pt x="1331" y="623"/>
                    </a:lnTo>
                    <a:lnTo>
                      <a:pt x="1329" y="622"/>
                    </a:lnTo>
                    <a:lnTo>
                      <a:pt x="1326" y="623"/>
                    </a:lnTo>
                    <a:lnTo>
                      <a:pt x="1331" y="623"/>
                    </a:lnTo>
                    <a:lnTo>
                      <a:pt x="1331" y="618"/>
                    </a:lnTo>
                    <a:lnTo>
                      <a:pt x="1329" y="618"/>
                    </a:lnTo>
                    <a:lnTo>
                      <a:pt x="1326" y="602"/>
                    </a:lnTo>
                    <a:lnTo>
                      <a:pt x="1322" y="583"/>
                    </a:lnTo>
                    <a:lnTo>
                      <a:pt x="1318" y="583"/>
                    </a:lnTo>
                    <a:lnTo>
                      <a:pt x="1323" y="583"/>
                    </a:lnTo>
                    <a:lnTo>
                      <a:pt x="1318" y="583"/>
                    </a:lnTo>
                    <a:lnTo>
                      <a:pt x="1323" y="583"/>
                    </a:lnTo>
                    <a:lnTo>
                      <a:pt x="1323" y="575"/>
                    </a:lnTo>
                    <a:lnTo>
                      <a:pt x="1320" y="560"/>
                    </a:lnTo>
                    <a:lnTo>
                      <a:pt x="1319" y="551"/>
                    </a:lnTo>
                    <a:lnTo>
                      <a:pt x="1318" y="540"/>
                    </a:lnTo>
                    <a:lnTo>
                      <a:pt x="1317" y="531"/>
                    </a:lnTo>
                    <a:lnTo>
                      <a:pt x="1315" y="521"/>
                    </a:lnTo>
                    <a:lnTo>
                      <a:pt x="1310" y="521"/>
                    </a:lnTo>
                    <a:lnTo>
                      <a:pt x="1315" y="521"/>
                    </a:lnTo>
                    <a:lnTo>
                      <a:pt x="1310" y="521"/>
                    </a:lnTo>
                    <a:lnTo>
                      <a:pt x="1315" y="521"/>
                    </a:lnTo>
                    <a:lnTo>
                      <a:pt x="1315" y="509"/>
                    </a:lnTo>
                    <a:lnTo>
                      <a:pt x="1314" y="499"/>
                    </a:lnTo>
                    <a:lnTo>
                      <a:pt x="1311" y="476"/>
                    </a:lnTo>
                    <a:lnTo>
                      <a:pt x="1310" y="463"/>
                    </a:lnTo>
                    <a:lnTo>
                      <a:pt x="1309" y="451"/>
                    </a:lnTo>
                    <a:lnTo>
                      <a:pt x="1304" y="451"/>
                    </a:lnTo>
                    <a:lnTo>
                      <a:pt x="1309" y="451"/>
                    </a:lnTo>
                    <a:lnTo>
                      <a:pt x="1304" y="451"/>
                    </a:lnTo>
                    <a:lnTo>
                      <a:pt x="1309" y="451"/>
                    </a:lnTo>
                    <a:lnTo>
                      <a:pt x="1309" y="438"/>
                    </a:lnTo>
                    <a:lnTo>
                      <a:pt x="1301" y="361"/>
                    </a:lnTo>
                    <a:lnTo>
                      <a:pt x="1296" y="361"/>
                    </a:lnTo>
                    <a:lnTo>
                      <a:pt x="1301" y="361"/>
                    </a:lnTo>
                    <a:lnTo>
                      <a:pt x="1296" y="361"/>
                    </a:lnTo>
                    <a:lnTo>
                      <a:pt x="1301" y="361"/>
                    </a:lnTo>
                    <a:lnTo>
                      <a:pt x="1301" y="348"/>
                    </a:lnTo>
                    <a:lnTo>
                      <a:pt x="1293" y="270"/>
                    </a:lnTo>
                    <a:lnTo>
                      <a:pt x="1288" y="270"/>
                    </a:lnTo>
                    <a:lnTo>
                      <a:pt x="1293" y="270"/>
                    </a:lnTo>
                    <a:lnTo>
                      <a:pt x="1288" y="270"/>
                    </a:lnTo>
                    <a:lnTo>
                      <a:pt x="1293" y="270"/>
                    </a:lnTo>
                    <a:lnTo>
                      <a:pt x="1293" y="259"/>
                    </a:lnTo>
                    <a:lnTo>
                      <a:pt x="1292" y="246"/>
                    </a:lnTo>
                    <a:lnTo>
                      <a:pt x="1289" y="222"/>
                    </a:lnTo>
                    <a:lnTo>
                      <a:pt x="1288" y="209"/>
                    </a:lnTo>
                    <a:lnTo>
                      <a:pt x="1287" y="199"/>
                    </a:lnTo>
                    <a:lnTo>
                      <a:pt x="1286" y="187"/>
                    </a:lnTo>
                    <a:lnTo>
                      <a:pt x="1280" y="187"/>
                    </a:lnTo>
                    <a:lnTo>
                      <a:pt x="1286" y="187"/>
                    </a:lnTo>
                    <a:lnTo>
                      <a:pt x="1280" y="187"/>
                    </a:lnTo>
                    <a:lnTo>
                      <a:pt x="1286" y="187"/>
                    </a:lnTo>
                    <a:lnTo>
                      <a:pt x="1286" y="176"/>
                    </a:lnTo>
                    <a:lnTo>
                      <a:pt x="1279" y="124"/>
                    </a:lnTo>
                    <a:lnTo>
                      <a:pt x="1274" y="124"/>
                    </a:lnTo>
                    <a:lnTo>
                      <a:pt x="1279" y="124"/>
                    </a:lnTo>
                    <a:lnTo>
                      <a:pt x="1274" y="124"/>
                    </a:lnTo>
                    <a:lnTo>
                      <a:pt x="1279" y="124"/>
                    </a:lnTo>
                    <a:lnTo>
                      <a:pt x="1279" y="115"/>
                    </a:lnTo>
                    <a:lnTo>
                      <a:pt x="1278" y="106"/>
                    </a:lnTo>
                    <a:lnTo>
                      <a:pt x="1276" y="98"/>
                    </a:lnTo>
                    <a:lnTo>
                      <a:pt x="1275" y="89"/>
                    </a:lnTo>
                    <a:lnTo>
                      <a:pt x="1274" y="81"/>
                    </a:lnTo>
                    <a:lnTo>
                      <a:pt x="1273" y="81"/>
                    </a:lnTo>
                    <a:lnTo>
                      <a:pt x="1271" y="75"/>
                    </a:lnTo>
                    <a:lnTo>
                      <a:pt x="1267" y="75"/>
                    </a:lnTo>
                    <a:lnTo>
                      <a:pt x="1273" y="75"/>
                    </a:lnTo>
                    <a:lnTo>
                      <a:pt x="1267" y="75"/>
                    </a:lnTo>
                    <a:lnTo>
                      <a:pt x="1273" y="75"/>
                    </a:lnTo>
                    <a:lnTo>
                      <a:pt x="1271" y="67"/>
                    </a:lnTo>
                    <a:lnTo>
                      <a:pt x="1266" y="67"/>
                    </a:lnTo>
                    <a:lnTo>
                      <a:pt x="1271" y="67"/>
                    </a:lnTo>
                    <a:lnTo>
                      <a:pt x="1266" y="67"/>
                    </a:lnTo>
                    <a:lnTo>
                      <a:pt x="1271" y="67"/>
                    </a:lnTo>
                    <a:lnTo>
                      <a:pt x="1271" y="61"/>
                    </a:lnTo>
                    <a:lnTo>
                      <a:pt x="1270" y="61"/>
                    </a:lnTo>
                    <a:lnTo>
                      <a:pt x="1269" y="56"/>
                    </a:lnTo>
                    <a:lnTo>
                      <a:pt x="1267" y="49"/>
                    </a:lnTo>
                    <a:lnTo>
                      <a:pt x="1267" y="48"/>
                    </a:lnTo>
                    <a:lnTo>
                      <a:pt x="1266" y="44"/>
                    </a:lnTo>
                    <a:lnTo>
                      <a:pt x="1262" y="45"/>
                    </a:lnTo>
                    <a:lnTo>
                      <a:pt x="1266" y="45"/>
                    </a:lnTo>
                    <a:lnTo>
                      <a:pt x="1266" y="44"/>
                    </a:lnTo>
                    <a:lnTo>
                      <a:pt x="1262" y="45"/>
                    </a:lnTo>
                    <a:lnTo>
                      <a:pt x="1266" y="45"/>
                    </a:lnTo>
                    <a:lnTo>
                      <a:pt x="1265" y="40"/>
                    </a:lnTo>
                    <a:lnTo>
                      <a:pt x="1265" y="39"/>
                    </a:lnTo>
                    <a:lnTo>
                      <a:pt x="1262" y="31"/>
                    </a:lnTo>
                    <a:lnTo>
                      <a:pt x="1258" y="32"/>
                    </a:lnTo>
                    <a:lnTo>
                      <a:pt x="1264" y="32"/>
                    </a:lnTo>
                    <a:lnTo>
                      <a:pt x="1262" y="31"/>
                    </a:lnTo>
                    <a:lnTo>
                      <a:pt x="1258" y="32"/>
                    </a:lnTo>
                    <a:lnTo>
                      <a:pt x="1264" y="32"/>
                    </a:lnTo>
                    <a:lnTo>
                      <a:pt x="1264" y="30"/>
                    </a:lnTo>
                    <a:lnTo>
                      <a:pt x="1262" y="30"/>
                    </a:lnTo>
                    <a:lnTo>
                      <a:pt x="1262" y="28"/>
                    </a:lnTo>
                    <a:lnTo>
                      <a:pt x="1261" y="26"/>
                    </a:lnTo>
                    <a:lnTo>
                      <a:pt x="1261" y="25"/>
                    </a:lnTo>
                    <a:lnTo>
                      <a:pt x="1258" y="22"/>
                    </a:lnTo>
                    <a:lnTo>
                      <a:pt x="1257" y="22"/>
                    </a:lnTo>
                    <a:lnTo>
                      <a:pt x="1255" y="21"/>
                    </a:lnTo>
                    <a:lnTo>
                      <a:pt x="1253" y="21"/>
                    </a:lnTo>
                    <a:lnTo>
                      <a:pt x="1253" y="25"/>
                    </a:lnTo>
                    <a:lnTo>
                      <a:pt x="1257" y="22"/>
                    </a:lnTo>
                    <a:lnTo>
                      <a:pt x="1253" y="21"/>
                    </a:lnTo>
                    <a:lnTo>
                      <a:pt x="1253" y="25"/>
                    </a:lnTo>
                    <a:lnTo>
                      <a:pt x="1257" y="22"/>
                    </a:lnTo>
                    <a:lnTo>
                      <a:pt x="1256" y="21"/>
                    </a:lnTo>
                    <a:lnTo>
                      <a:pt x="1255" y="21"/>
                    </a:lnTo>
                    <a:lnTo>
                      <a:pt x="1252" y="19"/>
                    </a:lnTo>
                    <a:lnTo>
                      <a:pt x="1249" y="21"/>
                    </a:lnTo>
                    <a:lnTo>
                      <a:pt x="1247" y="23"/>
                    </a:lnTo>
                    <a:lnTo>
                      <a:pt x="1245" y="26"/>
                    </a:lnTo>
                    <a:lnTo>
                      <a:pt x="1249" y="27"/>
                    </a:lnTo>
                    <a:lnTo>
                      <a:pt x="1247" y="25"/>
                    </a:lnTo>
                    <a:lnTo>
                      <a:pt x="1245" y="26"/>
                    </a:lnTo>
                    <a:lnTo>
                      <a:pt x="1249" y="27"/>
                    </a:lnTo>
                    <a:lnTo>
                      <a:pt x="1247" y="25"/>
                    </a:lnTo>
                    <a:lnTo>
                      <a:pt x="1244" y="27"/>
                    </a:lnTo>
                    <a:lnTo>
                      <a:pt x="1242" y="32"/>
                    </a:lnTo>
                    <a:lnTo>
                      <a:pt x="1242" y="34"/>
                    </a:lnTo>
                    <a:lnTo>
                      <a:pt x="1242" y="32"/>
                    </a:lnTo>
                    <a:lnTo>
                      <a:pt x="1239" y="40"/>
                    </a:lnTo>
                    <a:lnTo>
                      <a:pt x="1239" y="45"/>
                    </a:lnTo>
                    <a:lnTo>
                      <a:pt x="1243" y="45"/>
                    </a:lnTo>
                    <a:lnTo>
                      <a:pt x="1239" y="44"/>
                    </a:lnTo>
                    <a:lnTo>
                      <a:pt x="1239" y="45"/>
                    </a:lnTo>
                    <a:lnTo>
                      <a:pt x="1243" y="45"/>
                    </a:lnTo>
                    <a:lnTo>
                      <a:pt x="1239" y="44"/>
                    </a:lnTo>
                    <a:lnTo>
                      <a:pt x="1238" y="48"/>
                    </a:lnTo>
                    <a:lnTo>
                      <a:pt x="1234" y="63"/>
                    </a:lnTo>
                    <a:lnTo>
                      <a:pt x="1234" y="65"/>
                    </a:lnTo>
                    <a:lnTo>
                      <a:pt x="1233" y="71"/>
                    </a:lnTo>
                    <a:lnTo>
                      <a:pt x="1233" y="76"/>
                    </a:lnTo>
                    <a:lnTo>
                      <a:pt x="1236" y="76"/>
                    </a:lnTo>
                    <a:lnTo>
                      <a:pt x="1233" y="76"/>
                    </a:lnTo>
                    <a:lnTo>
                      <a:pt x="1236" y="76"/>
                    </a:lnTo>
                    <a:lnTo>
                      <a:pt x="1233" y="76"/>
                    </a:lnTo>
                    <a:lnTo>
                      <a:pt x="1231" y="84"/>
                    </a:lnTo>
                    <a:lnTo>
                      <a:pt x="1235" y="84"/>
                    </a:lnTo>
                    <a:lnTo>
                      <a:pt x="1231" y="84"/>
                    </a:lnTo>
                    <a:lnTo>
                      <a:pt x="1235" y="84"/>
                    </a:lnTo>
                    <a:lnTo>
                      <a:pt x="1231" y="84"/>
                    </a:lnTo>
                    <a:lnTo>
                      <a:pt x="1230" y="91"/>
                    </a:lnTo>
                    <a:lnTo>
                      <a:pt x="1226" y="114"/>
                    </a:lnTo>
                    <a:lnTo>
                      <a:pt x="1225" y="123"/>
                    </a:lnTo>
                    <a:lnTo>
                      <a:pt x="1225" y="133"/>
                    </a:lnTo>
                    <a:lnTo>
                      <a:pt x="1229" y="133"/>
                    </a:lnTo>
                    <a:lnTo>
                      <a:pt x="1225" y="133"/>
                    </a:lnTo>
                    <a:lnTo>
                      <a:pt x="1229" y="133"/>
                    </a:lnTo>
                    <a:lnTo>
                      <a:pt x="1225" y="133"/>
                    </a:lnTo>
                    <a:lnTo>
                      <a:pt x="1224" y="142"/>
                    </a:lnTo>
                    <a:lnTo>
                      <a:pt x="1221" y="163"/>
                    </a:lnTo>
                    <a:lnTo>
                      <a:pt x="1220" y="175"/>
                    </a:lnTo>
                    <a:lnTo>
                      <a:pt x="1218" y="185"/>
                    </a:lnTo>
                    <a:lnTo>
                      <a:pt x="1217" y="196"/>
                    </a:lnTo>
                    <a:lnTo>
                      <a:pt x="1217" y="208"/>
                    </a:lnTo>
                    <a:lnTo>
                      <a:pt x="1221" y="208"/>
                    </a:lnTo>
                    <a:lnTo>
                      <a:pt x="1217" y="208"/>
                    </a:lnTo>
                    <a:lnTo>
                      <a:pt x="1221" y="208"/>
                    </a:lnTo>
                    <a:lnTo>
                      <a:pt x="1217" y="208"/>
                    </a:lnTo>
                    <a:lnTo>
                      <a:pt x="1215" y="231"/>
                    </a:lnTo>
                    <a:lnTo>
                      <a:pt x="1213" y="244"/>
                    </a:lnTo>
                    <a:lnTo>
                      <a:pt x="1211" y="268"/>
                    </a:lnTo>
                    <a:lnTo>
                      <a:pt x="1209" y="280"/>
                    </a:lnTo>
                    <a:lnTo>
                      <a:pt x="1209" y="292"/>
                    </a:lnTo>
                    <a:lnTo>
                      <a:pt x="1213" y="292"/>
                    </a:lnTo>
                    <a:lnTo>
                      <a:pt x="1209" y="292"/>
                    </a:lnTo>
                    <a:lnTo>
                      <a:pt x="1213" y="292"/>
                    </a:lnTo>
                    <a:lnTo>
                      <a:pt x="1209" y="292"/>
                    </a:lnTo>
                    <a:lnTo>
                      <a:pt x="1208" y="305"/>
                    </a:lnTo>
                    <a:lnTo>
                      <a:pt x="1207" y="317"/>
                    </a:lnTo>
                    <a:lnTo>
                      <a:pt x="1205" y="330"/>
                    </a:lnTo>
                    <a:lnTo>
                      <a:pt x="1203" y="353"/>
                    </a:lnTo>
                    <a:lnTo>
                      <a:pt x="1202" y="366"/>
                    </a:lnTo>
                    <a:lnTo>
                      <a:pt x="1202" y="377"/>
                    </a:lnTo>
                    <a:lnTo>
                      <a:pt x="1205" y="377"/>
                    </a:lnTo>
                    <a:lnTo>
                      <a:pt x="1202" y="377"/>
                    </a:lnTo>
                    <a:lnTo>
                      <a:pt x="1205" y="377"/>
                    </a:lnTo>
                    <a:lnTo>
                      <a:pt x="1202" y="377"/>
                    </a:lnTo>
                    <a:lnTo>
                      <a:pt x="1195" y="436"/>
                    </a:lnTo>
                    <a:lnTo>
                      <a:pt x="1195" y="446"/>
                    </a:lnTo>
                    <a:lnTo>
                      <a:pt x="1199" y="446"/>
                    </a:lnTo>
                    <a:lnTo>
                      <a:pt x="1195" y="446"/>
                    </a:lnTo>
                    <a:lnTo>
                      <a:pt x="1199" y="446"/>
                    </a:lnTo>
                    <a:lnTo>
                      <a:pt x="1195" y="446"/>
                    </a:lnTo>
                    <a:lnTo>
                      <a:pt x="1194" y="458"/>
                    </a:lnTo>
                    <a:lnTo>
                      <a:pt x="1187" y="509"/>
                    </a:lnTo>
                    <a:lnTo>
                      <a:pt x="1187" y="518"/>
                    </a:lnTo>
                    <a:lnTo>
                      <a:pt x="1191" y="518"/>
                    </a:lnTo>
                    <a:lnTo>
                      <a:pt x="1187" y="518"/>
                    </a:lnTo>
                    <a:lnTo>
                      <a:pt x="1191" y="518"/>
                    </a:lnTo>
                    <a:lnTo>
                      <a:pt x="1187" y="518"/>
                    </a:lnTo>
                    <a:lnTo>
                      <a:pt x="1186" y="529"/>
                    </a:lnTo>
                    <a:lnTo>
                      <a:pt x="1185" y="538"/>
                    </a:lnTo>
                    <a:lnTo>
                      <a:pt x="1184" y="545"/>
                    </a:lnTo>
                    <a:lnTo>
                      <a:pt x="1182" y="554"/>
                    </a:lnTo>
                    <a:lnTo>
                      <a:pt x="1180" y="570"/>
                    </a:lnTo>
                    <a:lnTo>
                      <a:pt x="1180" y="578"/>
                    </a:lnTo>
                    <a:lnTo>
                      <a:pt x="1184" y="578"/>
                    </a:lnTo>
                    <a:lnTo>
                      <a:pt x="1180" y="578"/>
                    </a:lnTo>
                    <a:lnTo>
                      <a:pt x="1184" y="578"/>
                    </a:lnTo>
                    <a:lnTo>
                      <a:pt x="1180" y="578"/>
                    </a:lnTo>
                    <a:lnTo>
                      <a:pt x="1178" y="584"/>
                    </a:lnTo>
                    <a:lnTo>
                      <a:pt x="1177" y="592"/>
                    </a:lnTo>
                    <a:lnTo>
                      <a:pt x="1181" y="592"/>
                    </a:lnTo>
                    <a:lnTo>
                      <a:pt x="1177" y="591"/>
                    </a:lnTo>
                    <a:lnTo>
                      <a:pt x="1177" y="592"/>
                    </a:lnTo>
                    <a:lnTo>
                      <a:pt x="1181" y="592"/>
                    </a:lnTo>
                    <a:lnTo>
                      <a:pt x="1177" y="591"/>
                    </a:lnTo>
                    <a:lnTo>
                      <a:pt x="1176" y="596"/>
                    </a:lnTo>
                    <a:lnTo>
                      <a:pt x="1176" y="597"/>
                    </a:lnTo>
                    <a:lnTo>
                      <a:pt x="1174" y="604"/>
                    </a:lnTo>
                    <a:lnTo>
                      <a:pt x="1178" y="604"/>
                    </a:lnTo>
                    <a:lnTo>
                      <a:pt x="1174" y="602"/>
                    </a:lnTo>
                    <a:lnTo>
                      <a:pt x="1174" y="604"/>
                    </a:lnTo>
                    <a:lnTo>
                      <a:pt x="1178" y="604"/>
                    </a:lnTo>
                    <a:lnTo>
                      <a:pt x="1174" y="602"/>
                    </a:lnTo>
                    <a:lnTo>
                      <a:pt x="1172" y="613"/>
                    </a:lnTo>
                    <a:lnTo>
                      <a:pt x="1172" y="618"/>
                    </a:lnTo>
                    <a:lnTo>
                      <a:pt x="1176" y="618"/>
                    </a:lnTo>
                    <a:lnTo>
                      <a:pt x="1172" y="617"/>
                    </a:lnTo>
                    <a:lnTo>
                      <a:pt x="1172" y="618"/>
                    </a:lnTo>
                    <a:lnTo>
                      <a:pt x="1176" y="618"/>
                    </a:lnTo>
                    <a:lnTo>
                      <a:pt x="1172" y="617"/>
                    </a:lnTo>
                    <a:lnTo>
                      <a:pt x="1169" y="624"/>
                    </a:lnTo>
                    <a:lnTo>
                      <a:pt x="1173" y="626"/>
                    </a:lnTo>
                    <a:lnTo>
                      <a:pt x="1169" y="624"/>
                    </a:lnTo>
                    <a:lnTo>
                      <a:pt x="1173" y="626"/>
                    </a:lnTo>
                    <a:lnTo>
                      <a:pt x="1169" y="624"/>
                    </a:lnTo>
                    <a:lnTo>
                      <a:pt x="1165" y="632"/>
                    </a:lnTo>
                    <a:lnTo>
                      <a:pt x="1169" y="633"/>
                    </a:lnTo>
                    <a:lnTo>
                      <a:pt x="1167" y="631"/>
                    </a:lnTo>
                    <a:lnTo>
                      <a:pt x="1165" y="632"/>
                    </a:lnTo>
                    <a:lnTo>
                      <a:pt x="1169" y="633"/>
                    </a:lnTo>
                    <a:lnTo>
                      <a:pt x="1167" y="631"/>
                    </a:lnTo>
                    <a:lnTo>
                      <a:pt x="1164" y="633"/>
                    </a:lnTo>
                    <a:lnTo>
                      <a:pt x="1167" y="636"/>
                    </a:lnTo>
                    <a:lnTo>
                      <a:pt x="1167" y="632"/>
                    </a:lnTo>
                    <a:lnTo>
                      <a:pt x="1164" y="633"/>
                    </a:lnTo>
                    <a:lnTo>
                      <a:pt x="1167" y="636"/>
                    </a:lnTo>
                    <a:lnTo>
                      <a:pt x="1167" y="632"/>
                    </a:lnTo>
                    <a:lnTo>
                      <a:pt x="1165" y="632"/>
                    </a:lnTo>
                    <a:lnTo>
                      <a:pt x="1165" y="636"/>
                    </a:lnTo>
                    <a:lnTo>
                      <a:pt x="1169" y="633"/>
                    </a:lnTo>
                    <a:lnTo>
                      <a:pt x="1165" y="632"/>
                    </a:lnTo>
                    <a:lnTo>
                      <a:pt x="1165" y="636"/>
                    </a:lnTo>
                    <a:lnTo>
                      <a:pt x="1169" y="633"/>
                    </a:lnTo>
                    <a:lnTo>
                      <a:pt x="1165" y="629"/>
                    </a:lnTo>
                    <a:lnTo>
                      <a:pt x="1162" y="632"/>
                    </a:lnTo>
                    <a:lnTo>
                      <a:pt x="1167" y="632"/>
                    </a:lnTo>
                    <a:lnTo>
                      <a:pt x="1165" y="629"/>
                    </a:lnTo>
                    <a:lnTo>
                      <a:pt x="1162" y="632"/>
                    </a:lnTo>
                    <a:lnTo>
                      <a:pt x="1167" y="632"/>
                    </a:lnTo>
                    <a:lnTo>
                      <a:pt x="1167" y="631"/>
                    </a:lnTo>
                    <a:lnTo>
                      <a:pt x="1165" y="631"/>
                    </a:lnTo>
                    <a:lnTo>
                      <a:pt x="1165" y="629"/>
                    </a:lnTo>
                    <a:lnTo>
                      <a:pt x="1163" y="624"/>
                    </a:lnTo>
                    <a:lnTo>
                      <a:pt x="1159" y="626"/>
                    </a:lnTo>
                    <a:lnTo>
                      <a:pt x="1163" y="624"/>
                    </a:lnTo>
                    <a:lnTo>
                      <a:pt x="1159" y="626"/>
                    </a:lnTo>
                    <a:lnTo>
                      <a:pt x="1163" y="624"/>
                    </a:lnTo>
                    <a:lnTo>
                      <a:pt x="1159" y="613"/>
                    </a:lnTo>
                    <a:lnTo>
                      <a:pt x="1155" y="614"/>
                    </a:lnTo>
                    <a:lnTo>
                      <a:pt x="1159" y="614"/>
                    </a:lnTo>
                    <a:lnTo>
                      <a:pt x="1159" y="613"/>
                    </a:lnTo>
                    <a:lnTo>
                      <a:pt x="1155" y="614"/>
                    </a:lnTo>
                    <a:lnTo>
                      <a:pt x="1159" y="614"/>
                    </a:lnTo>
                    <a:lnTo>
                      <a:pt x="1158" y="609"/>
                    </a:lnTo>
                    <a:lnTo>
                      <a:pt x="1154" y="609"/>
                    </a:lnTo>
                    <a:lnTo>
                      <a:pt x="1159" y="609"/>
                    </a:lnTo>
                    <a:lnTo>
                      <a:pt x="1154" y="609"/>
                    </a:lnTo>
                    <a:lnTo>
                      <a:pt x="1159" y="609"/>
                    </a:lnTo>
                    <a:lnTo>
                      <a:pt x="1159" y="605"/>
                    </a:lnTo>
                    <a:lnTo>
                      <a:pt x="1158" y="605"/>
                    </a:lnTo>
                    <a:lnTo>
                      <a:pt x="1155" y="595"/>
                    </a:lnTo>
                    <a:lnTo>
                      <a:pt x="1154" y="588"/>
                    </a:lnTo>
                    <a:lnTo>
                      <a:pt x="1153" y="583"/>
                    </a:lnTo>
                    <a:lnTo>
                      <a:pt x="1149" y="583"/>
                    </a:lnTo>
                    <a:lnTo>
                      <a:pt x="1154" y="583"/>
                    </a:lnTo>
                    <a:lnTo>
                      <a:pt x="1149" y="583"/>
                    </a:lnTo>
                    <a:lnTo>
                      <a:pt x="1154" y="583"/>
                    </a:lnTo>
                    <a:lnTo>
                      <a:pt x="1153" y="575"/>
                    </a:lnTo>
                    <a:lnTo>
                      <a:pt x="1151" y="575"/>
                    </a:lnTo>
                    <a:lnTo>
                      <a:pt x="1150" y="569"/>
                    </a:lnTo>
                    <a:lnTo>
                      <a:pt x="1146" y="569"/>
                    </a:lnTo>
                    <a:lnTo>
                      <a:pt x="1151" y="569"/>
                    </a:lnTo>
                    <a:lnTo>
                      <a:pt x="1146" y="569"/>
                    </a:lnTo>
                    <a:lnTo>
                      <a:pt x="1151" y="569"/>
                    </a:lnTo>
                    <a:lnTo>
                      <a:pt x="1151" y="561"/>
                    </a:lnTo>
                    <a:lnTo>
                      <a:pt x="1149" y="545"/>
                    </a:lnTo>
                    <a:lnTo>
                      <a:pt x="1143" y="509"/>
                    </a:lnTo>
                    <a:lnTo>
                      <a:pt x="1138" y="509"/>
                    </a:lnTo>
                    <a:lnTo>
                      <a:pt x="1143" y="509"/>
                    </a:lnTo>
                    <a:lnTo>
                      <a:pt x="1138" y="509"/>
                    </a:lnTo>
                    <a:lnTo>
                      <a:pt x="1143" y="509"/>
                    </a:lnTo>
                    <a:lnTo>
                      <a:pt x="1143" y="500"/>
                    </a:lnTo>
                    <a:lnTo>
                      <a:pt x="1141" y="480"/>
                    </a:lnTo>
                    <a:lnTo>
                      <a:pt x="1140" y="470"/>
                    </a:lnTo>
                    <a:lnTo>
                      <a:pt x="1137" y="450"/>
                    </a:lnTo>
                    <a:lnTo>
                      <a:pt x="1132" y="450"/>
                    </a:lnTo>
                    <a:lnTo>
                      <a:pt x="1137" y="450"/>
                    </a:lnTo>
                    <a:lnTo>
                      <a:pt x="1132" y="450"/>
                    </a:lnTo>
                    <a:lnTo>
                      <a:pt x="1137" y="450"/>
                    </a:lnTo>
                    <a:lnTo>
                      <a:pt x="1137" y="439"/>
                    </a:lnTo>
                    <a:lnTo>
                      <a:pt x="1136" y="430"/>
                    </a:lnTo>
                    <a:lnTo>
                      <a:pt x="1134" y="420"/>
                    </a:lnTo>
                    <a:lnTo>
                      <a:pt x="1133" y="411"/>
                    </a:lnTo>
                    <a:lnTo>
                      <a:pt x="1132" y="401"/>
                    </a:lnTo>
                    <a:lnTo>
                      <a:pt x="1129" y="383"/>
                    </a:lnTo>
                    <a:lnTo>
                      <a:pt x="1124" y="383"/>
                    </a:lnTo>
                    <a:lnTo>
                      <a:pt x="1129" y="383"/>
                    </a:lnTo>
                    <a:lnTo>
                      <a:pt x="1124" y="383"/>
                    </a:lnTo>
                    <a:lnTo>
                      <a:pt x="1129" y="383"/>
                    </a:lnTo>
                    <a:lnTo>
                      <a:pt x="1129" y="374"/>
                    </a:lnTo>
                    <a:lnTo>
                      <a:pt x="1124" y="343"/>
                    </a:lnTo>
                    <a:lnTo>
                      <a:pt x="1123" y="343"/>
                    </a:lnTo>
                    <a:lnTo>
                      <a:pt x="1120" y="330"/>
                    </a:lnTo>
                    <a:lnTo>
                      <a:pt x="1116" y="330"/>
                    </a:lnTo>
                    <a:lnTo>
                      <a:pt x="1122" y="330"/>
                    </a:lnTo>
                    <a:lnTo>
                      <a:pt x="1116" y="330"/>
                    </a:lnTo>
                    <a:lnTo>
                      <a:pt x="1122" y="330"/>
                    </a:lnTo>
                    <a:lnTo>
                      <a:pt x="1122" y="323"/>
                    </a:lnTo>
                    <a:lnTo>
                      <a:pt x="1120" y="323"/>
                    </a:lnTo>
                    <a:lnTo>
                      <a:pt x="1116" y="308"/>
                    </a:lnTo>
                    <a:lnTo>
                      <a:pt x="1116" y="306"/>
                    </a:lnTo>
                    <a:lnTo>
                      <a:pt x="1115" y="302"/>
                    </a:lnTo>
                    <a:lnTo>
                      <a:pt x="1114" y="300"/>
                    </a:lnTo>
                    <a:lnTo>
                      <a:pt x="1110" y="301"/>
                    </a:lnTo>
                    <a:lnTo>
                      <a:pt x="1114" y="300"/>
                    </a:lnTo>
                    <a:lnTo>
                      <a:pt x="1110" y="301"/>
                    </a:lnTo>
                    <a:lnTo>
                      <a:pt x="1114" y="300"/>
                    </a:lnTo>
                    <a:lnTo>
                      <a:pt x="1112" y="296"/>
                    </a:lnTo>
                    <a:lnTo>
                      <a:pt x="1109" y="297"/>
                    </a:lnTo>
                    <a:lnTo>
                      <a:pt x="1114" y="297"/>
                    </a:lnTo>
                    <a:lnTo>
                      <a:pt x="1112" y="296"/>
                    </a:lnTo>
                    <a:lnTo>
                      <a:pt x="1109" y="297"/>
                    </a:lnTo>
                    <a:lnTo>
                      <a:pt x="1114" y="297"/>
                    </a:lnTo>
                    <a:lnTo>
                      <a:pt x="1114" y="295"/>
                    </a:lnTo>
                    <a:lnTo>
                      <a:pt x="1112" y="295"/>
                    </a:lnTo>
                    <a:lnTo>
                      <a:pt x="1112" y="292"/>
                    </a:lnTo>
                    <a:lnTo>
                      <a:pt x="1109" y="288"/>
                    </a:lnTo>
                    <a:lnTo>
                      <a:pt x="1107" y="288"/>
                    </a:lnTo>
                    <a:lnTo>
                      <a:pt x="1105" y="287"/>
                    </a:lnTo>
                    <a:lnTo>
                      <a:pt x="1101" y="287"/>
                    </a:lnTo>
                    <a:lnTo>
                      <a:pt x="1098" y="288"/>
                    </a:lnTo>
                    <a:lnTo>
                      <a:pt x="1097" y="291"/>
                    </a:lnTo>
                    <a:lnTo>
                      <a:pt x="1097" y="292"/>
                    </a:lnTo>
                    <a:lnTo>
                      <a:pt x="1101" y="292"/>
                    </a:lnTo>
                    <a:lnTo>
                      <a:pt x="1098" y="290"/>
                    </a:lnTo>
                    <a:lnTo>
                      <a:pt x="1097" y="292"/>
                    </a:lnTo>
                    <a:lnTo>
                      <a:pt x="1101" y="292"/>
                    </a:lnTo>
                    <a:lnTo>
                      <a:pt x="1098" y="290"/>
                    </a:lnTo>
                    <a:lnTo>
                      <a:pt x="1096" y="292"/>
                    </a:lnTo>
                    <a:lnTo>
                      <a:pt x="1091" y="302"/>
                    </a:lnTo>
                    <a:lnTo>
                      <a:pt x="1091" y="308"/>
                    </a:lnTo>
                    <a:lnTo>
                      <a:pt x="1094" y="308"/>
                    </a:lnTo>
                    <a:lnTo>
                      <a:pt x="1091" y="306"/>
                    </a:lnTo>
                    <a:lnTo>
                      <a:pt x="1091" y="308"/>
                    </a:lnTo>
                    <a:lnTo>
                      <a:pt x="1094" y="308"/>
                    </a:lnTo>
                    <a:lnTo>
                      <a:pt x="1091" y="306"/>
                    </a:lnTo>
                    <a:lnTo>
                      <a:pt x="1088" y="314"/>
                    </a:lnTo>
                    <a:lnTo>
                      <a:pt x="1083" y="335"/>
                    </a:lnTo>
                    <a:lnTo>
                      <a:pt x="1083" y="341"/>
                    </a:lnTo>
                    <a:lnTo>
                      <a:pt x="1087" y="341"/>
                    </a:lnTo>
                    <a:lnTo>
                      <a:pt x="1083" y="341"/>
                    </a:lnTo>
                    <a:lnTo>
                      <a:pt x="1087" y="341"/>
                    </a:lnTo>
                    <a:lnTo>
                      <a:pt x="1083" y="341"/>
                    </a:lnTo>
                    <a:lnTo>
                      <a:pt x="1080" y="354"/>
                    </a:lnTo>
                    <a:lnTo>
                      <a:pt x="1079" y="362"/>
                    </a:lnTo>
                    <a:lnTo>
                      <a:pt x="1083" y="362"/>
                    </a:lnTo>
                    <a:lnTo>
                      <a:pt x="1079" y="362"/>
                    </a:lnTo>
                    <a:lnTo>
                      <a:pt x="1083" y="362"/>
                    </a:lnTo>
                    <a:lnTo>
                      <a:pt x="1079" y="362"/>
                    </a:lnTo>
                    <a:lnTo>
                      <a:pt x="1078" y="368"/>
                    </a:lnTo>
                    <a:lnTo>
                      <a:pt x="1076" y="377"/>
                    </a:lnTo>
                    <a:lnTo>
                      <a:pt x="1075" y="385"/>
                    </a:lnTo>
                    <a:lnTo>
                      <a:pt x="1075" y="394"/>
                    </a:lnTo>
                    <a:lnTo>
                      <a:pt x="1079" y="394"/>
                    </a:lnTo>
                    <a:lnTo>
                      <a:pt x="1075" y="394"/>
                    </a:lnTo>
                    <a:lnTo>
                      <a:pt x="1079" y="394"/>
                    </a:lnTo>
                    <a:lnTo>
                      <a:pt x="1075" y="394"/>
                    </a:lnTo>
                    <a:lnTo>
                      <a:pt x="1074" y="405"/>
                    </a:lnTo>
                    <a:lnTo>
                      <a:pt x="1072" y="414"/>
                    </a:lnTo>
                    <a:lnTo>
                      <a:pt x="1071" y="424"/>
                    </a:lnTo>
                    <a:lnTo>
                      <a:pt x="1070" y="436"/>
                    </a:lnTo>
                    <a:lnTo>
                      <a:pt x="1069" y="446"/>
                    </a:lnTo>
                    <a:lnTo>
                      <a:pt x="1067" y="458"/>
                    </a:lnTo>
                    <a:lnTo>
                      <a:pt x="1067" y="469"/>
                    </a:lnTo>
                    <a:lnTo>
                      <a:pt x="1071" y="469"/>
                    </a:lnTo>
                    <a:lnTo>
                      <a:pt x="1067" y="469"/>
                    </a:lnTo>
                    <a:lnTo>
                      <a:pt x="1071" y="469"/>
                    </a:lnTo>
                    <a:lnTo>
                      <a:pt x="1067" y="469"/>
                    </a:lnTo>
                    <a:lnTo>
                      <a:pt x="1066" y="482"/>
                    </a:lnTo>
                    <a:lnTo>
                      <a:pt x="1065" y="494"/>
                    </a:lnTo>
                    <a:lnTo>
                      <a:pt x="1063" y="507"/>
                    </a:lnTo>
                    <a:lnTo>
                      <a:pt x="1062" y="518"/>
                    </a:lnTo>
                    <a:lnTo>
                      <a:pt x="1060" y="544"/>
                    </a:lnTo>
                    <a:lnTo>
                      <a:pt x="1060" y="557"/>
                    </a:lnTo>
                    <a:lnTo>
                      <a:pt x="1063" y="557"/>
                    </a:lnTo>
                    <a:lnTo>
                      <a:pt x="1060" y="557"/>
                    </a:lnTo>
                    <a:lnTo>
                      <a:pt x="1063" y="557"/>
                    </a:lnTo>
                    <a:lnTo>
                      <a:pt x="1060" y="557"/>
                    </a:lnTo>
                    <a:lnTo>
                      <a:pt x="1054" y="609"/>
                    </a:lnTo>
                    <a:lnTo>
                      <a:pt x="1053" y="620"/>
                    </a:lnTo>
                    <a:lnTo>
                      <a:pt x="1053" y="633"/>
                    </a:lnTo>
                    <a:lnTo>
                      <a:pt x="1057" y="633"/>
                    </a:lnTo>
                    <a:lnTo>
                      <a:pt x="1053" y="633"/>
                    </a:lnTo>
                    <a:lnTo>
                      <a:pt x="1057" y="633"/>
                    </a:lnTo>
                    <a:lnTo>
                      <a:pt x="1053" y="633"/>
                    </a:lnTo>
                    <a:lnTo>
                      <a:pt x="1050" y="659"/>
                    </a:lnTo>
                    <a:lnTo>
                      <a:pt x="1049" y="671"/>
                    </a:lnTo>
                    <a:lnTo>
                      <a:pt x="1048" y="684"/>
                    </a:lnTo>
                    <a:lnTo>
                      <a:pt x="1047" y="695"/>
                    </a:lnTo>
                    <a:lnTo>
                      <a:pt x="1045" y="708"/>
                    </a:lnTo>
                    <a:lnTo>
                      <a:pt x="1045" y="720"/>
                    </a:lnTo>
                    <a:lnTo>
                      <a:pt x="1049" y="720"/>
                    </a:lnTo>
                    <a:lnTo>
                      <a:pt x="1045" y="720"/>
                    </a:lnTo>
                    <a:lnTo>
                      <a:pt x="1049" y="720"/>
                    </a:lnTo>
                    <a:lnTo>
                      <a:pt x="1045" y="720"/>
                    </a:lnTo>
                    <a:lnTo>
                      <a:pt x="1041" y="755"/>
                    </a:lnTo>
                    <a:lnTo>
                      <a:pt x="1040" y="765"/>
                    </a:lnTo>
                    <a:lnTo>
                      <a:pt x="1039" y="777"/>
                    </a:lnTo>
                    <a:lnTo>
                      <a:pt x="1038" y="787"/>
                    </a:lnTo>
                    <a:lnTo>
                      <a:pt x="1038" y="797"/>
                    </a:lnTo>
                    <a:lnTo>
                      <a:pt x="1041" y="797"/>
                    </a:lnTo>
                    <a:lnTo>
                      <a:pt x="1038" y="797"/>
                    </a:lnTo>
                    <a:lnTo>
                      <a:pt x="1041" y="797"/>
                    </a:lnTo>
                    <a:lnTo>
                      <a:pt x="1038" y="797"/>
                    </a:lnTo>
                    <a:lnTo>
                      <a:pt x="1036" y="808"/>
                    </a:lnTo>
                    <a:lnTo>
                      <a:pt x="1035" y="817"/>
                    </a:lnTo>
                    <a:lnTo>
                      <a:pt x="1034" y="827"/>
                    </a:lnTo>
                    <a:lnTo>
                      <a:pt x="1031" y="845"/>
                    </a:lnTo>
                    <a:lnTo>
                      <a:pt x="1030" y="853"/>
                    </a:lnTo>
                    <a:lnTo>
                      <a:pt x="1030" y="862"/>
                    </a:lnTo>
                    <a:lnTo>
                      <a:pt x="1034" y="862"/>
                    </a:lnTo>
                    <a:lnTo>
                      <a:pt x="1030" y="862"/>
                    </a:lnTo>
                    <a:lnTo>
                      <a:pt x="1034" y="862"/>
                    </a:lnTo>
                    <a:lnTo>
                      <a:pt x="1030" y="862"/>
                    </a:lnTo>
                    <a:lnTo>
                      <a:pt x="1029" y="869"/>
                    </a:lnTo>
                    <a:lnTo>
                      <a:pt x="1027" y="876"/>
                    </a:lnTo>
                    <a:lnTo>
                      <a:pt x="1031" y="876"/>
                    </a:lnTo>
                    <a:lnTo>
                      <a:pt x="1027" y="876"/>
                    </a:lnTo>
                    <a:lnTo>
                      <a:pt x="1031" y="876"/>
                    </a:lnTo>
                    <a:lnTo>
                      <a:pt x="1027" y="876"/>
                    </a:lnTo>
                    <a:lnTo>
                      <a:pt x="1023" y="896"/>
                    </a:lnTo>
                    <a:lnTo>
                      <a:pt x="1027" y="896"/>
                    </a:lnTo>
                    <a:lnTo>
                      <a:pt x="1023" y="894"/>
                    </a:lnTo>
                    <a:lnTo>
                      <a:pt x="1023" y="896"/>
                    </a:lnTo>
                    <a:lnTo>
                      <a:pt x="1027" y="896"/>
                    </a:lnTo>
                    <a:lnTo>
                      <a:pt x="1023" y="894"/>
                    </a:lnTo>
                    <a:lnTo>
                      <a:pt x="1022" y="900"/>
                    </a:lnTo>
                    <a:lnTo>
                      <a:pt x="1022" y="906"/>
                    </a:lnTo>
                    <a:lnTo>
                      <a:pt x="1026" y="906"/>
                    </a:lnTo>
                    <a:lnTo>
                      <a:pt x="1022" y="905"/>
                    </a:lnTo>
                    <a:lnTo>
                      <a:pt x="1022" y="906"/>
                    </a:lnTo>
                    <a:lnTo>
                      <a:pt x="1026" y="906"/>
                    </a:lnTo>
                    <a:lnTo>
                      <a:pt x="1022" y="905"/>
                    </a:lnTo>
                    <a:lnTo>
                      <a:pt x="1021" y="910"/>
                    </a:lnTo>
                    <a:lnTo>
                      <a:pt x="1019" y="914"/>
                    </a:lnTo>
                    <a:lnTo>
                      <a:pt x="1023" y="915"/>
                    </a:lnTo>
                    <a:lnTo>
                      <a:pt x="1019" y="914"/>
                    </a:lnTo>
                    <a:lnTo>
                      <a:pt x="1023" y="915"/>
                    </a:lnTo>
                    <a:lnTo>
                      <a:pt x="1019" y="914"/>
                    </a:lnTo>
                    <a:lnTo>
                      <a:pt x="1018" y="916"/>
                    </a:lnTo>
                    <a:lnTo>
                      <a:pt x="1018" y="918"/>
                    </a:lnTo>
                    <a:lnTo>
                      <a:pt x="1018" y="916"/>
                    </a:lnTo>
                    <a:lnTo>
                      <a:pt x="1017" y="920"/>
                    </a:lnTo>
                    <a:lnTo>
                      <a:pt x="1021" y="922"/>
                    </a:lnTo>
                    <a:lnTo>
                      <a:pt x="1017" y="920"/>
                    </a:lnTo>
                    <a:lnTo>
                      <a:pt x="1021" y="922"/>
                    </a:lnTo>
                    <a:lnTo>
                      <a:pt x="1017" y="920"/>
                    </a:lnTo>
                    <a:lnTo>
                      <a:pt x="1016" y="923"/>
                    </a:lnTo>
                    <a:lnTo>
                      <a:pt x="1016" y="925"/>
                    </a:lnTo>
                    <a:lnTo>
                      <a:pt x="1019" y="925"/>
                    </a:lnTo>
                    <a:lnTo>
                      <a:pt x="1017" y="923"/>
                    </a:lnTo>
                    <a:lnTo>
                      <a:pt x="1016" y="925"/>
                    </a:lnTo>
                    <a:lnTo>
                      <a:pt x="1019" y="925"/>
                    </a:lnTo>
                    <a:lnTo>
                      <a:pt x="1017" y="923"/>
                    </a:lnTo>
                    <a:lnTo>
                      <a:pt x="1014" y="925"/>
                    </a:lnTo>
                    <a:lnTo>
                      <a:pt x="1017" y="928"/>
                    </a:lnTo>
                    <a:lnTo>
                      <a:pt x="1017" y="924"/>
                    </a:lnTo>
                    <a:lnTo>
                      <a:pt x="1014" y="925"/>
                    </a:lnTo>
                    <a:lnTo>
                      <a:pt x="1017" y="928"/>
                    </a:lnTo>
                    <a:lnTo>
                      <a:pt x="1017" y="924"/>
                    </a:lnTo>
                    <a:lnTo>
                      <a:pt x="1013" y="924"/>
                    </a:lnTo>
                    <a:lnTo>
                      <a:pt x="1013" y="928"/>
                    </a:lnTo>
                    <a:lnTo>
                      <a:pt x="1017" y="925"/>
                    </a:lnTo>
                    <a:lnTo>
                      <a:pt x="1013" y="924"/>
                    </a:lnTo>
                    <a:lnTo>
                      <a:pt x="1013" y="928"/>
                    </a:lnTo>
                    <a:lnTo>
                      <a:pt x="1017" y="925"/>
                    </a:lnTo>
                    <a:lnTo>
                      <a:pt x="1016" y="924"/>
                    </a:lnTo>
                    <a:lnTo>
                      <a:pt x="1012" y="927"/>
                    </a:lnTo>
                    <a:lnTo>
                      <a:pt x="1017" y="927"/>
                    </a:lnTo>
                    <a:lnTo>
                      <a:pt x="1016" y="924"/>
                    </a:lnTo>
                    <a:lnTo>
                      <a:pt x="1012" y="927"/>
                    </a:lnTo>
                    <a:lnTo>
                      <a:pt x="1017" y="927"/>
                    </a:lnTo>
                    <a:lnTo>
                      <a:pt x="1017" y="925"/>
                    </a:lnTo>
                    <a:lnTo>
                      <a:pt x="1016" y="925"/>
                    </a:lnTo>
                    <a:lnTo>
                      <a:pt x="1016" y="924"/>
                    </a:lnTo>
                    <a:lnTo>
                      <a:pt x="1012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08" y="905"/>
                    </a:lnTo>
                    <a:lnTo>
                      <a:pt x="1004" y="906"/>
                    </a:lnTo>
                    <a:lnTo>
                      <a:pt x="1009" y="906"/>
                    </a:lnTo>
                    <a:lnTo>
                      <a:pt x="1008" y="905"/>
                    </a:lnTo>
                    <a:lnTo>
                      <a:pt x="1004" y="906"/>
                    </a:lnTo>
                    <a:lnTo>
                      <a:pt x="1009" y="906"/>
                    </a:lnTo>
                    <a:lnTo>
                      <a:pt x="1009" y="902"/>
                    </a:lnTo>
                    <a:lnTo>
                      <a:pt x="1008" y="901"/>
                    </a:lnTo>
                    <a:lnTo>
                      <a:pt x="1007" y="897"/>
                    </a:lnTo>
                    <a:lnTo>
                      <a:pt x="1003" y="898"/>
                    </a:lnTo>
                    <a:lnTo>
                      <a:pt x="1007" y="898"/>
                    </a:lnTo>
                    <a:lnTo>
                      <a:pt x="1007" y="897"/>
                    </a:lnTo>
                    <a:lnTo>
                      <a:pt x="1003" y="898"/>
                    </a:lnTo>
                    <a:lnTo>
                      <a:pt x="1007" y="898"/>
                    </a:lnTo>
                    <a:lnTo>
                      <a:pt x="1003" y="883"/>
                    </a:lnTo>
                    <a:lnTo>
                      <a:pt x="1000" y="870"/>
                    </a:lnTo>
                    <a:lnTo>
                      <a:pt x="996" y="870"/>
                    </a:lnTo>
                    <a:lnTo>
                      <a:pt x="1001" y="870"/>
                    </a:lnTo>
                    <a:lnTo>
                      <a:pt x="996" y="870"/>
                    </a:lnTo>
                    <a:lnTo>
                      <a:pt x="1001" y="870"/>
                    </a:lnTo>
                    <a:lnTo>
                      <a:pt x="1001" y="863"/>
                    </a:lnTo>
                    <a:lnTo>
                      <a:pt x="1000" y="863"/>
                    </a:lnTo>
                    <a:lnTo>
                      <a:pt x="999" y="857"/>
                    </a:lnTo>
                    <a:lnTo>
                      <a:pt x="995" y="857"/>
                    </a:lnTo>
                    <a:lnTo>
                      <a:pt x="1000" y="857"/>
                    </a:lnTo>
                    <a:lnTo>
                      <a:pt x="995" y="857"/>
                    </a:lnTo>
                    <a:lnTo>
                      <a:pt x="1000" y="857"/>
                    </a:lnTo>
                    <a:lnTo>
                      <a:pt x="998" y="841"/>
                    </a:lnTo>
                    <a:lnTo>
                      <a:pt x="995" y="823"/>
                    </a:lnTo>
                    <a:lnTo>
                      <a:pt x="990" y="823"/>
                    </a:lnTo>
                    <a:lnTo>
                      <a:pt x="995" y="823"/>
                    </a:lnTo>
                    <a:lnTo>
                      <a:pt x="990" y="823"/>
                    </a:lnTo>
                    <a:lnTo>
                      <a:pt x="995" y="823"/>
                    </a:lnTo>
                    <a:lnTo>
                      <a:pt x="995" y="814"/>
                    </a:lnTo>
                    <a:lnTo>
                      <a:pt x="992" y="794"/>
                    </a:lnTo>
                    <a:lnTo>
                      <a:pt x="991" y="782"/>
                    </a:lnTo>
                    <a:lnTo>
                      <a:pt x="990" y="772"/>
                    </a:lnTo>
                    <a:lnTo>
                      <a:pt x="987" y="748"/>
                    </a:lnTo>
                    <a:lnTo>
                      <a:pt x="982" y="748"/>
                    </a:lnTo>
                    <a:lnTo>
                      <a:pt x="987" y="748"/>
                    </a:lnTo>
                    <a:lnTo>
                      <a:pt x="982" y="748"/>
                    </a:lnTo>
                    <a:lnTo>
                      <a:pt x="987" y="748"/>
                    </a:lnTo>
                    <a:lnTo>
                      <a:pt x="987" y="735"/>
                    </a:lnTo>
                    <a:lnTo>
                      <a:pt x="986" y="724"/>
                    </a:lnTo>
                    <a:lnTo>
                      <a:pt x="985" y="711"/>
                    </a:lnTo>
                    <a:lnTo>
                      <a:pt x="983" y="699"/>
                    </a:lnTo>
                    <a:lnTo>
                      <a:pt x="979" y="660"/>
                    </a:lnTo>
                    <a:lnTo>
                      <a:pt x="974" y="660"/>
                    </a:lnTo>
                    <a:lnTo>
                      <a:pt x="979" y="660"/>
                    </a:lnTo>
                    <a:lnTo>
                      <a:pt x="974" y="660"/>
                    </a:lnTo>
                    <a:lnTo>
                      <a:pt x="979" y="660"/>
                    </a:lnTo>
                    <a:lnTo>
                      <a:pt x="979" y="648"/>
                    </a:lnTo>
                    <a:lnTo>
                      <a:pt x="976" y="609"/>
                    </a:lnTo>
                    <a:lnTo>
                      <a:pt x="974" y="597"/>
                    </a:lnTo>
                    <a:lnTo>
                      <a:pt x="972" y="571"/>
                    </a:lnTo>
                    <a:lnTo>
                      <a:pt x="967" y="571"/>
                    </a:lnTo>
                    <a:lnTo>
                      <a:pt x="972" y="571"/>
                    </a:lnTo>
                    <a:lnTo>
                      <a:pt x="967" y="571"/>
                    </a:lnTo>
                    <a:lnTo>
                      <a:pt x="972" y="571"/>
                    </a:lnTo>
                    <a:lnTo>
                      <a:pt x="972" y="558"/>
                    </a:lnTo>
                    <a:lnTo>
                      <a:pt x="970" y="547"/>
                    </a:lnTo>
                    <a:lnTo>
                      <a:pt x="969" y="534"/>
                    </a:lnTo>
                    <a:lnTo>
                      <a:pt x="968" y="522"/>
                    </a:lnTo>
                    <a:lnTo>
                      <a:pt x="967" y="509"/>
                    </a:lnTo>
                    <a:lnTo>
                      <a:pt x="964" y="486"/>
                    </a:lnTo>
                    <a:lnTo>
                      <a:pt x="959" y="486"/>
                    </a:lnTo>
                    <a:lnTo>
                      <a:pt x="964" y="486"/>
                    </a:lnTo>
                    <a:lnTo>
                      <a:pt x="959" y="486"/>
                    </a:lnTo>
                    <a:lnTo>
                      <a:pt x="964" y="486"/>
                    </a:lnTo>
                    <a:lnTo>
                      <a:pt x="964" y="474"/>
                    </a:lnTo>
                    <a:lnTo>
                      <a:pt x="963" y="464"/>
                    </a:lnTo>
                    <a:lnTo>
                      <a:pt x="960" y="441"/>
                    </a:lnTo>
                    <a:lnTo>
                      <a:pt x="957" y="420"/>
                    </a:lnTo>
                    <a:lnTo>
                      <a:pt x="952" y="420"/>
                    </a:lnTo>
                    <a:lnTo>
                      <a:pt x="957" y="420"/>
                    </a:lnTo>
                    <a:lnTo>
                      <a:pt x="952" y="420"/>
                    </a:lnTo>
                    <a:lnTo>
                      <a:pt x="957" y="420"/>
                    </a:lnTo>
                    <a:lnTo>
                      <a:pt x="957" y="410"/>
                    </a:lnTo>
                    <a:lnTo>
                      <a:pt x="955" y="392"/>
                    </a:lnTo>
                    <a:lnTo>
                      <a:pt x="954" y="381"/>
                    </a:lnTo>
                    <a:lnTo>
                      <a:pt x="952" y="374"/>
                    </a:lnTo>
                    <a:lnTo>
                      <a:pt x="951" y="365"/>
                    </a:lnTo>
                    <a:lnTo>
                      <a:pt x="950" y="357"/>
                    </a:lnTo>
                    <a:lnTo>
                      <a:pt x="945" y="357"/>
                    </a:lnTo>
                    <a:lnTo>
                      <a:pt x="950" y="357"/>
                    </a:lnTo>
                    <a:lnTo>
                      <a:pt x="945" y="357"/>
                    </a:lnTo>
                    <a:lnTo>
                      <a:pt x="950" y="357"/>
                    </a:lnTo>
                    <a:lnTo>
                      <a:pt x="950" y="349"/>
                    </a:lnTo>
                    <a:lnTo>
                      <a:pt x="948" y="341"/>
                    </a:lnTo>
                    <a:lnTo>
                      <a:pt x="947" y="341"/>
                    </a:lnTo>
                    <a:lnTo>
                      <a:pt x="945" y="328"/>
                    </a:lnTo>
                    <a:lnTo>
                      <a:pt x="943" y="323"/>
                    </a:lnTo>
                    <a:lnTo>
                      <a:pt x="942" y="317"/>
                    </a:lnTo>
                    <a:lnTo>
                      <a:pt x="942" y="315"/>
                    </a:lnTo>
                    <a:lnTo>
                      <a:pt x="941" y="312"/>
                    </a:lnTo>
                    <a:lnTo>
                      <a:pt x="937" y="313"/>
                    </a:lnTo>
                    <a:lnTo>
                      <a:pt x="942" y="313"/>
                    </a:lnTo>
                    <a:lnTo>
                      <a:pt x="941" y="312"/>
                    </a:lnTo>
                    <a:lnTo>
                      <a:pt x="937" y="313"/>
                    </a:lnTo>
                    <a:lnTo>
                      <a:pt x="942" y="313"/>
                    </a:lnTo>
                    <a:lnTo>
                      <a:pt x="942" y="308"/>
                    </a:lnTo>
                    <a:lnTo>
                      <a:pt x="941" y="306"/>
                    </a:lnTo>
                    <a:lnTo>
                      <a:pt x="938" y="299"/>
                    </a:lnTo>
                    <a:lnTo>
                      <a:pt x="936" y="293"/>
                    </a:lnTo>
                    <a:lnTo>
                      <a:pt x="936" y="292"/>
                    </a:lnTo>
                    <a:lnTo>
                      <a:pt x="933" y="290"/>
                    </a:lnTo>
                    <a:lnTo>
                      <a:pt x="929" y="292"/>
                    </a:lnTo>
                    <a:lnTo>
                      <a:pt x="934" y="292"/>
                    </a:lnTo>
                    <a:lnTo>
                      <a:pt x="933" y="290"/>
                    </a:lnTo>
                    <a:lnTo>
                      <a:pt x="929" y="292"/>
                    </a:lnTo>
                    <a:lnTo>
                      <a:pt x="934" y="292"/>
                    </a:lnTo>
                    <a:lnTo>
                      <a:pt x="934" y="291"/>
                    </a:lnTo>
                    <a:lnTo>
                      <a:pt x="933" y="291"/>
                    </a:lnTo>
                    <a:lnTo>
                      <a:pt x="932" y="288"/>
                    </a:lnTo>
                    <a:lnTo>
                      <a:pt x="929" y="287"/>
                    </a:lnTo>
                    <a:lnTo>
                      <a:pt x="925" y="287"/>
                    </a:lnTo>
                    <a:lnTo>
                      <a:pt x="923" y="288"/>
                    </a:lnTo>
                    <a:lnTo>
                      <a:pt x="919" y="292"/>
                    </a:lnTo>
                    <a:lnTo>
                      <a:pt x="917" y="295"/>
                    </a:lnTo>
                    <a:lnTo>
                      <a:pt x="917" y="299"/>
                    </a:lnTo>
                    <a:lnTo>
                      <a:pt x="921" y="299"/>
                    </a:lnTo>
                    <a:lnTo>
                      <a:pt x="917" y="297"/>
                    </a:lnTo>
                    <a:lnTo>
                      <a:pt x="917" y="299"/>
                    </a:lnTo>
                    <a:lnTo>
                      <a:pt x="921" y="299"/>
                    </a:lnTo>
                    <a:lnTo>
                      <a:pt x="917" y="297"/>
                    </a:lnTo>
                    <a:lnTo>
                      <a:pt x="916" y="300"/>
                    </a:lnTo>
                    <a:lnTo>
                      <a:pt x="916" y="301"/>
                    </a:lnTo>
                    <a:lnTo>
                      <a:pt x="916" y="300"/>
                    </a:lnTo>
                    <a:lnTo>
                      <a:pt x="911" y="315"/>
                    </a:lnTo>
                    <a:lnTo>
                      <a:pt x="911" y="322"/>
                    </a:lnTo>
                    <a:lnTo>
                      <a:pt x="915" y="322"/>
                    </a:lnTo>
                    <a:lnTo>
                      <a:pt x="911" y="321"/>
                    </a:lnTo>
                    <a:lnTo>
                      <a:pt x="911" y="322"/>
                    </a:lnTo>
                    <a:lnTo>
                      <a:pt x="915" y="322"/>
                    </a:lnTo>
                    <a:lnTo>
                      <a:pt x="911" y="321"/>
                    </a:lnTo>
                    <a:lnTo>
                      <a:pt x="910" y="324"/>
                    </a:lnTo>
                    <a:lnTo>
                      <a:pt x="907" y="335"/>
                    </a:lnTo>
                    <a:lnTo>
                      <a:pt x="907" y="336"/>
                    </a:lnTo>
                    <a:lnTo>
                      <a:pt x="903" y="355"/>
                    </a:lnTo>
                    <a:lnTo>
                      <a:pt x="903" y="362"/>
                    </a:lnTo>
                    <a:lnTo>
                      <a:pt x="907" y="362"/>
                    </a:lnTo>
                    <a:lnTo>
                      <a:pt x="903" y="362"/>
                    </a:lnTo>
                    <a:lnTo>
                      <a:pt x="907" y="362"/>
                    </a:lnTo>
                    <a:lnTo>
                      <a:pt x="903" y="362"/>
                    </a:lnTo>
                    <a:lnTo>
                      <a:pt x="902" y="370"/>
                    </a:lnTo>
                    <a:lnTo>
                      <a:pt x="901" y="379"/>
                    </a:lnTo>
                    <a:lnTo>
                      <a:pt x="899" y="386"/>
                    </a:lnTo>
                    <a:lnTo>
                      <a:pt x="898" y="396"/>
                    </a:lnTo>
                    <a:lnTo>
                      <a:pt x="895" y="416"/>
                    </a:lnTo>
                    <a:lnTo>
                      <a:pt x="895" y="427"/>
                    </a:lnTo>
                    <a:lnTo>
                      <a:pt x="899" y="427"/>
                    </a:lnTo>
                    <a:lnTo>
                      <a:pt x="895" y="427"/>
                    </a:lnTo>
                    <a:lnTo>
                      <a:pt x="899" y="427"/>
                    </a:lnTo>
                    <a:lnTo>
                      <a:pt x="895" y="427"/>
                    </a:lnTo>
                    <a:lnTo>
                      <a:pt x="894" y="437"/>
                    </a:lnTo>
                    <a:lnTo>
                      <a:pt x="889" y="483"/>
                    </a:lnTo>
                    <a:lnTo>
                      <a:pt x="888" y="496"/>
                    </a:lnTo>
                    <a:lnTo>
                      <a:pt x="888" y="508"/>
                    </a:lnTo>
                    <a:lnTo>
                      <a:pt x="892" y="508"/>
                    </a:lnTo>
                    <a:lnTo>
                      <a:pt x="888" y="508"/>
                    </a:lnTo>
                    <a:lnTo>
                      <a:pt x="892" y="508"/>
                    </a:lnTo>
                    <a:lnTo>
                      <a:pt x="888" y="508"/>
                    </a:lnTo>
                    <a:lnTo>
                      <a:pt x="881" y="573"/>
                    </a:lnTo>
                    <a:lnTo>
                      <a:pt x="880" y="584"/>
                    </a:lnTo>
                    <a:lnTo>
                      <a:pt x="880" y="597"/>
                    </a:lnTo>
                    <a:lnTo>
                      <a:pt x="884" y="597"/>
                    </a:lnTo>
                    <a:lnTo>
                      <a:pt x="880" y="597"/>
                    </a:lnTo>
                    <a:lnTo>
                      <a:pt x="884" y="597"/>
                    </a:lnTo>
                    <a:lnTo>
                      <a:pt x="880" y="597"/>
                    </a:lnTo>
                    <a:lnTo>
                      <a:pt x="875" y="649"/>
                    </a:lnTo>
                    <a:lnTo>
                      <a:pt x="874" y="660"/>
                    </a:lnTo>
                    <a:lnTo>
                      <a:pt x="874" y="673"/>
                    </a:lnTo>
                    <a:lnTo>
                      <a:pt x="877" y="673"/>
                    </a:lnTo>
                    <a:lnTo>
                      <a:pt x="874" y="673"/>
                    </a:lnTo>
                    <a:lnTo>
                      <a:pt x="877" y="673"/>
                    </a:lnTo>
                    <a:lnTo>
                      <a:pt x="874" y="673"/>
                    </a:lnTo>
                    <a:lnTo>
                      <a:pt x="872" y="685"/>
                    </a:lnTo>
                    <a:lnTo>
                      <a:pt x="871" y="698"/>
                    </a:lnTo>
                    <a:lnTo>
                      <a:pt x="866" y="744"/>
                    </a:lnTo>
                    <a:lnTo>
                      <a:pt x="866" y="756"/>
                    </a:lnTo>
                    <a:lnTo>
                      <a:pt x="870" y="756"/>
                    </a:lnTo>
                    <a:lnTo>
                      <a:pt x="866" y="756"/>
                    </a:lnTo>
                    <a:lnTo>
                      <a:pt x="870" y="756"/>
                    </a:lnTo>
                    <a:lnTo>
                      <a:pt x="866" y="756"/>
                    </a:lnTo>
                    <a:lnTo>
                      <a:pt x="865" y="768"/>
                    </a:lnTo>
                    <a:lnTo>
                      <a:pt x="858" y="819"/>
                    </a:lnTo>
                    <a:lnTo>
                      <a:pt x="858" y="828"/>
                    </a:lnTo>
                    <a:lnTo>
                      <a:pt x="862" y="828"/>
                    </a:lnTo>
                    <a:lnTo>
                      <a:pt x="858" y="828"/>
                    </a:lnTo>
                    <a:lnTo>
                      <a:pt x="862" y="828"/>
                    </a:lnTo>
                    <a:lnTo>
                      <a:pt x="858" y="828"/>
                    </a:lnTo>
                    <a:lnTo>
                      <a:pt x="855" y="847"/>
                    </a:lnTo>
                    <a:lnTo>
                      <a:pt x="854" y="854"/>
                    </a:lnTo>
                    <a:lnTo>
                      <a:pt x="853" y="863"/>
                    </a:lnTo>
                    <a:lnTo>
                      <a:pt x="857" y="863"/>
                    </a:lnTo>
                    <a:lnTo>
                      <a:pt x="853" y="863"/>
                    </a:lnTo>
                    <a:lnTo>
                      <a:pt x="857" y="863"/>
                    </a:lnTo>
                    <a:lnTo>
                      <a:pt x="853" y="863"/>
                    </a:lnTo>
                    <a:lnTo>
                      <a:pt x="852" y="870"/>
                    </a:lnTo>
                    <a:lnTo>
                      <a:pt x="850" y="878"/>
                    </a:lnTo>
                    <a:lnTo>
                      <a:pt x="850" y="884"/>
                    </a:lnTo>
                    <a:lnTo>
                      <a:pt x="854" y="884"/>
                    </a:lnTo>
                    <a:lnTo>
                      <a:pt x="850" y="884"/>
                    </a:lnTo>
                    <a:lnTo>
                      <a:pt x="854" y="884"/>
                    </a:lnTo>
                    <a:lnTo>
                      <a:pt x="850" y="884"/>
                    </a:lnTo>
                    <a:lnTo>
                      <a:pt x="848" y="897"/>
                    </a:lnTo>
                    <a:lnTo>
                      <a:pt x="852" y="897"/>
                    </a:lnTo>
                    <a:lnTo>
                      <a:pt x="848" y="896"/>
                    </a:lnTo>
                    <a:lnTo>
                      <a:pt x="848" y="897"/>
                    </a:lnTo>
                    <a:lnTo>
                      <a:pt x="852" y="897"/>
                    </a:lnTo>
                    <a:lnTo>
                      <a:pt x="848" y="896"/>
                    </a:lnTo>
                    <a:lnTo>
                      <a:pt x="845" y="906"/>
                    </a:lnTo>
                    <a:lnTo>
                      <a:pt x="844" y="910"/>
                    </a:lnTo>
                    <a:lnTo>
                      <a:pt x="844" y="915"/>
                    </a:lnTo>
                    <a:lnTo>
                      <a:pt x="848" y="915"/>
                    </a:lnTo>
                    <a:lnTo>
                      <a:pt x="844" y="914"/>
                    </a:lnTo>
                    <a:lnTo>
                      <a:pt x="844" y="915"/>
                    </a:lnTo>
                    <a:lnTo>
                      <a:pt x="848" y="915"/>
                    </a:lnTo>
                    <a:lnTo>
                      <a:pt x="844" y="914"/>
                    </a:lnTo>
                    <a:lnTo>
                      <a:pt x="843" y="918"/>
                    </a:lnTo>
                    <a:lnTo>
                      <a:pt x="846" y="919"/>
                    </a:lnTo>
                    <a:lnTo>
                      <a:pt x="843" y="918"/>
                    </a:lnTo>
                    <a:lnTo>
                      <a:pt x="846" y="919"/>
                    </a:lnTo>
                    <a:lnTo>
                      <a:pt x="843" y="918"/>
                    </a:lnTo>
                    <a:lnTo>
                      <a:pt x="840" y="923"/>
                    </a:lnTo>
                    <a:lnTo>
                      <a:pt x="844" y="924"/>
                    </a:lnTo>
                    <a:lnTo>
                      <a:pt x="841" y="922"/>
                    </a:lnTo>
                    <a:lnTo>
                      <a:pt x="840" y="923"/>
                    </a:lnTo>
                    <a:lnTo>
                      <a:pt x="844" y="924"/>
                    </a:lnTo>
                    <a:lnTo>
                      <a:pt x="841" y="922"/>
                    </a:lnTo>
                    <a:lnTo>
                      <a:pt x="837" y="925"/>
                    </a:lnTo>
                    <a:lnTo>
                      <a:pt x="840" y="928"/>
                    </a:lnTo>
                    <a:lnTo>
                      <a:pt x="840" y="924"/>
                    </a:lnTo>
                    <a:lnTo>
                      <a:pt x="837" y="925"/>
                    </a:lnTo>
                    <a:lnTo>
                      <a:pt x="840" y="928"/>
                    </a:lnTo>
                    <a:lnTo>
                      <a:pt x="840" y="924"/>
                    </a:lnTo>
                    <a:lnTo>
                      <a:pt x="837" y="924"/>
                    </a:lnTo>
                    <a:lnTo>
                      <a:pt x="837" y="928"/>
                    </a:lnTo>
                    <a:lnTo>
                      <a:pt x="841" y="925"/>
                    </a:lnTo>
                    <a:lnTo>
                      <a:pt x="837" y="924"/>
                    </a:lnTo>
                    <a:lnTo>
                      <a:pt x="837" y="928"/>
                    </a:lnTo>
                    <a:lnTo>
                      <a:pt x="841" y="925"/>
                    </a:lnTo>
                    <a:lnTo>
                      <a:pt x="840" y="924"/>
                    </a:lnTo>
                    <a:lnTo>
                      <a:pt x="836" y="927"/>
                    </a:lnTo>
                    <a:lnTo>
                      <a:pt x="840" y="925"/>
                    </a:lnTo>
                    <a:lnTo>
                      <a:pt x="840" y="924"/>
                    </a:lnTo>
                    <a:lnTo>
                      <a:pt x="836" y="927"/>
                    </a:lnTo>
                    <a:lnTo>
                      <a:pt x="840" y="925"/>
                    </a:lnTo>
                    <a:lnTo>
                      <a:pt x="839" y="923"/>
                    </a:lnTo>
                    <a:lnTo>
                      <a:pt x="839" y="922"/>
                    </a:lnTo>
                    <a:lnTo>
                      <a:pt x="837" y="920"/>
                    </a:lnTo>
                    <a:lnTo>
                      <a:pt x="834" y="923"/>
                    </a:lnTo>
                    <a:lnTo>
                      <a:pt x="837" y="922"/>
                    </a:lnTo>
                    <a:lnTo>
                      <a:pt x="837" y="920"/>
                    </a:lnTo>
                    <a:lnTo>
                      <a:pt x="834" y="923"/>
                    </a:lnTo>
                    <a:lnTo>
                      <a:pt x="837" y="922"/>
                    </a:lnTo>
                    <a:lnTo>
                      <a:pt x="836" y="919"/>
                    </a:lnTo>
                    <a:lnTo>
                      <a:pt x="832" y="920"/>
                    </a:lnTo>
                    <a:lnTo>
                      <a:pt x="837" y="920"/>
                    </a:lnTo>
                    <a:lnTo>
                      <a:pt x="836" y="919"/>
                    </a:lnTo>
                    <a:lnTo>
                      <a:pt x="832" y="920"/>
                    </a:lnTo>
                    <a:lnTo>
                      <a:pt x="837" y="920"/>
                    </a:lnTo>
                    <a:lnTo>
                      <a:pt x="837" y="918"/>
                    </a:lnTo>
                    <a:lnTo>
                      <a:pt x="836" y="916"/>
                    </a:lnTo>
                    <a:lnTo>
                      <a:pt x="831" y="901"/>
                    </a:lnTo>
                    <a:lnTo>
                      <a:pt x="827" y="902"/>
                    </a:lnTo>
                    <a:lnTo>
                      <a:pt x="831" y="902"/>
                    </a:lnTo>
                    <a:lnTo>
                      <a:pt x="831" y="901"/>
                    </a:lnTo>
                    <a:lnTo>
                      <a:pt x="827" y="902"/>
                    </a:lnTo>
                    <a:lnTo>
                      <a:pt x="831" y="902"/>
                    </a:lnTo>
                    <a:lnTo>
                      <a:pt x="828" y="892"/>
                    </a:lnTo>
                    <a:lnTo>
                      <a:pt x="824" y="892"/>
                    </a:lnTo>
                    <a:lnTo>
                      <a:pt x="830" y="892"/>
                    </a:lnTo>
                    <a:lnTo>
                      <a:pt x="824" y="892"/>
                    </a:lnTo>
                    <a:lnTo>
                      <a:pt x="830" y="892"/>
                    </a:lnTo>
                    <a:lnTo>
                      <a:pt x="830" y="887"/>
                    </a:lnTo>
                    <a:lnTo>
                      <a:pt x="828" y="887"/>
                    </a:lnTo>
                    <a:lnTo>
                      <a:pt x="826" y="876"/>
                    </a:lnTo>
                    <a:lnTo>
                      <a:pt x="823" y="863"/>
                    </a:lnTo>
                    <a:lnTo>
                      <a:pt x="819" y="863"/>
                    </a:lnTo>
                    <a:lnTo>
                      <a:pt x="824" y="863"/>
                    </a:lnTo>
                    <a:lnTo>
                      <a:pt x="819" y="863"/>
                    </a:lnTo>
                    <a:lnTo>
                      <a:pt x="824" y="863"/>
                    </a:lnTo>
                    <a:lnTo>
                      <a:pt x="822" y="848"/>
                    </a:lnTo>
                    <a:lnTo>
                      <a:pt x="817" y="848"/>
                    </a:lnTo>
                    <a:lnTo>
                      <a:pt x="822" y="848"/>
                    </a:lnTo>
                    <a:lnTo>
                      <a:pt x="817" y="848"/>
                    </a:lnTo>
                    <a:lnTo>
                      <a:pt x="822" y="848"/>
                    </a:lnTo>
                    <a:lnTo>
                      <a:pt x="822" y="840"/>
                    </a:lnTo>
                    <a:lnTo>
                      <a:pt x="818" y="813"/>
                    </a:lnTo>
                    <a:lnTo>
                      <a:pt x="815" y="792"/>
                    </a:lnTo>
                    <a:lnTo>
                      <a:pt x="810" y="792"/>
                    </a:lnTo>
                    <a:lnTo>
                      <a:pt x="815" y="792"/>
                    </a:lnTo>
                    <a:lnTo>
                      <a:pt x="810" y="792"/>
                    </a:lnTo>
                    <a:lnTo>
                      <a:pt x="815" y="792"/>
                    </a:lnTo>
                    <a:lnTo>
                      <a:pt x="815" y="781"/>
                    </a:lnTo>
                    <a:lnTo>
                      <a:pt x="814" y="769"/>
                    </a:lnTo>
                    <a:lnTo>
                      <a:pt x="813" y="759"/>
                    </a:lnTo>
                    <a:lnTo>
                      <a:pt x="812" y="746"/>
                    </a:lnTo>
                    <a:lnTo>
                      <a:pt x="809" y="723"/>
                    </a:lnTo>
                    <a:lnTo>
                      <a:pt x="808" y="710"/>
                    </a:lnTo>
                    <a:lnTo>
                      <a:pt x="803" y="710"/>
                    </a:lnTo>
                    <a:lnTo>
                      <a:pt x="808" y="710"/>
                    </a:lnTo>
                    <a:lnTo>
                      <a:pt x="803" y="710"/>
                    </a:lnTo>
                    <a:lnTo>
                      <a:pt x="808" y="710"/>
                    </a:lnTo>
                    <a:lnTo>
                      <a:pt x="808" y="697"/>
                    </a:lnTo>
                    <a:lnTo>
                      <a:pt x="805" y="671"/>
                    </a:lnTo>
                    <a:lnTo>
                      <a:pt x="804" y="659"/>
                    </a:lnTo>
                    <a:lnTo>
                      <a:pt x="800" y="620"/>
                    </a:lnTo>
                    <a:lnTo>
                      <a:pt x="795" y="620"/>
                    </a:lnTo>
                    <a:lnTo>
                      <a:pt x="800" y="620"/>
                    </a:lnTo>
                    <a:lnTo>
                      <a:pt x="795" y="620"/>
                    </a:lnTo>
                    <a:lnTo>
                      <a:pt x="800" y="620"/>
                    </a:lnTo>
                    <a:lnTo>
                      <a:pt x="800" y="607"/>
                    </a:lnTo>
                    <a:lnTo>
                      <a:pt x="797" y="582"/>
                    </a:lnTo>
                    <a:lnTo>
                      <a:pt x="796" y="570"/>
                    </a:lnTo>
                    <a:lnTo>
                      <a:pt x="793" y="544"/>
                    </a:lnTo>
                    <a:lnTo>
                      <a:pt x="792" y="533"/>
                    </a:lnTo>
                    <a:lnTo>
                      <a:pt x="787" y="533"/>
                    </a:lnTo>
                    <a:lnTo>
                      <a:pt x="792" y="533"/>
                    </a:lnTo>
                    <a:lnTo>
                      <a:pt x="787" y="533"/>
                    </a:lnTo>
                    <a:lnTo>
                      <a:pt x="792" y="533"/>
                    </a:lnTo>
                    <a:lnTo>
                      <a:pt x="792" y="520"/>
                    </a:lnTo>
                    <a:lnTo>
                      <a:pt x="786" y="461"/>
                    </a:lnTo>
                    <a:lnTo>
                      <a:pt x="784" y="451"/>
                    </a:lnTo>
                    <a:lnTo>
                      <a:pt x="779" y="451"/>
                    </a:lnTo>
                    <a:lnTo>
                      <a:pt x="784" y="451"/>
                    </a:lnTo>
                    <a:lnTo>
                      <a:pt x="779" y="451"/>
                    </a:lnTo>
                    <a:lnTo>
                      <a:pt x="784" y="451"/>
                    </a:lnTo>
                    <a:lnTo>
                      <a:pt x="784" y="439"/>
                    </a:lnTo>
                    <a:lnTo>
                      <a:pt x="781" y="408"/>
                    </a:lnTo>
                    <a:lnTo>
                      <a:pt x="779" y="399"/>
                    </a:lnTo>
                    <a:lnTo>
                      <a:pt x="778" y="389"/>
                    </a:lnTo>
                    <a:lnTo>
                      <a:pt x="773" y="389"/>
                    </a:lnTo>
                    <a:lnTo>
                      <a:pt x="778" y="389"/>
                    </a:lnTo>
                    <a:lnTo>
                      <a:pt x="773" y="389"/>
                    </a:lnTo>
                    <a:lnTo>
                      <a:pt x="778" y="389"/>
                    </a:lnTo>
                    <a:lnTo>
                      <a:pt x="778" y="380"/>
                    </a:lnTo>
                    <a:lnTo>
                      <a:pt x="777" y="372"/>
                    </a:lnTo>
                    <a:lnTo>
                      <a:pt x="775" y="363"/>
                    </a:lnTo>
                    <a:lnTo>
                      <a:pt x="773" y="348"/>
                    </a:lnTo>
                    <a:lnTo>
                      <a:pt x="772" y="348"/>
                    </a:lnTo>
                    <a:lnTo>
                      <a:pt x="770" y="341"/>
                    </a:lnTo>
                    <a:lnTo>
                      <a:pt x="766" y="341"/>
                    </a:lnTo>
                    <a:lnTo>
                      <a:pt x="772" y="341"/>
                    </a:lnTo>
                    <a:lnTo>
                      <a:pt x="766" y="341"/>
                    </a:lnTo>
                    <a:lnTo>
                      <a:pt x="772" y="341"/>
                    </a:lnTo>
                    <a:lnTo>
                      <a:pt x="770" y="333"/>
                    </a:lnTo>
                    <a:lnTo>
                      <a:pt x="765" y="333"/>
                    </a:lnTo>
                    <a:lnTo>
                      <a:pt x="770" y="333"/>
                    </a:lnTo>
                    <a:lnTo>
                      <a:pt x="765" y="333"/>
                    </a:lnTo>
                    <a:lnTo>
                      <a:pt x="770" y="333"/>
                    </a:lnTo>
                    <a:lnTo>
                      <a:pt x="770" y="328"/>
                    </a:lnTo>
                    <a:lnTo>
                      <a:pt x="769" y="328"/>
                    </a:lnTo>
                    <a:lnTo>
                      <a:pt x="768" y="322"/>
                    </a:lnTo>
                    <a:lnTo>
                      <a:pt x="765" y="312"/>
                    </a:lnTo>
                    <a:lnTo>
                      <a:pt x="765" y="310"/>
                    </a:lnTo>
                    <a:lnTo>
                      <a:pt x="761" y="299"/>
                    </a:lnTo>
                    <a:lnTo>
                      <a:pt x="757" y="300"/>
                    </a:lnTo>
                    <a:lnTo>
                      <a:pt x="762" y="300"/>
                    </a:lnTo>
                    <a:lnTo>
                      <a:pt x="761" y="299"/>
                    </a:lnTo>
                    <a:lnTo>
                      <a:pt x="757" y="300"/>
                    </a:lnTo>
                    <a:lnTo>
                      <a:pt x="762" y="300"/>
                    </a:lnTo>
                    <a:lnTo>
                      <a:pt x="762" y="297"/>
                    </a:lnTo>
                    <a:lnTo>
                      <a:pt x="761" y="297"/>
                    </a:lnTo>
                    <a:lnTo>
                      <a:pt x="761" y="296"/>
                    </a:lnTo>
                    <a:lnTo>
                      <a:pt x="760" y="293"/>
                    </a:lnTo>
                    <a:lnTo>
                      <a:pt x="760" y="292"/>
                    </a:lnTo>
                    <a:lnTo>
                      <a:pt x="756" y="288"/>
                    </a:lnTo>
                    <a:lnTo>
                      <a:pt x="755" y="288"/>
                    </a:lnTo>
                    <a:lnTo>
                      <a:pt x="752" y="287"/>
                    </a:lnTo>
                    <a:lnTo>
                      <a:pt x="750" y="287"/>
                    </a:lnTo>
                    <a:lnTo>
                      <a:pt x="747" y="288"/>
                    </a:lnTo>
                    <a:lnTo>
                      <a:pt x="746" y="291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47" y="290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47" y="290"/>
                    </a:lnTo>
                    <a:lnTo>
                      <a:pt x="743" y="293"/>
                    </a:lnTo>
                    <a:lnTo>
                      <a:pt x="739" y="301"/>
                    </a:lnTo>
                    <a:lnTo>
                      <a:pt x="739" y="302"/>
                    </a:lnTo>
                    <a:lnTo>
                      <a:pt x="739" y="301"/>
                    </a:lnTo>
                    <a:lnTo>
                      <a:pt x="738" y="305"/>
                    </a:lnTo>
                    <a:lnTo>
                      <a:pt x="738" y="310"/>
                    </a:lnTo>
                    <a:lnTo>
                      <a:pt x="742" y="310"/>
                    </a:lnTo>
                    <a:lnTo>
                      <a:pt x="738" y="309"/>
                    </a:lnTo>
                    <a:lnTo>
                      <a:pt x="738" y="310"/>
                    </a:lnTo>
                    <a:lnTo>
                      <a:pt x="742" y="310"/>
                    </a:lnTo>
                    <a:lnTo>
                      <a:pt x="738" y="309"/>
                    </a:lnTo>
                    <a:lnTo>
                      <a:pt x="735" y="317"/>
                    </a:lnTo>
                    <a:lnTo>
                      <a:pt x="734" y="322"/>
                    </a:lnTo>
                    <a:lnTo>
                      <a:pt x="733" y="326"/>
                    </a:lnTo>
                    <a:lnTo>
                      <a:pt x="731" y="331"/>
                    </a:lnTo>
                    <a:lnTo>
                      <a:pt x="731" y="339"/>
                    </a:lnTo>
                    <a:lnTo>
                      <a:pt x="735" y="339"/>
                    </a:lnTo>
                    <a:lnTo>
                      <a:pt x="731" y="337"/>
                    </a:lnTo>
                    <a:lnTo>
                      <a:pt x="731" y="339"/>
                    </a:lnTo>
                    <a:lnTo>
                      <a:pt x="735" y="339"/>
                    </a:lnTo>
                    <a:lnTo>
                      <a:pt x="731" y="337"/>
                    </a:lnTo>
                    <a:lnTo>
                      <a:pt x="730" y="343"/>
                    </a:lnTo>
                    <a:lnTo>
                      <a:pt x="730" y="344"/>
                    </a:lnTo>
                    <a:lnTo>
                      <a:pt x="728" y="357"/>
                    </a:lnTo>
                    <a:lnTo>
                      <a:pt x="724" y="380"/>
                    </a:lnTo>
                    <a:lnTo>
                      <a:pt x="724" y="389"/>
                    </a:lnTo>
                    <a:lnTo>
                      <a:pt x="728" y="389"/>
                    </a:lnTo>
                    <a:lnTo>
                      <a:pt x="724" y="389"/>
                    </a:lnTo>
                    <a:lnTo>
                      <a:pt x="728" y="389"/>
                    </a:lnTo>
                    <a:lnTo>
                      <a:pt x="724" y="389"/>
                    </a:lnTo>
                    <a:lnTo>
                      <a:pt x="722" y="398"/>
                    </a:lnTo>
                    <a:lnTo>
                      <a:pt x="721" y="408"/>
                    </a:lnTo>
                    <a:lnTo>
                      <a:pt x="720" y="417"/>
                    </a:lnTo>
                    <a:lnTo>
                      <a:pt x="719" y="429"/>
                    </a:lnTo>
                    <a:lnTo>
                      <a:pt x="717" y="439"/>
                    </a:lnTo>
                    <a:lnTo>
                      <a:pt x="716" y="451"/>
                    </a:lnTo>
                    <a:lnTo>
                      <a:pt x="716" y="463"/>
                    </a:lnTo>
                    <a:lnTo>
                      <a:pt x="720" y="463"/>
                    </a:lnTo>
                    <a:lnTo>
                      <a:pt x="716" y="463"/>
                    </a:lnTo>
                    <a:lnTo>
                      <a:pt x="720" y="463"/>
                    </a:lnTo>
                    <a:lnTo>
                      <a:pt x="716" y="463"/>
                    </a:lnTo>
                    <a:lnTo>
                      <a:pt x="713" y="486"/>
                    </a:lnTo>
                    <a:lnTo>
                      <a:pt x="712" y="499"/>
                    </a:lnTo>
                    <a:lnTo>
                      <a:pt x="711" y="511"/>
                    </a:lnTo>
                    <a:lnTo>
                      <a:pt x="708" y="536"/>
                    </a:lnTo>
                    <a:lnTo>
                      <a:pt x="708" y="549"/>
                    </a:lnTo>
                    <a:lnTo>
                      <a:pt x="712" y="549"/>
                    </a:lnTo>
                    <a:lnTo>
                      <a:pt x="708" y="549"/>
                    </a:lnTo>
                    <a:lnTo>
                      <a:pt x="712" y="549"/>
                    </a:lnTo>
                    <a:lnTo>
                      <a:pt x="708" y="549"/>
                    </a:lnTo>
                    <a:lnTo>
                      <a:pt x="704" y="588"/>
                    </a:lnTo>
                    <a:lnTo>
                      <a:pt x="703" y="600"/>
                    </a:lnTo>
                    <a:lnTo>
                      <a:pt x="702" y="613"/>
                    </a:lnTo>
                    <a:lnTo>
                      <a:pt x="702" y="626"/>
                    </a:lnTo>
                    <a:lnTo>
                      <a:pt x="706" y="626"/>
                    </a:lnTo>
                    <a:lnTo>
                      <a:pt x="702" y="626"/>
                    </a:lnTo>
                    <a:lnTo>
                      <a:pt x="706" y="626"/>
                    </a:lnTo>
                    <a:lnTo>
                      <a:pt x="702" y="626"/>
                    </a:lnTo>
                    <a:lnTo>
                      <a:pt x="699" y="651"/>
                    </a:lnTo>
                    <a:lnTo>
                      <a:pt x="698" y="663"/>
                    </a:lnTo>
                    <a:lnTo>
                      <a:pt x="697" y="676"/>
                    </a:lnTo>
                    <a:lnTo>
                      <a:pt x="695" y="688"/>
                    </a:lnTo>
                    <a:lnTo>
                      <a:pt x="694" y="701"/>
                    </a:lnTo>
                    <a:lnTo>
                      <a:pt x="694" y="712"/>
                    </a:lnTo>
                    <a:lnTo>
                      <a:pt x="698" y="712"/>
                    </a:lnTo>
                    <a:lnTo>
                      <a:pt x="694" y="712"/>
                    </a:lnTo>
                    <a:lnTo>
                      <a:pt x="698" y="712"/>
                    </a:lnTo>
                    <a:lnTo>
                      <a:pt x="694" y="712"/>
                    </a:lnTo>
                    <a:lnTo>
                      <a:pt x="688" y="770"/>
                    </a:lnTo>
                    <a:lnTo>
                      <a:pt x="686" y="781"/>
                    </a:lnTo>
                    <a:lnTo>
                      <a:pt x="686" y="791"/>
                    </a:lnTo>
                    <a:lnTo>
                      <a:pt x="690" y="791"/>
                    </a:lnTo>
                    <a:lnTo>
                      <a:pt x="686" y="791"/>
                    </a:lnTo>
                    <a:lnTo>
                      <a:pt x="690" y="791"/>
                    </a:lnTo>
                    <a:lnTo>
                      <a:pt x="686" y="791"/>
                    </a:lnTo>
                    <a:lnTo>
                      <a:pt x="684" y="812"/>
                    </a:lnTo>
                    <a:lnTo>
                      <a:pt x="682" y="821"/>
                    </a:lnTo>
                    <a:lnTo>
                      <a:pt x="681" y="831"/>
                    </a:lnTo>
                    <a:lnTo>
                      <a:pt x="680" y="840"/>
                    </a:lnTo>
                    <a:lnTo>
                      <a:pt x="679" y="848"/>
                    </a:lnTo>
                    <a:lnTo>
                      <a:pt x="679" y="857"/>
                    </a:lnTo>
                    <a:lnTo>
                      <a:pt x="682" y="857"/>
                    </a:lnTo>
                    <a:lnTo>
                      <a:pt x="679" y="857"/>
                    </a:lnTo>
                    <a:lnTo>
                      <a:pt x="682" y="857"/>
                    </a:lnTo>
                    <a:lnTo>
                      <a:pt x="679" y="857"/>
                    </a:lnTo>
                    <a:lnTo>
                      <a:pt x="676" y="872"/>
                    </a:lnTo>
                    <a:lnTo>
                      <a:pt x="680" y="872"/>
                    </a:lnTo>
                    <a:lnTo>
                      <a:pt x="676" y="872"/>
                    </a:lnTo>
                    <a:lnTo>
                      <a:pt x="680" y="872"/>
                    </a:lnTo>
                    <a:lnTo>
                      <a:pt x="676" y="872"/>
                    </a:lnTo>
                    <a:lnTo>
                      <a:pt x="675" y="879"/>
                    </a:lnTo>
                    <a:lnTo>
                      <a:pt x="673" y="887"/>
                    </a:lnTo>
                    <a:lnTo>
                      <a:pt x="677" y="887"/>
                    </a:lnTo>
                    <a:lnTo>
                      <a:pt x="673" y="885"/>
                    </a:lnTo>
                    <a:lnTo>
                      <a:pt x="673" y="887"/>
                    </a:lnTo>
                    <a:lnTo>
                      <a:pt x="677" y="887"/>
                    </a:lnTo>
                    <a:lnTo>
                      <a:pt x="673" y="885"/>
                    </a:lnTo>
                    <a:lnTo>
                      <a:pt x="672" y="891"/>
                    </a:lnTo>
                    <a:lnTo>
                      <a:pt x="672" y="892"/>
                    </a:lnTo>
                    <a:lnTo>
                      <a:pt x="671" y="898"/>
                    </a:lnTo>
                    <a:lnTo>
                      <a:pt x="671" y="903"/>
                    </a:lnTo>
                    <a:lnTo>
                      <a:pt x="675" y="903"/>
                    </a:lnTo>
                    <a:lnTo>
                      <a:pt x="671" y="902"/>
                    </a:lnTo>
                    <a:lnTo>
                      <a:pt x="671" y="903"/>
                    </a:lnTo>
                    <a:lnTo>
                      <a:pt x="675" y="903"/>
                    </a:lnTo>
                    <a:lnTo>
                      <a:pt x="671" y="902"/>
                    </a:lnTo>
                    <a:lnTo>
                      <a:pt x="669" y="907"/>
                    </a:lnTo>
                    <a:lnTo>
                      <a:pt x="666" y="919"/>
                    </a:lnTo>
                    <a:lnTo>
                      <a:pt x="669" y="920"/>
                    </a:lnTo>
                    <a:lnTo>
                      <a:pt x="666" y="919"/>
                    </a:lnTo>
                    <a:lnTo>
                      <a:pt x="669" y="920"/>
                    </a:lnTo>
                    <a:lnTo>
                      <a:pt x="666" y="919"/>
                    </a:lnTo>
                    <a:lnTo>
                      <a:pt x="664" y="922"/>
                    </a:lnTo>
                    <a:lnTo>
                      <a:pt x="664" y="925"/>
                    </a:lnTo>
                    <a:lnTo>
                      <a:pt x="668" y="925"/>
                    </a:lnTo>
                    <a:lnTo>
                      <a:pt x="666" y="923"/>
                    </a:lnTo>
                    <a:lnTo>
                      <a:pt x="664" y="925"/>
                    </a:lnTo>
                    <a:lnTo>
                      <a:pt x="668" y="925"/>
                    </a:lnTo>
                    <a:lnTo>
                      <a:pt x="666" y="923"/>
                    </a:lnTo>
                    <a:lnTo>
                      <a:pt x="662" y="927"/>
                    </a:lnTo>
                    <a:lnTo>
                      <a:pt x="664" y="929"/>
                    </a:lnTo>
                    <a:lnTo>
                      <a:pt x="664" y="925"/>
                    </a:lnTo>
                    <a:lnTo>
                      <a:pt x="662" y="927"/>
                    </a:lnTo>
                    <a:lnTo>
                      <a:pt x="664" y="929"/>
                    </a:lnTo>
                    <a:lnTo>
                      <a:pt x="664" y="925"/>
                    </a:lnTo>
                    <a:lnTo>
                      <a:pt x="662" y="925"/>
                    </a:lnTo>
                    <a:lnTo>
                      <a:pt x="662" y="929"/>
                    </a:lnTo>
                    <a:lnTo>
                      <a:pt x="666" y="927"/>
                    </a:lnTo>
                    <a:lnTo>
                      <a:pt x="662" y="925"/>
                    </a:lnTo>
                    <a:lnTo>
                      <a:pt x="662" y="929"/>
                    </a:lnTo>
                    <a:lnTo>
                      <a:pt x="666" y="927"/>
                    </a:lnTo>
                    <a:lnTo>
                      <a:pt x="664" y="925"/>
                    </a:lnTo>
                    <a:lnTo>
                      <a:pt x="660" y="928"/>
                    </a:lnTo>
                    <a:lnTo>
                      <a:pt x="666" y="928"/>
                    </a:lnTo>
                    <a:lnTo>
                      <a:pt x="664" y="925"/>
                    </a:lnTo>
                    <a:lnTo>
                      <a:pt x="660" y="928"/>
                    </a:lnTo>
                    <a:lnTo>
                      <a:pt x="666" y="928"/>
                    </a:lnTo>
                    <a:lnTo>
                      <a:pt x="666" y="927"/>
                    </a:lnTo>
                    <a:lnTo>
                      <a:pt x="664" y="927"/>
                    </a:lnTo>
                    <a:lnTo>
                      <a:pt x="664" y="924"/>
                    </a:lnTo>
                    <a:lnTo>
                      <a:pt x="663" y="923"/>
                    </a:lnTo>
                    <a:lnTo>
                      <a:pt x="659" y="925"/>
                    </a:lnTo>
                    <a:lnTo>
                      <a:pt x="663" y="924"/>
                    </a:lnTo>
                    <a:lnTo>
                      <a:pt x="663" y="923"/>
                    </a:lnTo>
                    <a:lnTo>
                      <a:pt x="659" y="925"/>
                    </a:lnTo>
                    <a:lnTo>
                      <a:pt x="663" y="924"/>
                    </a:lnTo>
                    <a:lnTo>
                      <a:pt x="659" y="916"/>
                    </a:lnTo>
                    <a:lnTo>
                      <a:pt x="655" y="918"/>
                    </a:lnTo>
                    <a:lnTo>
                      <a:pt x="659" y="916"/>
                    </a:lnTo>
                    <a:lnTo>
                      <a:pt x="655" y="918"/>
                    </a:lnTo>
                    <a:lnTo>
                      <a:pt x="659" y="916"/>
                    </a:lnTo>
                    <a:lnTo>
                      <a:pt x="657" y="909"/>
                    </a:lnTo>
                    <a:lnTo>
                      <a:pt x="653" y="910"/>
                    </a:lnTo>
                    <a:lnTo>
                      <a:pt x="658" y="910"/>
                    </a:lnTo>
                    <a:lnTo>
                      <a:pt x="657" y="909"/>
                    </a:lnTo>
                    <a:lnTo>
                      <a:pt x="653" y="910"/>
                    </a:lnTo>
                    <a:lnTo>
                      <a:pt x="658" y="910"/>
                    </a:lnTo>
                    <a:lnTo>
                      <a:pt x="658" y="906"/>
                    </a:lnTo>
                    <a:lnTo>
                      <a:pt x="657" y="905"/>
                    </a:lnTo>
                    <a:lnTo>
                      <a:pt x="655" y="901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5" y="901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4" y="897"/>
                    </a:lnTo>
                    <a:lnTo>
                      <a:pt x="654" y="896"/>
                    </a:lnTo>
                    <a:lnTo>
                      <a:pt x="653" y="892"/>
                    </a:lnTo>
                    <a:lnTo>
                      <a:pt x="649" y="893"/>
                    </a:lnTo>
                    <a:lnTo>
                      <a:pt x="653" y="893"/>
                    </a:lnTo>
                    <a:lnTo>
                      <a:pt x="653" y="892"/>
                    </a:lnTo>
                    <a:lnTo>
                      <a:pt x="649" y="893"/>
                    </a:lnTo>
                    <a:lnTo>
                      <a:pt x="653" y="893"/>
                    </a:lnTo>
                    <a:lnTo>
                      <a:pt x="651" y="888"/>
                    </a:lnTo>
                    <a:lnTo>
                      <a:pt x="650" y="881"/>
                    </a:lnTo>
                    <a:lnTo>
                      <a:pt x="649" y="876"/>
                    </a:lnTo>
                    <a:lnTo>
                      <a:pt x="645" y="876"/>
                    </a:lnTo>
                    <a:lnTo>
                      <a:pt x="650" y="876"/>
                    </a:lnTo>
                    <a:lnTo>
                      <a:pt x="645" y="876"/>
                    </a:lnTo>
                    <a:lnTo>
                      <a:pt x="650" y="876"/>
                    </a:lnTo>
                    <a:lnTo>
                      <a:pt x="650" y="870"/>
                    </a:lnTo>
                    <a:lnTo>
                      <a:pt x="649" y="862"/>
                    </a:lnTo>
                    <a:lnTo>
                      <a:pt x="648" y="862"/>
                    </a:lnTo>
                    <a:lnTo>
                      <a:pt x="646" y="856"/>
                    </a:lnTo>
                    <a:lnTo>
                      <a:pt x="642" y="856"/>
                    </a:lnTo>
                    <a:lnTo>
                      <a:pt x="648" y="856"/>
                    </a:lnTo>
                    <a:lnTo>
                      <a:pt x="642" y="856"/>
                    </a:lnTo>
                    <a:lnTo>
                      <a:pt x="648" y="856"/>
                    </a:lnTo>
                    <a:lnTo>
                      <a:pt x="645" y="840"/>
                    </a:lnTo>
                    <a:lnTo>
                      <a:pt x="642" y="822"/>
                    </a:lnTo>
                    <a:lnTo>
                      <a:pt x="637" y="822"/>
                    </a:lnTo>
                    <a:lnTo>
                      <a:pt x="642" y="822"/>
                    </a:lnTo>
                    <a:lnTo>
                      <a:pt x="637" y="822"/>
                    </a:lnTo>
                    <a:lnTo>
                      <a:pt x="642" y="822"/>
                    </a:lnTo>
                    <a:lnTo>
                      <a:pt x="642" y="812"/>
                    </a:lnTo>
                    <a:lnTo>
                      <a:pt x="638" y="781"/>
                    </a:lnTo>
                    <a:lnTo>
                      <a:pt x="636" y="757"/>
                    </a:lnTo>
                    <a:lnTo>
                      <a:pt x="631" y="757"/>
                    </a:lnTo>
                    <a:lnTo>
                      <a:pt x="636" y="757"/>
                    </a:lnTo>
                    <a:lnTo>
                      <a:pt x="631" y="757"/>
                    </a:lnTo>
                    <a:lnTo>
                      <a:pt x="636" y="757"/>
                    </a:lnTo>
                    <a:lnTo>
                      <a:pt x="636" y="746"/>
                    </a:lnTo>
                    <a:lnTo>
                      <a:pt x="635" y="733"/>
                    </a:lnTo>
                    <a:lnTo>
                      <a:pt x="633" y="721"/>
                    </a:lnTo>
                    <a:lnTo>
                      <a:pt x="631" y="695"/>
                    </a:lnTo>
                    <a:lnTo>
                      <a:pt x="629" y="684"/>
                    </a:lnTo>
                    <a:lnTo>
                      <a:pt x="628" y="671"/>
                    </a:lnTo>
                    <a:lnTo>
                      <a:pt x="623" y="671"/>
                    </a:lnTo>
                    <a:lnTo>
                      <a:pt x="628" y="671"/>
                    </a:lnTo>
                    <a:lnTo>
                      <a:pt x="623" y="671"/>
                    </a:lnTo>
                    <a:lnTo>
                      <a:pt x="628" y="671"/>
                    </a:lnTo>
                    <a:lnTo>
                      <a:pt x="628" y="658"/>
                    </a:lnTo>
                    <a:lnTo>
                      <a:pt x="620" y="580"/>
                    </a:lnTo>
                    <a:lnTo>
                      <a:pt x="615" y="580"/>
                    </a:lnTo>
                    <a:lnTo>
                      <a:pt x="620" y="580"/>
                    </a:lnTo>
                    <a:lnTo>
                      <a:pt x="615" y="580"/>
                    </a:lnTo>
                    <a:lnTo>
                      <a:pt x="620" y="580"/>
                    </a:lnTo>
                    <a:lnTo>
                      <a:pt x="620" y="569"/>
                    </a:lnTo>
                    <a:lnTo>
                      <a:pt x="618" y="543"/>
                    </a:lnTo>
                    <a:lnTo>
                      <a:pt x="615" y="520"/>
                    </a:lnTo>
                    <a:lnTo>
                      <a:pt x="614" y="507"/>
                    </a:lnTo>
                    <a:lnTo>
                      <a:pt x="613" y="495"/>
                    </a:lnTo>
                    <a:lnTo>
                      <a:pt x="607" y="495"/>
                    </a:lnTo>
                    <a:lnTo>
                      <a:pt x="613" y="495"/>
                    </a:lnTo>
                    <a:lnTo>
                      <a:pt x="607" y="495"/>
                    </a:lnTo>
                    <a:lnTo>
                      <a:pt x="613" y="495"/>
                    </a:lnTo>
                    <a:lnTo>
                      <a:pt x="613" y="483"/>
                    </a:lnTo>
                    <a:lnTo>
                      <a:pt x="611" y="472"/>
                    </a:lnTo>
                    <a:lnTo>
                      <a:pt x="610" y="461"/>
                    </a:lnTo>
                    <a:lnTo>
                      <a:pt x="609" y="450"/>
                    </a:lnTo>
                    <a:lnTo>
                      <a:pt x="607" y="439"/>
                    </a:lnTo>
                    <a:lnTo>
                      <a:pt x="606" y="428"/>
                    </a:lnTo>
                    <a:lnTo>
                      <a:pt x="605" y="419"/>
                    </a:lnTo>
                    <a:lnTo>
                      <a:pt x="600" y="419"/>
                    </a:lnTo>
                    <a:lnTo>
                      <a:pt x="605" y="419"/>
                    </a:lnTo>
                    <a:lnTo>
                      <a:pt x="600" y="419"/>
                    </a:lnTo>
                    <a:lnTo>
                      <a:pt x="605" y="419"/>
                    </a:lnTo>
                    <a:lnTo>
                      <a:pt x="605" y="408"/>
                    </a:lnTo>
                    <a:lnTo>
                      <a:pt x="604" y="398"/>
                    </a:lnTo>
                    <a:lnTo>
                      <a:pt x="600" y="371"/>
                    </a:lnTo>
                    <a:lnTo>
                      <a:pt x="598" y="363"/>
                    </a:lnTo>
                    <a:lnTo>
                      <a:pt x="593" y="363"/>
                    </a:lnTo>
                    <a:lnTo>
                      <a:pt x="598" y="363"/>
                    </a:lnTo>
                    <a:lnTo>
                      <a:pt x="593" y="363"/>
                    </a:lnTo>
                    <a:lnTo>
                      <a:pt x="598" y="363"/>
                    </a:lnTo>
                    <a:lnTo>
                      <a:pt x="598" y="355"/>
                    </a:lnTo>
                    <a:lnTo>
                      <a:pt x="597" y="348"/>
                    </a:lnTo>
                    <a:lnTo>
                      <a:pt x="596" y="348"/>
                    </a:lnTo>
                    <a:lnTo>
                      <a:pt x="591" y="322"/>
                    </a:lnTo>
                    <a:lnTo>
                      <a:pt x="589" y="317"/>
                    </a:lnTo>
                    <a:lnTo>
                      <a:pt x="586" y="317"/>
                    </a:lnTo>
                    <a:lnTo>
                      <a:pt x="591" y="317"/>
                    </a:lnTo>
                    <a:lnTo>
                      <a:pt x="586" y="317"/>
                    </a:lnTo>
                    <a:lnTo>
                      <a:pt x="591" y="317"/>
                    </a:lnTo>
                    <a:lnTo>
                      <a:pt x="591" y="313"/>
                    </a:lnTo>
                    <a:lnTo>
                      <a:pt x="589" y="313"/>
                    </a:lnTo>
                    <a:lnTo>
                      <a:pt x="588" y="308"/>
                    </a:lnTo>
                    <a:lnTo>
                      <a:pt x="588" y="306"/>
                    </a:lnTo>
                    <a:lnTo>
                      <a:pt x="587" y="304"/>
                    </a:lnTo>
                    <a:lnTo>
                      <a:pt x="583" y="305"/>
                    </a:lnTo>
                    <a:lnTo>
                      <a:pt x="587" y="304"/>
                    </a:lnTo>
                    <a:lnTo>
                      <a:pt x="583" y="305"/>
                    </a:lnTo>
                    <a:lnTo>
                      <a:pt x="587" y="304"/>
                    </a:lnTo>
                    <a:lnTo>
                      <a:pt x="586" y="300"/>
                    </a:lnTo>
                    <a:lnTo>
                      <a:pt x="583" y="295"/>
                    </a:lnTo>
                    <a:lnTo>
                      <a:pt x="583" y="293"/>
                    </a:lnTo>
                    <a:lnTo>
                      <a:pt x="582" y="292"/>
                    </a:lnTo>
                    <a:lnTo>
                      <a:pt x="578" y="295"/>
                    </a:lnTo>
                    <a:lnTo>
                      <a:pt x="583" y="295"/>
                    </a:lnTo>
                    <a:lnTo>
                      <a:pt x="582" y="292"/>
                    </a:lnTo>
                    <a:lnTo>
                      <a:pt x="578" y="295"/>
                    </a:lnTo>
                    <a:lnTo>
                      <a:pt x="583" y="295"/>
                    </a:lnTo>
                    <a:lnTo>
                      <a:pt x="583" y="293"/>
                    </a:lnTo>
                    <a:lnTo>
                      <a:pt x="582" y="293"/>
                    </a:lnTo>
                    <a:lnTo>
                      <a:pt x="580" y="291"/>
                    </a:lnTo>
                    <a:lnTo>
                      <a:pt x="578" y="290"/>
                    </a:lnTo>
                    <a:lnTo>
                      <a:pt x="576" y="290"/>
                    </a:lnTo>
                    <a:lnTo>
                      <a:pt x="576" y="293"/>
                    </a:lnTo>
                    <a:lnTo>
                      <a:pt x="580" y="291"/>
                    </a:lnTo>
                    <a:lnTo>
                      <a:pt x="576" y="290"/>
                    </a:lnTo>
                    <a:lnTo>
                      <a:pt x="576" y="293"/>
                    </a:lnTo>
                    <a:lnTo>
                      <a:pt x="580" y="291"/>
                    </a:lnTo>
                    <a:lnTo>
                      <a:pt x="579" y="290"/>
                    </a:lnTo>
                    <a:lnTo>
                      <a:pt x="578" y="290"/>
                    </a:lnTo>
                    <a:lnTo>
                      <a:pt x="575" y="288"/>
                    </a:lnTo>
                    <a:lnTo>
                      <a:pt x="573" y="290"/>
                    </a:lnTo>
                    <a:lnTo>
                      <a:pt x="571" y="291"/>
                    </a:lnTo>
                    <a:lnTo>
                      <a:pt x="574" y="293"/>
                    </a:lnTo>
                    <a:lnTo>
                      <a:pt x="574" y="290"/>
                    </a:lnTo>
                    <a:lnTo>
                      <a:pt x="571" y="291"/>
                    </a:lnTo>
                    <a:lnTo>
                      <a:pt x="574" y="293"/>
                    </a:lnTo>
                    <a:lnTo>
                      <a:pt x="574" y="290"/>
                    </a:lnTo>
                    <a:lnTo>
                      <a:pt x="573" y="290"/>
                    </a:lnTo>
                    <a:lnTo>
                      <a:pt x="570" y="291"/>
                    </a:lnTo>
                    <a:lnTo>
                      <a:pt x="569" y="292"/>
                    </a:lnTo>
                    <a:lnTo>
                      <a:pt x="567" y="295"/>
                    </a:lnTo>
                    <a:lnTo>
                      <a:pt x="571" y="296"/>
                    </a:lnTo>
                    <a:lnTo>
                      <a:pt x="569" y="293"/>
                    </a:lnTo>
                    <a:lnTo>
                      <a:pt x="567" y="295"/>
                    </a:lnTo>
                    <a:lnTo>
                      <a:pt x="571" y="296"/>
                    </a:lnTo>
                    <a:lnTo>
                      <a:pt x="569" y="293"/>
                    </a:lnTo>
                    <a:lnTo>
                      <a:pt x="567" y="295"/>
                    </a:lnTo>
                    <a:lnTo>
                      <a:pt x="566" y="297"/>
                    </a:lnTo>
                    <a:lnTo>
                      <a:pt x="566" y="300"/>
                    </a:lnTo>
                    <a:lnTo>
                      <a:pt x="570" y="300"/>
                    </a:lnTo>
                    <a:lnTo>
                      <a:pt x="566" y="299"/>
                    </a:lnTo>
                    <a:lnTo>
                      <a:pt x="566" y="300"/>
                    </a:lnTo>
                    <a:lnTo>
                      <a:pt x="570" y="300"/>
                    </a:lnTo>
                    <a:lnTo>
                      <a:pt x="566" y="299"/>
                    </a:lnTo>
                    <a:lnTo>
                      <a:pt x="564" y="304"/>
                    </a:lnTo>
                    <a:lnTo>
                      <a:pt x="564" y="305"/>
                    </a:lnTo>
                    <a:lnTo>
                      <a:pt x="564" y="304"/>
                    </a:lnTo>
                    <a:lnTo>
                      <a:pt x="558" y="319"/>
                    </a:lnTo>
                    <a:lnTo>
                      <a:pt x="558" y="326"/>
                    </a:lnTo>
                    <a:lnTo>
                      <a:pt x="562" y="326"/>
                    </a:lnTo>
                    <a:lnTo>
                      <a:pt x="558" y="324"/>
                    </a:lnTo>
                    <a:lnTo>
                      <a:pt x="558" y="326"/>
                    </a:lnTo>
                    <a:lnTo>
                      <a:pt x="562" y="326"/>
                    </a:lnTo>
                    <a:lnTo>
                      <a:pt x="558" y="324"/>
                    </a:lnTo>
                    <a:lnTo>
                      <a:pt x="555" y="340"/>
                    </a:lnTo>
                    <a:lnTo>
                      <a:pt x="555" y="341"/>
                    </a:lnTo>
                    <a:lnTo>
                      <a:pt x="552" y="354"/>
                    </a:lnTo>
                    <a:lnTo>
                      <a:pt x="552" y="361"/>
                    </a:lnTo>
                    <a:lnTo>
                      <a:pt x="556" y="361"/>
                    </a:lnTo>
                    <a:lnTo>
                      <a:pt x="552" y="361"/>
                    </a:lnTo>
                    <a:lnTo>
                      <a:pt x="556" y="361"/>
                    </a:lnTo>
                    <a:lnTo>
                      <a:pt x="552" y="361"/>
                    </a:lnTo>
                    <a:lnTo>
                      <a:pt x="549" y="376"/>
                    </a:lnTo>
                    <a:lnTo>
                      <a:pt x="548" y="385"/>
                    </a:lnTo>
                    <a:lnTo>
                      <a:pt x="547" y="393"/>
                    </a:lnTo>
                    <a:lnTo>
                      <a:pt x="545" y="403"/>
                    </a:lnTo>
                    <a:lnTo>
                      <a:pt x="544" y="412"/>
                    </a:lnTo>
                    <a:lnTo>
                      <a:pt x="544" y="423"/>
                    </a:lnTo>
                    <a:lnTo>
                      <a:pt x="548" y="423"/>
                    </a:lnTo>
                    <a:lnTo>
                      <a:pt x="544" y="423"/>
                    </a:lnTo>
                    <a:lnTo>
                      <a:pt x="548" y="423"/>
                    </a:lnTo>
                    <a:lnTo>
                      <a:pt x="544" y="423"/>
                    </a:lnTo>
                    <a:lnTo>
                      <a:pt x="543" y="433"/>
                    </a:lnTo>
                    <a:lnTo>
                      <a:pt x="536" y="491"/>
                    </a:lnTo>
                    <a:lnTo>
                      <a:pt x="536" y="504"/>
                    </a:lnTo>
                    <a:lnTo>
                      <a:pt x="540" y="504"/>
                    </a:lnTo>
                    <a:lnTo>
                      <a:pt x="536" y="504"/>
                    </a:lnTo>
                    <a:lnTo>
                      <a:pt x="540" y="504"/>
                    </a:lnTo>
                    <a:lnTo>
                      <a:pt x="536" y="504"/>
                    </a:lnTo>
                    <a:lnTo>
                      <a:pt x="535" y="516"/>
                    </a:lnTo>
                    <a:lnTo>
                      <a:pt x="529" y="580"/>
                    </a:lnTo>
                    <a:lnTo>
                      <a:pt x="529" y="592"/>
                    </a:lnTo>
                    <a:lnTo>
                      <a:pt x="533" y="592"/>
                    </a:lnTo>
                    <a:lnTo>
                      <a:pt x="529" y="592"/>
                    </a:lnTo>
                    <a:lnTo>
                      <a:pt x="533" y="592"/>
                    </a:lnTo>
                    <a:lnTo>
                      <a:pt x="529" y="592"/>
                    </a:lnTo>
                    <a:lnTo>
                      <a:pt x="524" y="644"/>
                    </a:lnTo>
                    <a:lnTo>
                      <a:pt x="522" y="655"/>
                    </a:lnTo>
                    <a:lnTo>
                      <a:pt x="522" y="668"/>
                    </a:lnTo>
                    <a:lnTo>
                      <a:pt x="526" y="668"/>
                    </a:lnTo>
                    <a:lnTo>
                      <a:pt x="522" y="668"/>
                    </a:lnTo>
                    <a:lnTo>
                      <a:pt x="526" y="668"/>
                    </a:lnTo>
                    <a:lnTo>
                      <a:pt x="522" y="668"/>
                    </a:lnTo>
                    <a:lnTo>
                      <a:pt x="521" y="681"/>
                    </a:lnTo>
                    <a:lnTo>
                      <a:pt x="518" y="704"/>
                    </a:lnTo>
                    <a:lnTo>
                      <a:pt x="517" y="717"/>
                    </a:lnTo>
                    <a:lnTo>
                      <a:pt x="515" y="741"/>
                    </a:lnTo>
                    <a:lnTo>
                      <a:pt x="515" y="752"/>
                    </a:lnTo>
                    <a:lnTo>
                      <a:pt x="518" y="752"/>
                    </a:lnTo>
                    <a:lnTo>
                      <a:pt x="515" y="752"/>
                    </a:lnTo>
                    <a:lnTo>
                      <a:pt x="518" y="752"/>
                    </a:lnTo>
                    <a:lnTo>
                      <a:pt x="515" y="752"/>
                    </a:lnTo>
                    <a:lnTo>
                      <a:pt x="513" y="763"/>
                    </a:lnTo>
                    <a:lnTo>
                      <a:pt x="512" y="774"/>
                    </a:lnTo>
                    <a:lnTo>
                      <a:pt x="507" y="816"/>
                    </a:lnTo>
                    <a:lnTo>
                      <a:pt x="507" y="826"/>
                    </a:lnTo>
                    <a:lnTo>
                      <a:pt x="511" y="826"/>
                    </a:lnTo>
                    <a:lnTo>
                      <a:pt x="507" y="826"/>
                    </a:lnTo>
                    <a:lnTo>
                      <a:pt x="511" y="826"/>
                    </a:lnTo>
                    <a:lnTo>
                      <a:pt x="507" y="826"/>
                    </a:lnTo>
                    <a:lnTo>
                      <a:pt x="503" y="853"/>
                    </a:lnTo>
                    <a:lnTo>
                      <a:pt x="499" y="876"/>
                    </a:lnTo>
                    <a:lnTo>
                      <a:pt x="499" y="884"/>
                    </a:lnTo>
                    <a:lnTo>
                      <a:pt x="503" y="884"/>
                    </a:lnTo>
                    <a:lnTo>
                      <a:pt x="499" y="884"/>
                    </a:lnTo>
                    <a:lnTo>
                      <a:pt x="503" y="884"/>
                    </a:lnTo>
                    <a:lnTo>
                      <a:pt x="499" y="884"/>
                    </a:lnTo>
                    <a:lnTo>
                      <a:pt x="496" y="897"/>
                    </a:lnTo>
                    <a:lnTo>
                      <a:pt x="500" y="897"/>
                    </a:lnTo>
                    <a:lnTo>
                      <a:pt x="496" y="896"/>
                    </a:lnTo>
                    <a:lnTo>
                      <a:pt x="496" y="897"/>
                    </a:lnTo>
                    <a:lnTo>
                      <a:pt x="500" y="897"/>
                    </a:lnTo>
                    <a:lnTo>
                      <a:pt x="496" y="896"/>
                    </a:lnTo>
                    <a:lnTo>
                      <a:pt x="491" y="916"/>
                    </a:lnTo>
                    <a:lnTo>
                      <a:pt x="491" y="922"/>
                    </a:lnTo>
                    <a:lnTo>
                      <a:pt x="495" y="922"/>
                    </a:lnTo>
                    <a:lnTo>
                      <a:pt x="491" y="920"/>
                    </a:lnTo>
                    <a:lnTo>
                      <a:pt x="491" y="922"/>
                    </a:lnTo>
                    <a:lnTo>
                      <a:pt x="495" y="922"/>
                    </a:lnTo>
                    <a:lnTo>
                      <a:pt x="491" y="920"/>
                    </a:lnTo>
                    <a:lnTo>
                      <a:pt x="486" y="931"/>
                    </a:lnTo>
                    <a:lnTo>
                      <a:pt x="490" y="932"/>
                    </a:lnTo>
                    <a:lnTo>
                      <a:pt x="487" y="929"/>
                    </a:lnTo>
                    <a:lnTo>
                      <a:pt x="486" y="931"/>
                    </a:lnTo>
                    <a:lnTo>
                      <a:pt x="490" y="932"/>
                    </a:lnTo>
                    <a:lnTo>
                      <a:pt x="487" y="929"/>
                    </a:lnTo>
                    <a:lnTo>
                      <a:pt x="485" y="932"/>
                    </a:lnTo>
                    <a:lnTo>
                      <a:pt x="487" y="934"/>
                    </a:lnTo>
                    <a:lnTo>
                      <a:pt x="491" y="932"/>
                    </a:lnTo>
                    <a:lnTo>
                      <a:pt x="490" y="932"/>
                    </a:lnTo>
                    <a:lnTo>
                      <a:pt x="487" y="931"/>
                    </a:lnTo>
                    <a:lnTo>
                      <a:pt x="485" y="932"/>
                    </a:lnTo>
                    <a:lnTo>
                      <a:pt x="487" y="934"/>
                    </a:lnTo>
                    <a:lnTo>
                      <a:pt x="491" y="932"/>
                    </a:lnTo>
                    <a:lnTo>
                      <a:pt x="490" y="931"/>
                    </a:lnTo>
                    <a:lnTo>
                      <a:pt x="489" y="931"/>
                    </a:lnTo>
                    <a:lnTo>
                      <a:pt x="486" y="929"/>
                    </a:lnTo>
                    <a:lnTo>
                      <a:pt x="485" y="929"/>
                    </a:lnTo>
                    <a:lnTo>
                      <a:pt x="485" y="933"/>
                    </a:lnTo>
                    <a:lnTo>
                      <a:pt x="489" y="931"/>
                    </a:lnTo>
                    <a:lnTo>
                      <a:pt x="485" y="929"/>
                    </a:lnTo>
                    <a:lnTo>
                      <a:pt x="485" y="933"/>
                    </a:lnTo>
                    <a:lnTo>
                      <a:pt x="489" y="931"/>
                    </a:lnTo>
                    <a:lnTo>
                      <a:pt x="486" y="928"/>
                    </a:lnTo>
                    <a:lnTo>
                      <a:pt x="482" y="931"/>
                    </a:lnTo>
                    <a:lnTo>
                      <a:pt x="486" y="929"/>
                    </a:lnTo>
                    <a:lnTo>
                      <a:pt x="486" y="928"/>
                    </a:lnTo>
                    <a:lnTo>
                      <a:pt x="482" y="931"/>
                    </a:lnTo>
                    <a:lnTo>
                      <a:pt x="486" y="929"/>
                    </a:lnTo>
                    <a:lnTo>
                      <a:pt x="485" y="927"/>
                    </a:lnTo>
                    <a:lnTo>
                      <a:pt x="481" y="928"/>
                    </a:lnTo>
                    <a:lnTo>
                      <a:pt x="486" y="928"/>
                    </a:lnTo>
                    <a:lnTo>
                      <a:pt x="485" y="927"/>
                    </a:lnTo>
                    <a:lnTo>
                      <a:pt x="481" y="928"/>
                    </a:lnTo>
                    <a:lnTo>
                      <a:pt x="486" y="928"/>
                    </a:lnTo>
                    <a:lnTo>
                      <a:pt x="486" y="925"/>
                    </a:lnTo>
                    <a:lnTo>
                      <a:pt x="485" y="925"/>
                    </a:lnTo>
                    <a:lnTo>
                      <a:pt x="485" y="924"/>
                    </a:lnTo>
                    <a:lnTo>
                      <a:pt x="484" y="922"/>
                    </a:lnTo>
                    <a:lnTo>
                      <a:pt x="480" y="923"/>
                    </a:lnTo>
                    <a:lnTo>
                      <a:pt x="484" y="922"/>
                    </a:lnTo>
                    <a:lnTo>
                      <a:pt x="480" y="923"/>
                    </a:lnTo>
                    <a:lnTo>
                      <a:pt x="484" y="922"/>
                    </a:lnTo>
                    <a:lnTo>
                      <a:pt x="478" y="906"/>
                    </a:lnTo>
                    <a:lnTo>
                      <a:pt x="474" y="907"/>
                    </a:lnTo>
                    <a:lnTo>
                      <a:pt x="478" y="907"/>
                    </a:lnTo>
                    <a:lnTo>
                      <a:pt x="478" y="906"/>
                    </a:lnTo>
                    <a:lnTo>
                      <a:pt x="474" y="907"/>
                    </a:lnTo>
                    <a:lnTo>
                      <a:pt x="478" y="907"/>
                    </a:lnTo>
                    <a:lnTo>
                      <a:pt x="477" y="902"/>
                    </a:lnTo>
                    <a:lnTo>
                      <a:pt x="473" y="902"/>
                    </a:lnTo>
                    <a:lnTo>
                      <a:pt x="478" y="902"/>
                    </a:lnTo>
                    <a:lnTo>
                      <a:pt x="473" y="902"/>
                    </a:lnTo>
                    <a:lnTo>
                      <a:pt x="478" y="902"/>
                    </a:lnTo>
                    <a:lnTo>
                      <a:pt x="478" y="897"/>
                    </a:lnTo>
                    <a:lnTo>
                      <a:pt x="477" y="897"/>
                    </a:lnTo>
                    <a:lnTo>
                      <a:pt x="473" y="881"/>
                    </a:lnTo>
                    <a:lnTo>
                      <a:pt x="472" y="875"/>
                    </a:lnTo>
                    <a:lnTo>
                      <a:pt x="468" y="875"/>
                    </a:lnTo>
                    <a:lnTo>
                      <a:pt x="473" y="875"/>
                    </a:lnTo>
                    <a:lnTo>
                      <a:pt x="468" y="875"/>
                    </a:lnTo>
                    <a:lnTo>
                      <a:pt x="473" y="875"/>
                    </a:lnTo>
                    <a:lnTo>
                      <a:pt x="472" y="867"/>
                    </a:lnTo>
                    <a:lnTo>
                      <a:pt x="471" y="867"/>
                    </a:lnTo>
                    <a:lnTo>
                      <a:pt x="469" y="861"/>
                    </a:lnTo>
                    <a:lnTo>
                      <a:pt x="465" y="861"/>
                    </a:lnTo>
                    <a:lnTo>
                      <a:pt x="471" y="861"/>
                    </a:lnTo>
                    <a:lnTo>
                      <a:pt x="465" y="861"/>
                    </a:lnTo>
                    <a:lnTo>
                      <a:pt x="471" y="861"/>
                    </a:lnTo>
                    <a:lnTo>
                      <a:pt x="471" y="853"/>
                    </a:lnTo>
                    <a:lnTo>
                      <a:pt x="469" y="845"/>
                    </a:lnTo>
                    <a:lnTo>
                      <a:pt x="467" y="827"/>
                    </a:lnTo>
                    <a:lnTo>
                      <a:pt x="463" y="796"/>
                    </a:lnTo>
                    <a:lnTo>
                      <a:pt x="458" y="796"/>
                    </a:lnTo>
                    <a:lnTo>
                      <a:pt x="463" y="796"/>
                    </a:lnTo>
                    <a:lnTo>
                      <a:pt x="458" y="796"/>
                    </a:lnTo>
                    <a:lnTo>
                      <a:pt x="463" y="796"/>
                    </a:lnTo>
                    <a:lnTo>
                      <a:pt x="463" y="786"/>
                    </a:lnTo>
                    <a:lnTo>
                      <a:pt x="459" y="751"/>
                    </a:lnTo>
                    <a:lnTo>
                      <a:pt x="458" y="738"/>
                    </a:lnTo>
                    <a:lnTo>
                      <a:pt x="456" y="726"/>
                    </a:lnTo>
                    <a:lnTo>
                      <a:pt x="451" y="726"/>
                    </a:lnTo>
                    <a:lnTo>
                      <a:pt x="456" y="726"/>
                    </a:lnTo>
                    <a:lnTo>
                      <a:pt x="451" y="726"/>
                    </a:lnTo>
                    <a:lnTo>
                      <a:pt x="456" y="726"/>
                    </a:lnTo>
                    <a:lnTo>
                      <a:pt x="456" y="713"/>
                    </a:lnTo>
                    <a:lnTo>
                      <a:pt x="449" y="636"/>
                    </a:lnTo>
                    <a:lnTo>
                      <a:pt x="443" y="636"/>
                    </a:lnTo>
                    <a:lnTo>
                      <a:pt x="449" y="636"/>
                    </a:lnTo>
                    <a:lnTo>
                      <a:pt x="443" y="636"/>
                    </a:lnTo>
                    <a:lnTo>
                      <a:pt x="449" y="636"/>
                    </a:lnTo>
                    <a:lnTo>
                      <a:pt x="449" y="623"/>
                    </a:lnTo>
                    <a:lnTo>
                      <a:pt x="446" y="597"/>
                    </a:lnTo>
                    <a:lnTo>
                      <a:pt x="445" y="586"/>
                    </a:lnTo>
                    <a:lnTo>
                      <a:pt x="442" y="560"/>
                    </a:lnTo>
                    <a:lnTo>
                      <a:pt x="441" y="548"/>
                    </a:lnTo>
                    <a:lnTo>
                      <a:pt x="436" y="548"/>
                    </a:lnTo>
                    <a:lnTo>
                      <a:pt x="441" y="548"/>
                    </a:lnTo>
                    <a:lnTo>
                      <a:pt x="436" y="548"/>
                    </a:lnTo>
                    <a:lnTo>
                      <a:pt x="441" y="548"/>
                    </a:lnTo>
                    <a:lnTo>
                      <a:pt x="441" y="535"/>
                    </a:lnTo>
                    <a:lnTo>
                      <a:pt x="440" y="523"/>
                    </a:lnTo>
                    <a:lnTo>
                      <a:pt x="438" y="511"/>
                    </a:lnTo>
                    <a:lnTo>
                      <a:pt x="434" y="476"/>
                    </a:lnTo>
                    <a:lnTo>
                      <a:pt x="433" y="465"/>
                    </a:lnTo>
                    <a:lnTo>
                      <a:pt x="428" y="465"/>
                    </a:lnTo>
                    <a:lnTo>
                      <a:pt x="433" y="465"/>
                    </a:lnTo>
                    <a:lnTo>
                      <a:pt x="428" y="465"/>
                    </a:lnTo>
                    <a:lnTo>
                      <a:pt x="433" y="465"/>
                    </a:lnTo>
                    <a:lnTo>
                      <a:pt x="433" y="454"/>
                    </a:lnTo>
                    <a:lnTo>
                      <a:pt x="429" y="423"/>
                    </a:lnTo>
                    <a:lnTo>
                      <a:pt x="428" y="414"/>
                    </a:lnTo>
                    <a:lnTo>
                      <a:pt x="427" y="403"/>
                    </a:lnTo>
                    <a:lnTo>
                      <a:pt x="425" y="394"/>
                    </a:lnTo>
                    <a:lnTo>
                      <a:pt x="420" y="394"/>
                    </a:lnTo>
                    <a:lnTo>
                      <a:pt x="425" y="394"/>
                    </a:lnTo>
                    <a:lnTo>
                      <a:pt x="420" y="394"/>
                    </a:lnTo>
                    <a:lnTo>
                      <a:pt x="425" y="394"/>
                    </a:lnTo>
                    <a:lnTo>
                      <a:pt x="425" y="385"/>
                    </a:lnTo>
                    <a:lnTo>
                      <a:pt x="420" y="354"/>
                    </a:lnTo>
                    <a:lnTo>
                      <a:pt x="419" y="354"/>
                    </a:lnTo>
                    <a:lnTo>
                      <a:pt x="418" y="348"/>
                    </a:lnTo>
                    <a:lnTo>
                      <a:pt x="414" y="348"/>
                    </a:lnTo>
                    <a:lnTo>
                      <a:pt x="419" y="348"/>
                    </a:lnTo>
                    <a:lnTo>
                      <a:pt x="414" y="348"/>
                    </a:lnTo>
                    <a:lnTo>
                      <a:pt x="419" y="348"/>
                    </a:lnTo>
                    <a:lnTo>
                      <a:pt x="419" y="341"/>
                    </a:lnTo>
                    <a:lnTo>
                      <a:pt x="418" y="341"/>
                    </a:lnTo>
                    <a:lnTo>
                      <a:pt x="416" y="335"/>
                    </a:lnTo>
                    <a:lnTo>
                      <a:pt x="414" y="324"/>
                    </a:lnTo>
                    <a:lnTo>
                      <a:pt x="414" y="323"/>
                    </a:lnTo>
                    <a:lnTo>
                      <a:pt x="410" y="312"/>
                    </a:lnTo>
                    <a:lnTo>
                      <a:pt x="406" y="313"/>
                    </a:lnTo>
                    <a:lnTo>
                      <a:pt x="411" y="313"/>
                    </a:lnTo>
                    <a:lnTo>
                      <a:pt x="410" y="312"/>
                    </a:lnTo>
                    <a:lnTo>
                      <a:pt x="406" y="313"/>
                    </a:lnTo>
                    <a:lnTo>
                      <a:pt x="411" y="313"/>
                    </a:lnTo>
                    <a:lnTo>
                      <a:pt x="411" y="310"/>
                    </a:lnTo>
                    <a:lnTo>
                      <a:pt x="410" y="310"/>
                    </a:lnTo>
                    <a:lnTo>
                      <a:pt x="410" y="309"/>
                    </a:lnTo>
                    <a:lnTo>
                      <a:pt x="409" y="306"/>
                    </a:lnTo>
                    <a:lnTo>
                      <a:pt x="409" y="305"/>
                    </a:lnTo>
                    <a:lnTo>
                      <a:pt x="405" y="301"/>
                    </a:lnTo>
                    <a:lnTo>
                      <a:pt x="403" y="301"/>
                    </a:lnTo>
                    <a:lnTo>
                      <a:pt x="401" y="300"/>
                    </a:lnTo>
                    <a:lnTo>
                      <a:pt x="400" y="300"/>
                    </a:lnTo>
                    <a:lnTo>
                      <a:pt x="397" y="301"/>
                    </a:lnTo>
                    <a:lnTo>
                      <a:pt x="393" y="305"/>
                    </a:lnTo>
                    <a:lnTo>
                      <a:pt x="392" y="308"/>
                    </a:lnTo>
                    <a:lnTo>
                      <a:pt x="396" y="309"/>
                    </a:lnTo>
                    <a:lnTo>
                      <a:pt x="393" y="306"/>
                    </a:lnTo>
                    <a:lnTo>
                      <a:pt x="392" y="308"/>
                    </a:lnTo>
                    <a:lnTo>
                      <a:pt x="396" y="309"/>
                    </a:lnTo>
                    <a:lnTo>
                      <a:pt x="393" y="306"/>
                    </a:lnTo>
                    <a:lnTo>
                      <a:pt x="391" y="309"/>
                    </a:lnTo>
                    <a:lnTo>
                      <a:pt x="389" y="312"/>
                    </a:lnTo>
                    <a:lnTo>
                      <a:pt x="389" y="313"/>
                    </a:lnTo>
                    <a:lnTo>
                      <a:pt x="389" y="312"/>
                    </a:lnTo>
                    <a:lnTo>
                      <a:pt x="388" y="315"/>
                    </a:lnTo>
                    <a:lnTo>
                      <a:pt x="392" y="317"/>
                    </a:lnTo>
                    <a:lnTo>
                      <a:pt x="388" y="315"/>
                    </a:lnTo>
                    <a:lnTo>
                      <a:pt x="392" y="317"/>
                    </a:lnTo>
                    <a:lnTo>
                      <a:pt x="388" y="315"/>
                    </a:lnTo>
                    <a:lnTo>
                      <a:pt x="387" y="318"/>
                    </a:lnTo>
                    <a:lnTo>
                      <a:pt x="387" y="323"/>
                    </a:lnTo>
                    <a:lnTo>
                      <a:pt x="391" y="323"/>
                    </a:lnTo>
                    <a:lnTo>
                      <a:pt x="387" y="322"/>
                    </a:lnTo>
                    <a:lnTo>
                      <a:pt x="387" y="323"/>
                    </a:lnTo>
                    <a:lnTo>
                      <a:pt x="391" y="323"/>
                    </a:lnTo>
                    <a:lnTo>
                      <a:pt x="387" y="322"/>
                    </a:lnTo>
                    <a:lnTo>
                      <a:pt x="385" y="326"/>
                    </a:lnTo>
                    <a:lnTo>
                      <a:pt x="384" y="331"/>
                    </a:lnTo>
                    <a:lnTo>
                      <a:pt x="383" y="335"/>
                    </a:lnTo>
                    <a:lnTo>
                      <a:pt x="380" y="345"/>
                    </a:lnTo>
                    <a:lnTo>
                      <a:pt x="380" y="352"/>
                    </a:lnTo>
                    <a:lnTo>
                      <a:pt x="384" y="352"/>
                    </a:lnTo>
                    <a:lnTo>
                      <a:pt x="380" y="352"/>
                    </a:lnTo>
                    <a:lnTo>
                      <a:pt x="384" y="352"/>
                    </a:lnTo>
                    <a:lnTo>
                      <a:pt x="380" y="352"/>
                    </a:lnTo>
                    <a:lnTo>
                      <a:pt x="376" y="371"/>
                    </a:lnTo>
                    <a:lnTo>
                      <a:pt x="372" y="394"/>
                    </a:lnTo>
                    <a:lnTo>
                      <a:pt x="372" y="403"/>
                    </a:lnTo>
                    <a:lnTo>
                      <a:pt x="376" y="403"/>
                    </a:lnTo>
                    <a:lnTo>
                      <a:pt x="372" y="403"/>
                    </a:lnTo>
                    <a:lnTo>
                      <a:pt x="376" y="403"/>
                    </a:lnTo>
                    <a:lnTo>
                      <a:pt x="372" y="403"/>
                    </a:lnTo>
                    <a:lnTo>
                      <a:pt x="371" y="412"/>
                    </a:lnTo>
                    <a:lnTo>
                      <a:pt x="370" y="423"/>
                    </a:lnTo>
                    <a:lnTo>
                      <a:pt x="369" y="432"/>
                    </a:lnTo>
                    <a:lnTo>
                      <a:pt x="367" y="442"/>
                    </a:lnTo>
                    <a:lnTo>
                      <a:pt x="366" y="454"/>
                    </a:lnTo>
                    <a:lnTo>
                      <a:pt x="365" y="464"/>
                    </a:lnTo>
                    <a:lnTo>
                      <a:pt x="365" y="476"/>
                    </a:lnTo>
                    <a:lnTo>
                      <a:pt x="369" y="476"/>
                    </a:lnTo>
                    <a:lnTo>
                      <a:pt x="365" y="476"/>
                    </a:lnTo>
                    <a:lnTo>
                      <a:pt x="369" y="476"/>
                    </a:lnTo>
                    <a:lnTo>
                      <a:pt x="365" y="476"/>
                    </a:lnTo>
                    <a:lnTo>
                      <a:pt x="362" y="499"/>
                    </a:lnTo>
                    <a:lnTo>
                      <a:pt x="361" y="512"/>
                    </a:lnTo>
                    <a:lnTo>
                      <a:pt x="360" y="523"/>
                    </a:lnTo>
                    <a:lnTo>
                      <a:pt x="358" y="536"/>
                    </a:lnTo>
                    <a:lnTo>
                      <a:pt x="357" y="548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57" y="561"/>
                    </a:lnTo>
                    <a:lnTo>
                      <a:pt x="356" y="574"/>
                    </a:lnTo>
                    <a:lnTo>
                      <a:pt x="354" y="586"/>
                    </a:lnTo>
                    <a:lnTo>
                      <a:pt x="352" y="611"/>
                    </a:lnTo>
                    <a:lnTo>
                      <a:pt x="350" y="623"/>
                    </a:lnTo>
                    <a:lnTo>
                      <a:pt x="349" y="636"/>
                    </a:lnTo>
                    <a:lnTo>
                      <a:pt x="349" y="649"/>
                    </a:lnTo>
                    <a:lnTo>
                      <a:pt x="353" y="649"/>
                    </a:lnTo>
                    <a:lnTo>
                      <a:pt x="349" y="649"/>
                    </a:lnTo>
                    <a:lnTo>
                      <a:pt x="353" y="649"/>
                    </a:lnTo>
                    <a:lnTo>
                      <a:pt x="349" y="649"/>
                    </a:lnTo>
                    <a:lnTo>
                      <a:pt x="348" y="660"/>
                    </a:lnTo>
                    <a:lnTo>
                      <a:pt x="347" y="673"/>
                    </a:lnTo>
                    <a:lnTo>
                      <a:pt x="345" y="685"/>
                    </a:lnTo>
                    <a:lnTo>
                      <a:pt x="344" y="698"/>
                    </a:lnTo>
                    <a:lnTo>
                      <a:pt x="343" y="710"/>
                    </a:lnTo>
                    <a:lnTo>
                      <a:pt x="343" y="721"/>
                    </a:lnTo>
                    <a:lnTo>
                      <a:pt x="347" y="721"/>
                    </a:lnTo>
                    <a:lnTo>
                      <a:pt x="343" y="721"/>
                    </a:lnTo>
                    <a:lnTo>
                      <a:pt x="347" y="721"/>
                    </a:lnTo>
                    <a:lnTo>
                      <a:pt x="343" y="721"/>
                    </a:lnTo>
                    <a:lnTo>
                      <a:pt x="336" y="779"/>
                    </a:lnTo>
                    <a:lnTo>
                      <a:pt x="335" y="790"/>
                    </a:lnTo>
                    <a:lnTo>
                      <a:pt x="335" y="801"/>
                    </a:lnTo>
                    <a:lnTo>
                      <a:pt x="339" y="801"/>
                    </a:lnTo>
                    <a:lnTo>
                      <a:pt x="335" y="801"/>
                    </a:lnTo>
                    <a:lnTo>
                      <a:pt x="339" y="801"/>
                    </a:lnTo>
                    <a:lnTo>
                      <a:pt x="335" y="801"/>
                    </a:lnTo>
                    <a:lnTo>
                      <a:pt x="331" y="832"/>
                    </a:lnTo>
                    <a:lnTo>
                      <a:pt x="330" y="841"/>
                    </a:lnTo>
                    <a:lnTo>
                      <a:pt x="329" y="852"/>
                    </a:lnTo>
                    <a:lnTo>
                      <a:pt x="327" y="861"/>
                    </a:lnTo>
                    <a:lnTo>
                      <a:pt x="327" y="870"/>
                    </a:lnTo>
                    <a:lnTo>
                      <a:pt x="331" y="870"/>
                    </a:lnTo>
                    <a:lnTo>
                      <a:pt x="327" y="870"/>
                    </a:lnTo>
                    <a:lnTo>
                      <a:pt x="331" y="870"/>
                    </a:lnTo>
                    <a:lnTo>
                      <a:pt x="327" y="870"/>
                    </a:lnTo>
                    <a:lnTo>
                      <a:pt x="326" y="878"/>
                    </a:lnTo>
                    <a:lnTo>
                      <a:pt x="325" y="887"/>
                    </a:lnTo>
                    <a:lnTo>
                      <a:pt x="323" y="894"/>
                    </a:lnTo>
                    <a:lnTo>
                      <a:pt x="327" y="894"/>
                    </a:lnTo>
                    <a:lnTo>
                      <a:pt x="323" y="894"/>
                    </a:lnTo>
                    <a:lnTo>
                      <a:pt x="327" y="894"/>
                    </a:lnTo>
                    <a:lnTo>
                      <a:pt x="323" y="894"/>
                    </a:lnTo>
                    <a:lnTo>
                      <a:pt x="322" y="901"/>
                    </a:lnTo>
                    <a:lnTo>
                      <a:pt x="321" y="909"/>
                    </a:lnTo>
                    <a:lnTo>
                      <a:pt x="325" y="909"/>
                    </a:lnTo>
                    <a:lnTo>
                      <a:pt x="321" y="909"/>
                    </a:lnTo>
                    <a:lnTo>
                      <a:pt x="325" y="909"/>
                    </a:lnTo>
                    <a:lnTo>
                      <a:pt x="321" y="909"/>
                    </a:lnTo>
                    <a:lnTo>
                      <a:pt x="319" y="915"/>
                    </a:lnTo>
                    <a:lnTo>
                      <a:pt x="319" y="922"/>
                    </a:lnTo>
                    <a:lnTo>
                      <a:pt x="323" y="922"/>
                    </a:lnTo>
                    <a:lnTo>
                      <a:pt x="319" y="920"/>
                    </a:lnTo>
                    <a:lnTo>
                      <a:pt x="319" y="922"/>
                    </a:lnTo>
                    <a:lnTo>
                      <a:pt x="323" y="922"/>
                    </a:lnTo>
                    <a:lnTo>
                      <a:pt x="319" y="920"/>
                    </a:lnTo>
                    <a:lnTo>
                      <a:pt x="316" y="936"/>
                    </a:lnTo>
                    <a:lnTo>
                      <a:pt x="312" y="947"/>
                    </a:lnTo>
                    <a:lnTo>
                      <a:pt x="312" y="951"/>
                    </a:lnTo>
                    <a:lnTo>
                      <a:pt x="316" y="951"/>
                    </a:lnTo>
                    <a:lnTo>
                      <a:pt x="312" y="950"/>
                    </a:lnTo>
                    <a:lnTo>
                      <a:pt x="312" y="951"/>
                    </a:lnTo>
                    <a:lnTo>
                      <a:pt x="316" y="951"/>
                    </a:lnTo>
                    <a:lnTo>
                      <a:pt x="312" y="950"/>
                    </a:lnTo>
                    <a:lnTo>
                      <a:pt x="310" y="953"/>
                    </a:lnTo>
                    <a:lnTo>
                      <a:pt x="314" y="954"/>
                    </a:lnTo>
                    <a:lnTo>
                      <a:pt x="312" y="951"/>
                    </a:lnTo>
                    <a:lnTo>
                      <a:pt x="310" y="953"/>
                    </a:lnTo>
                    <a:lnTo>
                      <a:pt x="314" y="954"/>
                    </a:lnTo>
                    <a:lnTo>
                      <a:pt x="312" y="951"/>
                    </a:lnTo>
                    <a:lnTo>
                      <a:pt x="308" y="955"/>
                    </a:lnTo>
                    <a:lnTo>
                      <a:pt x="310" y="958"/>
                    </a:lnTo>
                    <a:lnTo>
                      <a:pt x="310" y="954"/>
                    </a:lnTo>
                    <a:lnTo>
                      <a:pt x="308" y="955"/>
                    </a:lnTo>
                    <a:lnTo>
                      <a:pt x="310" y="958"/>
                    </a:lnTo>
                    <a:lnTo>
                      <a:pt x="310" y="954"/>
                    </a:lnTo>
                    <a:lnTo>
                      <a:pt x="309" y="954"/>
                    </a:lnTo>
                    <a:lnTo>
                      <a:pt x="309" y="958"/>
                    </a:lnTo>
                    <a:lnTo>
                      <a:pt x="313" y="955"/>
                    </a:lnTo>
                    <a:lnTo>
                      <a:pt x="309" y="954"/>
                    </a:lnTo>
                    <a:lnTo>
                      <a:pt x="309" y="958"/>
                    </a:lnTo>
                    <a:lnTo>
                      <a:pt x="313" y="955"/>
                    </a:lnTo>
                    <a:lnTo>
                      <a:pt x="309" y="951"/>
                    </a:lnTo>
                    <a:lnTo>
                      <a:pt x="305" y="954"/>
                    </a:lnTo>
                    <a:lnTo>
                      <a:pt x="309" y="953"/>
                    </a:lnTo>
                    <a:lnTo>
                      <a:pt x="309" y="951"/>
                    </a:lnTo>
                    <a:lnTo>
                      <a:pt x="305" y="954"/>
                    </a:lnTo>
                    <a:lnTo>
                      <a:pt x="309" y="953"/>
                    </a:lnTo>
                    <a:lnTo>
                      <a:pt x="305" y="945"/>
                    </a:lnTo>
                    <a:lnTo>
                      <a:pt x="301" y="946"/>
                    </a:lnTo>
                    <a:lnTo>
                      <a:pt x="307" y="946"/>
                    </a:lnTo>
                    <a:lnTo>
                      <a:pt x="305" y="945"/>
                    </a:lnTo>
                    <a:lnTo>
                      <a:pt x="301" y="946"/>
                    </a:lnTo>
                    <a:lnTo>
                      <a:pt x="307" y="946"/>
                    </a:lnTo>
                    <a:lnTo>
                      <a:pt x="307" y="942"/>
                    </a:lnTo>
                    <a:lnTo>
                      <a:pt x="305" y="941"/>
                    </a:lnTo>
                    <a:lnTo>
                      <a:pt x="301" y="929"/>
                    </a:lnTo>
                    <a:lnTo>
                      <a:pt x="298" y="931"/>
                    </a:lnTo>
                    <a:lnTo>
                      <a:pt x="301" y="931"/>
                    </a:lnTo>
                    <a:lnTo>
                      <a:pt x="301" y="929"/>
                    </a:lnTo>
                    <a:lnTo>
                      <a:pt x="298" y="931"/>
                    </a:lnTo>
                    <a:lnTo>
                      <a:pt x="301" y="931"/>
                    </a:lnTo>
                    <a:lnTo>
                      <a:pt x="298" y="915"/>
                    </a:lnTo>
                    <a:lnTo>
                      <a:pt x="294" y="915"/>
                    </a:lnTo>
                    <a:lnTo>
                      <a:pt x="299" y="915"/>
                    </a:lnTo>
                    <a:lnTo>
                      <a:pt x="294" y="915"/>
                    </a:lnTo>
                    <a:lnTo>
                      <a:pt x="299" y="915"/>
                    </a:lnTo>
                    <a:lnTo>
                      <a:pt x="299" y="910"/>
                    </a:lnTo>
                    <a:lnTo>
                      <a:pt x="298" y="910"/>
                    </a:lnTo>
                    <a:lnTo>
                      <a:pt x="294" y="891"/>
                    </a:lnTo>
                    <a:lnTo>
                      <a:pt x="290" y="891"/>
                    </a:lnTo>
                    <a:lnTo>
                      <a:pt x="295" y="891"/>
                    </a:lnTo>
                    <a:lnTo>
                      <a:pt x="290" y="891"/>
                    </a:lnTo>
                    <a:lnTo>
                      <a:pt x="295" y="891"/>
                    </a:lnTo>
                    <a:lnTo>
                      <a:pt x="291" y="867"/>
                    </a:lnTo>
                    <a:lnTo>
                      <a:pt x="286" y="867"/>
                    </a:lnTo>
                    <a:lnTo>
                      <a:pt x="291" y="867"/>
                    </a:lnTo>
                    <a:lnTo>
                      <a:pt x="286" y="867"/>
                    </a:lnTo>
                    <a:lnTo>
                      <a:pt x="291" y="867"/>
                    </a:lnTo>
                    <a:lnTo>
                      <a:pt x="291" y="858"/>
                    </a:lnTo>
                    <a:lnTo>
                      <a:pt x="290" y="848"/>
                    </a:lnTo>
                    <a:lnTo>
                      <a:pt x="288" y="839"/>
                    </a:lnTo>
                    <a:lnTo>
                      <a:pt x="287" y="828"/>
                    </a:lnTo>
                    <a:lnTo>
                      <a:pt x="283" y="794"/>
                    </a:lnTo>
                    <a:lnTo>
                      <a:pt x="278" y="794"/>
                    </a:lnTo>
                    <a:lnTo>
                      <a:pt x="283" y="794"/>
                    </a:lnTo>
                    <a:lnTo>
                      <a:pt x="278" y="794"/>
                    </a:lnTo>
                    <a:lnTo>
                      <a:pt x="283" y="794"/>
                    </a:lnTo>
                    <a:lnTo>
                      <a:pt x="283" y="782"/>
                    </a:lnTo>
                    <a:lnTo>
                      <a:pt x="282" y="769"/>
                    </a:lnTo>
                    <a:lnTo>
                      <a:pt x="281" y="757"/>
                    </a:lnTo>
                    <a:lnTo>
                      <a:pt x="278" y="732"/>
                    </a:lnTo>
                    <a:lnTo>
                      <a:pt x="277" y="717"/>
                    </a:lnTo>
                    <a:lnTo>
                      <a:pt x="272" y="717"/>
                    </a:lnTo>
                    <a:lnTo>
                      <a:pt x="277" y="717"/>
                    </a:lnTo>
                    <a:lnTo>
                      <a:pt x="272" y="717"/>
                    </a:lnTo>
                    <a:lnTo>
                      <a:pt x="277" y="717"/>
                    </a:lnTo>
                    <a:lnTo>
                      <a:pt x="277" y="704"/>
                    </a:lnTo>
                    <a:lnTo>
                      <a:pt x="273" y="666"/>
                    </a:lnTo>
                    <a:lnTo>
                      <a:pt x="272" y="651"/>
                    </a:lnTo>
                    <a:lnTo>
                      <a:pt x="269" y="626"/>
                    </a:lnTo>
                    <a:lnTo>
                      <a:pt x="264" y="626"/>
                    </a:lnTo>
                    <a:lnTo>
                      <a:pt x="269" y="626"/>
                    </a:lnTo>
                    <a:lnTo>
                      <a:pt x="264" y="626"/>
                    </a:lnTo>
                    <a:lnTo>
                      <a:pt x="269" y="626"/>
                    </a:lnTo>
                    <a:lnTo>
                      <a:pt x="269" y="613"/>
                    </a:lnTo>
                    <a:lnTo>
                      <a:pt x="268" y="600"/>
                    </a:lnTo>
                    <a:lnTo>
                      <a:pt x="267" y="588"/>
                    </a:lnTo>
                    <a:lnTo>
                      <a:pt x="265" y="575"/>
                    </a:lnTo>
                    <a:lnTo>
                      <a:pt x="264" y="564"/>
                    </a:lnTo>
                    <a:lnTo>
                      <a:pt x="263" y="551"/>
                    </a:lnTo>
                    <a:lnTo>
                      <a:pt x="261" y="539"/>
                    </a:lnTo>
                    <a:lnTo>
                      <a:pt x="256" y="539"/>
                    </a:lnTo>
                    <a:lnTo>
                      <a:pt x="261" y="539"/>
                    </a:lnTo>
                    <a:lnTo>
                      <a:pt x="256" y="539"/>
                    </a:lnTo>
                    <a:lnTo>
                      <a:pt x="261" y="539"/>
                    </a:lnTo>
                    <a:lnTo>
                      <a:pt x="261" y="529"/>
                    </a:lnTo>
                    <a:lnTo>
                      <a:pt x="259" y="505"/>
                    </a:lnTo>
                    <a:lnTo>
                      <a:pt x="256" y="485"/>
                    </a:lnTo>
                    <a:lnTo>
                      <a:pt x="255" y="476"/>
                    </a:lnTo>
                    <a:lnTo>
                      <a:pt x="254" y="465"/>
                    </a:lnTo>
                    <a:lnTo>
                      <a:pt x="248" y="465"/>
                    </a:lnTo>
                    <a:lnTo>
                      <a:pt x="254" y="465"/>
                    </a:lnTo>
                    <a:lnTo>
                      <a:pt x="248" y="465"/>
                    </a:lnTo>
                    <a:lnTo>
                      <a:pt x="254" y="465"/>
                    </a:lnTo>
                    <a:lnTo>
                      <a:pt x="254" y="456"/>
                    </a:lnTo>
                    <a:lnTo>
                      <a:pt x="252" y="447"/>
                    </a:lnTo>
                    <a:lnTo>
                      <a:pt x="247" y="416"/>
                    </a:lnTo>
                    <a:lnTo>
                      <a:pt x="242" y="416"/>
                    </a:lnTo>
                    <a:lnTo>
                      <a:pt x="247" y="416"/>
                    </a:lnTo>
                    <a:lnTo>
                      <a:pt x="242" y="416"/>
                    </a:lnTo>
                    <a:lnTo>
                      <a:pt x="247" y="416"/>
                    </a:lnTo>
                    <a:lnTo>
                      <a:pt x="247" y="410"/>
                    </a:lnTo>
                    <a:lnTo>
                      <a:pt x="246" y="410"/>
                    </a:lnTo>
                    <a:lnTo>
                      <a:pt x="245" y="405"/>
                    </a:lnTo>
                    <a:lnTo>
                      <a:pt x="243" y="398"/>
                    </a:lnTo>
                    <a:lnTo>
                      <a:pt x="243" y="397"/>
                    </a:lnTo>
                    <a:lnTo>
                      <a:pt x="242" y="393"/>
                    </a:lnTo>
                    <a:lnTo>
                      <a:pt x="238" y="394"/>
                    </a:lnTo>
                    <a:lnTo>
                      <a:pt x="242" y="394"/>
                    </a:lnTo>
                    <a:lnTo>
                      <a:pt x="242" y="393"/>
                    </a:lnTo>
                    <a:lnTo>
                      <a:pt x="238" y="394"/>
                    </a:lnTo>
                    <a:lnTo>
                      <a:pt x="242" y="394"/>
                    </a:lnTo>
                    <a:lnTo>
                      <a:pt x="241" y="389"/>
                    </a:lnTo>
                    <a:lnTo>
                      <a:pt x="241" y="388"/>
                    </a:lnTo>
                    <a:lnTo>
                      <a:pt x="239" y="384"/>
                    </a:lnTo>
                    <a:lnTo>
                      <a:pt x="238" y="381"/>
                    </a:lnTo>
                    <a:lnTo>
                      <a:pt x="234" y="383"/>
                    </a:lnTo>
                    <a:lnTo>
                      <a:pt x="239" y="383"/>
                    </a:lnTo>
                    <a:lnTo>
                      <a:pt x="238" y="381"/>
                    </a:lnTo>
                    <a:lnTo>
                      <a:pt x="234" y="383"/>
                    </a:lnTo>
                    <a:lnTo>
                      <a:pt x="239" y="383"/>
                    </a:lnTo>
                    <a:lnTo>
                      <a:pt x="239" y="379"/>
                    </a:lnTo>
                    <a:lnTo>
                      <a:pt x="238" y="379"/>
                    </a:lnTo>
                    <a:lnTo>
                      <a:pt x="238" y="376"/>
                    </a:lnTo>
                    <a:lnTo>
                      <a:pt x="237" y="375"/>
                    </a:lnTo>
                    <a:lnTo>
                      <a:pt x="233" y="377"/>
                    </a:lnTo>
                    <a:lnTo>
                      <a:pt x="237" y="376"/>
                    </a:lnTo>
                    <a:lnTo>
                      <a:pt x="237" y="375"/>
                    </a:lnTo>
                    <a:lnTo>
                      <a:pt x="233" y="377"/>
                    </a:lnTo>
                    <a:lnTo>
                      <a:pt x="237" y="376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2" y="371"/>
                    </a:lnTo>
                    <a:lnTo>
                      <a:pt x="230" y="371"/>
                    </a:lnTo>
                    <a:lnTo>
                      <a:pt x="230" y="375"/>
                    </a:lnTo>
                    <a:lnTo>
                      <a:pt x="234" y="372"/>
                    </a:lnTo>
                    <a:lnTo>
                      <a:pt x="230" y="371"/>
                    </a:lnTo>
                    <a:lnTo>
                      <a:pt x="230" y="375"/>
                    </a:lnTo>
                    <a:lnTo>
                      <a:pt x="234" y="372"/>
                    </a:lnTo>
                    <a:lnTo>
                      <a:pt x="233" y="371"/>
                    </a:lnTo>
                    <a:lnTo>
                      <a:pt x="232" y="371"/>
                    </a:lnTo>
                    <a:lnTo>
                      <a:pt x="229" y="370"/>
                    </a:lnTo>
                    <a:lnTo>
                      <a:pt x="228" y="370"/>
                    </a:lnTo>
                    <a:lnTo>
                      <a:pt x="225" y="371"/>
                    </a:lnTo>
                    <a:lnTo>
                      <a:pt x="224" y="372"/>
                    </a:lnTo>
                    <a:lnTo>
                      <a:pt x="223" y="375"/>
                    </a:lnTo>
                    <a:lnTo>
                      <a:pt x="223" y="376"/>
                    </a:lnTo>
                    <a:lnTo>
                      <a:pt x="226" y="376"/>
                    </a:lnTo>
                    <a:lnTo>
                      <a:pt x="224" y="374"/>
                    </a:lnTo>
                    <a:lnTo>
                      <a:pt x="223" y="376"/>
                    </a:lnTo>
                    <a:lnTo>
                      <a:pt x="226" y="376"/>
                    </a:lnTo>
                    <a:lnTo>
                      <a:pt x="224" y="374"/>
                    </a:lnTo>
                    <a:lnTo>
                      <a:pt x="221" y="376"/>
                    </a:lnTo>
                    <a:lnTo>
                      <a:pt x="217" y="384"/>
                    </a:lnTo>
                    <a:lnTo>
                      <a:pt x="217" y="385"/>
                    </a:lnTo>
                    <a:lnTo>
                      <a:pt x="217" y="384"/>
                    </a:lnTo>
                    <a:lnTo>
                      <a:pt x="215" y="392"/>
                    </a:lnTo>
                    <a:lnTo>
                      <a:pt x="215" y="398"/>
                    </a:lnTo>
                    <a:lnTo>
                      <a:pt x="219" y="398"/>
                    </a:lnTo>
                    <a:lnTo>
                      <a:pt x="215" y="397"/>
                    </a:lnTo>
                    <a:lnTo>
                      <a:pt x="215" y="398"/>
                    </a:lnTo>
                    <a:lnTo>
                      <a:pt x="219" y="398"/>
                    </a:lnTo>
                    <a:lnTo>
                      <a:pt x="215" y="397"/>
                    </a:lnTo>
                    <a:lnTo>
                      <a:pt x="210" y="417"/>
                    </a:lnTo>
                    <a:lnTo>
                      <a:pt x="210" y="419"/>
                    </a:lnTo>
                    <a:lnTo>
                      <a:pt x="207" y="432"/>
                    </a:lnTo>
                    <a:lnTo>
                      <a:pt x="207" y="439"/>
                    </a:lnTo>
                    <a:lnTo>
                      <a:pt x="211" y="439"/>
                    </a:lnTo>
                    <a:lnTo>
                      <a:pt x="207" y="439"/>
                    </a:lnTo>
                    <a:lnTo>
                      <a:pt x="211" y="439"/>
                    </a:lnTo>
                    <a:lnTo>
                      <a:pt x="207" y="439"/>
                    </a:lnTo>
                    <a:lnTo>
                      <a:pt x="202" y="470"/>
                    </a:lnTo>
                    <a:lnTo>
                      <a:pt x="201" y="480"/>
                    </a:lnTo>
                    <a:lnTo>
                      <a:pt x="201" y="489"/>
                    </a:lnTo>
                    <a:lnTo>
                      <a:pt x="205" y="489"/>
                    </a:lnTo>
                    <a:lnTo>
                      <a:pt x="201" y="489"/>
                    </a:lnTo>
                    <a:lnTo>
                      <a:pt x="205" y="489"/>
                    </a:lnTo>
                    <a:lnTo>
                      <a:pt x="201" y="489"/>
                    </a:lnTo>
                    <a:lnTo>
                      <a:pt x="197" y="516"/>
                    </a:lnTo>
                    <a:lnTo>
                      <a:pt x="195" y="526"/>
                    </a:lnTo>
                    <a:lnTo>
                      <a:pt x="194" y="535"/>
                    </a:lnTo>
                    <a:lnTo>
                      <a:pt x="193" y="545"/>
                    </a:lnTo>
                    <a:lnTo>
                      <a:pt x="193" y="554"/>
                    </a:lnTo>
                    <a:lnTo>
                      <a:pt x="197" y="554"/>
                    </a:lnTo>
                    <a:lnTo>
                      <a:pt x="193" y="554"/>
                    </a:lnTo>
                    <a:lnTo>
                      <a:pt x="197" y="554"/>
                    </a:lnTo>
                    <a:lnTo>
                      <a:pt x="193" y="554"/>
                    </a:lnTo>
                    <a:lnTo>
                      <a:pt x="188" y="596"/>
                    </a:lnTo>
                    <a:lnTo>
                      <a:pt x="186" y="605"/>
                    </a:lnTo>
                    <a:lnTo>
                      <a:pt x="185" y="615"/>
                    </a:lnTo>
                    <a:lnTo>
                      <a:pt x="185" y="626"/>
                    </a:lnTo>
                    <a:lnTo>
                      <a:pt x="189" y="626"/>
                    </a:lnTo>
                    <a:lnTo>
                      <a:pt x="185" y="626"/>
                    </a:lnTo>
                    <a:lnTo>
                      <a:pt x="189" y="626"/>
                    </a:lnTo>
                    <a:lnTo>
                      <a:pt x="185" y="626"/>
                    </a:lnTo>
                    <a:lnTo>
                      <a:pt x="183" y="646"/>
                    </a:lnTo>
                    <a:lnTo>
                      <a:pt x="181" y="655"/>
                    </a:lnTo>
                    <a:lnTo>
                      <a:pt x="177" y="686"/>
                    </a:lnTo>
                    <a:lnTo>
                      <a:pt x="177" y="697"/>
                    </a:lnTo>
                    <a:lnTo>
                      <a:pt x="181" y="697"/>
                    </a:lnTo>
                    <a:lnTo>
                      <a:pt x="177" y="697"/>
                    </a:lnTo>
                    <a:lnTo>
                      <a:pt x="181" y="697"/>
                    </a:lnTo>
                    <a:lnTo>
                      <a:pt x="177" y="697"/>
                    </a:lnTo>
                    <a:lnTo>
                      <a:pt x="176" y="706"/>
                    </a:lnTo>
                    <a:lnTo>
                      <a:pt x="174" y="726"/>
                    </a:lnTo>
                    <a:lnTo>
                      <a:pt x="172" y="735"/>
                    </a:lnTo>
                    <a:lnTo>
                      <a:pt x="170" y="756"/>
                    </a:lnTo>
                    <a:lnTo>
                      <a:pt x="170" y="765"/>
                    </a:lnTo>
                    <a:lnTo>
                      <a:pt x="174" y="765"/>
                    </a:lnTo>
                    <a:lnTo>
                      <a:pt x="170" y="765"/>
                    </a:lnTo>
                    <a:lnTo>
                      <a:pt x="174" y="765"/>
                    </a:lnTo>
                    <a:lnTo>
                      <a:pt x="170" y="765"/>
                    </a:lnTo>
                    <a:lnTo>
                      <a:pt x="168" y="774"/>
                    </a:lnTo>
                    <a:lnTo>
                      <a:pt x="167" y="785"/>
                    </a:lnTo>
                    <a:lnTo>
                      <a:pt x="163" y="812"/>
                    </a:lnTo>
                    <a:lnTo>
                      <a:pt x="163" y="822"/>
                    </a:lnTo>
                    <a:lnTo>
                      <a:pt x="167" y="822"/>
                    </a:lnTo>
                    <a:lnTo>
                      <a:pt x="163" y="822"/>
                    </a:lnTo>
                    <a:lnTo>
                      <a:pt x="167" y="822"/>
                    </a:lnTo>
                    <a:lnTo>
                      <a:pt x="163" y="822"/>
                    </a:lnTo>
                    <a:lnTo>
                      <a:pt x="162" y="830"/>
                    </a:lnTo>
                    <a:lnTo>
                      <a:pt x="158" y="857"/>
                    </a:lnTo>
                    <a:lnTo>
                      <a:pt x="157" y="865"/>
                    </a:lnTo>
                    <a:lnTo>
                      <a:pt x="155" y="874"/>
                    </a:lnTo>
                    <a:lnTo>
                      <a:pt x="155" y="881"/>
                    </a:lnTo>
                    <a:lnTo>
                      <a:pt x="159" y="881"/>
                    </a:lnTo>
                    <a:lnTo>
                      <a:pt x="155" y="881"/>
                    </a:lnTo>
                    <a:lnTo>
                      <a:pt x="159" y="881"/>
                    </a:lnTo>
                    <a:lnTo>
                      <a:pt x="155" y="881"/>
                    </a:lnTo>
                    <a:lnTo>
                      <a:pt x="152" y="905"/>
                    </a:lnTo>
                    <a:lnTo>
                      <a:pt x="155" y="905"/>
                    </a:lnTo>
                    <a:lnTo>
                      <a:pt x="152" y="905"/>
                    </a:lnTo>
                    <a:lnTo>
                      <a:pt x="155" y="905"/>
                    </a:lnTo>
                    <a:lnTo>
                      <a:pt x="152" y="905"/>
                    </a:lnTo>
                    <a:lnTo>
                      <a:pt x="150" y="911"/>
                    </a:lnTo>
                    <a:lnTo>
                      <a:pt x="149" y="919"/>
                    </a:lnTo>
                    <a:lnTo>
                      <a:pt x="153" y="919"/>
                    </a:lnTo>
                    <a:lnTo>
                      <a:pt x="149" y="919"/>
                    </a:lnTo>
                    <a:lnTo>
                      <a:pt x="153" y="919"/>
                    </a:lnTo>
                    <a:lnTo>
                      <a:pt x="149" y="919"/>
                    </a:lnTo>
                    <a:lnTo>
                      <a:pt x="148" y="925"/>
                    </a:lnTo>
                    <a:lnTo>
                      <a:pt x="148" y="932"/>
                    </a:lnTo>
                    <a:lnTo>
                      <a:pt x="152" y="932"/>
                    </a:lnTo>
                    <a:lnTo>
                      <a:pt x="148" y="932"/>
                    </a:lnTo>
                    <a:lnTo>
                      <a:pt x="152" y="932"/>
                    </a:lnTo>
                    <a:lnTo>
                      <a:pt x="148" y="932"/>
                    </a:lnTo>
                    <a:lnTo>
                      <a:pt x="144" y="951"/>
                    </a:lnTo>
                    <a:lnTo>
                      <a:pt x="148" y="951"/>
                    </a:lnTo>
                    <a:lnTo>
                      <a:pt x="144" y="950"/>
                    </a:lnTo>
                    <a:lnTo>
                      <a:pt x="144" y="951"/>
                    </a:lnTo>
                    <a:lnTo>
                      <a:pt x="148" y="951"/>
                    </a:lnTo>
                    <a:lnTo>
                      <a:pt x="144" y="950"/>
                    </a:lnTo>
                    <a:lnTo>
                      <a:pt x="140" y="965"/>
                    </a:lnTo>
                    <a:lnTo>
                      <a:pt x="140" y="972"/>
                    </a:lnTo>
                    <a:lnTo>
                      <a:pt x="144" y="972"/>
                    </a:lnTo>
                    <a:lnTo>
                      <a:pt x="140" y="971"/>
                    </a:lnTo>
                    <a:lnTo>
                      <a:pt x="140" y="972"/>
                    </a:lnTo>
                    <a:lnTo>
                      <a:pt x="144" y="972"/>
                    </a:lnTo>
                    <a:lnTo>
                      <a:pt x="140" y="971"/>
                    </a:lnTo>
                    <a:lnTo>
                      <a:pt x="139" y="976"/>
                    </a:lnTo>
                    <a:lnTo>
                      <a:pt x="134" y="991"/>
                    </a:lnTo>
                    <a:lnTo>
                      <a:pt x="137" y="993"/>
                    </a:lnTo>
                    <a:lnTo>
                      <a:pt x="134" y="991"/>
                    </a:lnTo>
                    <a:lnTo>
                      <a:pt x="137" y="993"/>
                    </a:lnTo>
                    <a:lnTo>
                      <a:pt x="134" y="991"/>
                    </a:lnTo>
                    <a:lnTo>
                      <a:pt x="132" y="994"/>
                    </a:lnTo>
                    <a:lnTo>
                      <a:pt x="132" y="998"/>
                    </a:lnTo>
                    <a:lnTo>
                      <a:pt x="136" y="998"/>
                    </a:lnTo>
                    <a:lnTo>
                      <a:pt x="132" y="997"/>
                    </a:lnTo>
                    <a:lnTo>
                      <a:pt x="132" y="998"/>
                    </a:lnTo>
                    <a:lnTo>
                      <a:pt x="136" y="998"/>
                    </a:lnTo>
                    <a:lnTo>
                      <a:pt x="132" y="997"/>
                    </a:lnTo>
                    <a:lnTo>
                      <a:pt x="130" y="1002"/>
                    </a:lnTo>
                    <a:lnTo>
                      <a:pt x="134" y="1003"/>
                    </a:lnTo>
                    <a:lnTo>
                      <a:pt x="131" y="1000"/>
                    </a:lnTo>
                    <a:lnTo>
                      <a:pt x="130" y="1002"/>
                    </a:lnTo>
                    <a:lnTo>
                      <a:pt x="134" y="1003"/>
                    </a:lnTo>
                    <a:lnTo>
                      <a:pt x="131" y="1000"/>
                    </a:lnTo>
                    <a:lnTo>
                      <a:pt x="128" y="1003"/>
                    </a:lnTo>
                    <a:lnTo>
                      <a:pt x="127" y="1006"/>
                    </a:lnTo>
                    <a:lnTo>
                      <a:pt x="131" y="1007"/>
                    </a:lnTo>
                    <a:lnTo>
                      <a:pt x="128" y="1004"/>
                    </a:lnTo>
                    <a:lnTo>
                      <a:pt x="127" y="1006"/>
                    </a:lnTo>
                    <a:lnTo>
                      <a:pt x="131" y="1007"/>
                    </a:lnTo>
                    <a:lnTo>
                      <a:pt x="128" y="1004"/>
                    </a:lnTo>
                    <a:lnTo>
                      <a:pt x="127" y="1006"/>
                    </a:lnTo>
                    <a:lnTo>
                      <a:pt x="126" y="1008"/>
                    </a:lnTo>
                    <a:lnTo>
                      <a:pt x="126" y="1009"/>
                    </a:lnTo>
                    <a:lnTo>
                      <a:pt x="130" y="1009"/>
                    </a:lnTo>
                    <a:lnTo>
                      <a:pt x="130" y="1006"/>
                    </a:lnTo>
                    <a:lnTo>
                      <a:pt x="127" y="1007"/>
                    </a:lnTo>
                    <a:lnTo>
                      <a:pt x="126" y="1009"/>
                    </a:lnTo>
                    <a:lnTo>
                      <a:pt x="130" y="1009"/>
                    </a:lnTo>
                    <a:lnTo>
                      <a:pt x="130" y="1006"/>
                    </a:lnTo>
                    <a:lnTo>
                      <a:pt x="128" y="1006"/>
                    </a:lnTo>
                    <a:lnTo>
                      <a:pt x="126" y="1007"/>
                    </a:lnTo>
                    <a:lnTo>
                      <a:pt x="124" y="1008"/>
                    </a:lnTo>
                    <a:lnTo>
                      <a:pt x="127" y="1011"/>
                    </a:lnTo>
                    <a:lnTo>
                      <a:pt x="127" y="1007"/>
                    </a:lnTo>
                    <a:lnTo>
                      <a:pt x="124" y="1008"/>
                    </a:lnTo>
                    <a:lnTo>
                      <a:pt x="127" y="1011"/>
                    </a:lnTo>
                    <a:lnTo>
                      <a:pt x="127" y="1007"/>
                    </a:lnTo>
                    <a:lnTo>
                      <a:pt x="122" y="1007"/>
                    </a:lnTo>
                    <a:lnTo>
                      <a:pt x="122" y="1011"/>
                    </a:lnTo>
                    <a:lnTo>
                      <a:pt x="127" y="1011"/>
                    </a:lnTo>
                    <a:lnTo>
                      <a:pt x="126" y="1011"/>
                    </a:lnTo>
                    <a:lnTo>
                      <a:pt x="124" y="1008"/>
                    </a:lnTo>
                    <a:lnTo>
                      <a:pt x="122" y="1007"/>
                    </a:lnTo>
                    <a:lnTo>
                      <a:pt x="122" y="1011"/>
                    </a:lnTo>
                    <a:lnTo>
                      <a:pt x="127" y="1011"/>
                    </a:lnTo>
                    <a:lnTo>
                      <a:pt x="127" y="1009"/>
                    </a:lnTo>
                    <a:lnTo>
                      <a:pt x="126" y="1009"/>
                    </a:lnTo>
                    <a:lnTo>
                      <a:pt x="124" y="1007"/>
                    </a:lnTo>
                    <a:lnTo>
                      <a:pt x="122" y="1006"/>
                    </a:lnTo>
                    <a:lnTo>
                      <a:pt x="121" y="1006"/>
                    </a:lnTo>
                    <a:lnTo>
                      <a:pt x="121" y="1009"/>
                    </a:lnTo>
                    <a:lnTo>
                      <a:pt x="124" y="1007"/>
                    </a:lnTo>
                    <a:lnTo>
                      <a:pt x="121" y="1006"/>
                    </a:lnTo>
                    <a:lnTo>
                      <a:pt x="121" y="1009"/>
                    </a:lnTo>
                    <a:lnTo>
                      <a:pt x="124" y="1007"/>
                    </a:lnTo>
                    <a:lnTo>
                      <a:pt x="123" y="1006"/>
                    </a:lnTo>
                    <a:lnTo>
                      <a:pt x="122" y="1006"/>
                    </a:lnTo>
                    <a:lnTo>
                      <a:pt x="119" y="1004"/>
                    </a:lnTo>
                    <a:lnTo>
                      <a:pt x="118" y="1004"/>
                    </a:lnTo>
                    <a:lnTo>
                      <a:pt x="118" y="1008"/>
                    </a:lnTo>
                    <a:lnTo>
                      <a:pt x="122" y="1006"/>
                    </a:lnTo>
                    <a:lnTo>
                      <a:pt x="118" y="1004"/>
                    </a:lnTo>
                    <a:lnTo>
                      <a:pt x="118" y="1008"/>
                    </a:lnTo>
                    <a:lnTo>
                      <a:pt x="122" y="1006"/>
                    </a:lnTo>
                    <a:lnTo>
                      <a:pt x="119" y="1003"/>
                    </a:lnTo>
                    <a:lnTo>
                      <a:pt x="118" y="1003"/>
                    </a:lnTo>
                    <a:lnTo>
                      <a:pt x="115" y="1002"/>
                    </a:lnTo>
                    <a:lnTo>
                      <a:pt x="114" y="1002"/>
                    </a:lnTo>
                    <a:lnTo>
                      <a:pt x="114" y="1006"/>
                    </a:lnTo>
                    <a:lnTo>
                      <a:pt x="119" y="1006"/>
                    </a:lnTo>
                    <a:lnTo>
                      <a:pt x="118" y="1006"/>
                    </a:lnTo>
                    <a:lnTo>
                      <a:pt x="117" y="1003"/>
                    </a:lnTo>
                    <a:lnTo>
                      <a:pt x="114" y="1002"/>
                    </a:lnTo>
                    <a:lnTo>
                      <a:pt x="114" y="1006"/>
                    </a:lnTo>
                    <a:lnTo>
                      <a:pt x="119" y="1006"/>
                    </a:lnTo>
                    <a:lnTo>
                      <a:pt x="119" y="1004"/>
                    </a:lnTo>
                    <a:lnTo>
                      <a:pt x="118" y="1004"/>
                    </a:lnTo>
                    <a:lnTo>
                      <a:pt x="118" y="1002"/>
                    </a:lnTo>
                    <a:lnTo>
                      <a:pt x="112" y="995"/>
                    </a:lnTo>
                    <a:lnTo>
                      <a:pt x="108" y="998"/>
                    </a:lnTo>
                    <a:lnTo>
                      <a:pt x="112" y="997"/>
                    </a:lnTo>
                    <a:lnTo>
                      <a:pt x="112" y="995"/>
                    </a:lnTo>
                    <a:lnTo>
                      <a:pt x="108" y="998"/>
                    </a:lnTo>
                    <a:lnTo>
                      <a:pt x="112" y="997"/>
                    </a:lnTo>
                    <a:lnTo>
                      <a:pt x="110" y="994"/>
                    </a:lnTo>
                    <a:lnTo>
                      <a:pt x="106" y="995"/>
                    </a:lnTo>
                    <a:lnTo>
                      <a:pt x="112" y="995"/>
                    </a:lnTo>
                    <a:lnTo>
                      <a:pt x="110" y="994"/>
                    </a:lnTo>
                    <a:lnTo>
                      <a:pt x="106" y="995"/>
                    </a:lnTo>
                    <a:lnTo>
                      <a:pt x="112" y="995"/>
                    </a:lnTo>
                    <a:lnTo>
                      <a:pt x="112" y="994"/>
                    </a:lnTo>
                    <a:lnTo>
                      <a:pt x="110" y="994"/>
                    </a:lnTo>
                    <a:lnTo>
                      <a:pt x="110" y="991"/>
                    </a:lnTo>
                    <a:lnTo>
                      <a:pt x="109" y="990"/>
                    </a:lnTo>
                    <a:lnTo>
                      <a:pt x="105" y="993"/>
                    </a:lnTo>
                    <a:lnTo>
                      <a:pt x="109" y="991"/>
                    </a:lnTo>
                    <a:lnTo>
                      <a:pt x="109" y="990"/>
                    </a:lnTo>
                    <a:lnTo>
                      <a:pt x="105" y="993"/>
                    </a:lnTo>
                    <a:lnTo>
                      <a:pt x="109" y="991"/>
                    </a:lnTo>
                    <a:lnTo>
                      <a:pt x="108" y="989"/>
                    </a:lnTo>
                    <a:lnTo>
                      <a:pt x="108" y="987"/>
                    </a:lnTo>
                    <a:lnTo>
                      <a:pt x="106" y="986"/>
                    </a:lnTo>
                    <a:lnTo>
                      <a:pt x="103" y="989"/>
                    </a:lnTo>
                    <a:lnTo>
                      <a:pt x="106" y="987"/>
                    </a:lnTo>
                    <a:lnTo>
                      <a:pt x="106" y="986"/>
                    </a:lnTo>
                    <a:lnTo>
                      <a:pt x="103" y="989"/>
                    </a:lnTo>
                    <a:lnTo>
                      <a:pt x="106" y="987"/>
                    </a:lnTo>
                    <a:lnTo>
                      <a:pt x="104" y="982"/>
                    </a:lnTo>
                    <a:lnTo>
                      <a:pt x="100" y="984"/>
                    </a:lnTo>
                    <a:lnTo>
                      <a:pt x="105" y="984"/>
                    </a:lnTo>
                    <a:lnTo>
                      <a:pt x="104" y="982"/>
                    </a:lnTo>
                    <a:lnTo>
                      <a:pt x="100" y="984"/>
                    </a:lnTo>
                    <a:lnTo>
                      <a:pt x="105" y="984"/>
                    </a:lnTo>
                    <a:lnTo>
                      <a:pt x="105" y="981"/>
                    </a:lnTo>
                    <a:lnTo>
                      <a:pt x="104" y="981"/>
                    </a:lnTo>
                    <a:lnTo>
                      <a:pt x="104" y="980"/>
                    </a:lnTo>
                    <a:lnTo>
                      <a:pt x="100" y="972"/>
                    </a:lnTo>
                    <a:lnTo>
                      <a:pt x="96" y="973"/>
                    </a:lnTo>
                    <a:lnTo>
                      <a:pt x="100" y="972"/>
                    </a:lnTo>
                    <a:lnTo>
                      <a:pt x="96" y="973"/>
                    </a:lnTo>
                    <a:lnTo>
                      <a:pt x="100" y="972"/>
                    </a:lnTo>
                    <a:lnTo>
                      <a:pt x="99" y="968"/>
                    </a:lnTo>
                    <a:lnTo>
                      <a:pt x="97" y="965"/>
                    </a:lnTo>
                    <a:lnTo>
                      <a:pt x="93" y="967"/>
                    </a:lnTo>
                    <a:lnTo>
                      <a:pt x="97" y="965"/>
                    </a:lnTo>
                    <a:lnTo>
                      <a:pt x="93" y="967"/>
                    </a:lnTo>
                    <a:lnTo>
                      <a:pt x="97" y="965"/>
                    </a:lnTo>
                    <a:lnTo>
                      <a:pt x="96" y="962"/>
                    </a:lnTo>
                    <a:lnTo>
                      <a:pt x="92" y="963"/>
                    </a:lnTo>
                    <a:lnTo>
                      <a:pt x="97" y="963"/>
                    </a:lnTo>
                    <a:lnTo>
                      <a:pt x="96" y="962"/>
                    </a:lnTo>
                    <a:lnTo>
                      <a:pt x="92" y="963"/>
                    </a:lnTo>
                    <a:lnTo>
                      <a:pt x="97" y="963"/>
                    </a:lnTo>
                    <a:lnTo>
                      <a:pt x="97" y="959"/>
                    </a:lnTo>
                    <a:lnTo>
                      <a:pt x="96" y="959"/>
                    </a:lnTo>
                    <a:lnTo>
                      <a:pt x="95" y="954"/>
                    </a:lnTo>
                    <a:lnTo>
                      <a:pt x="95" y="953"/>
                    </a:lnTo>
                    <a:lnTo>
                      <a:pt x="93" y="949"/>
                    </a:lnTo>
                    <a:lnTo>
                      <a:pt x="90" y="950"/>
                    </a:lnTo>
                    <a:lnTo>
                      <a:pt x="93" y="950"/>
                    </a:lnTo>
                    <a:lnTo>
                      <a:pt x="93" y="949"/>
                    </a:lnTo>
                    <a:lnTo>
                      <a:pt x="90" y="950"/>
                    </a:lnTo>
                    <a:lnTo>
                      <a:pt x="93" y="950"/>
                    </a:lnTo>
                    <a:lnTo>
                      <a:pt x="88" y="929"/>
                    </a:lnTo>
                    <a:lnTo>
                      <a:pt x="84" y="929"/>
                    </a:lnTo>
                    <a:lnTo>
                      <a:pt x="90" y="929"/>
                    </a:lnTo>
                    <a:lnTo>
                      <a:pt x="84" y="929"/>
                    </a:lnTo>
                    <a:lnTo>
                      <a:pt x="90" y="929"/>
                    </a:lnTo>
                    <a:lnTo>
                      <a:pt x="90" y="923"/>
                    </a:lnTo>
                    <a:lnTo>
                      <a:pt x="88" y="923"/>
                    </a:lnTo>
                    <a:lnTo>
                      <a:pt x="86" y="910"/>
                    </a:lnTo>
                    <a:lnTo>
                      <a:pt x="82" y="910"/>
                    </a:lnTo>
                    <a:lnTo>
                      <a:pt x="87" y="910"/>
                    </a:lnTo>
                    <a:lnTo>
                      <a:pt x="82" y="910"/>
                    </a:lnTo>
                    <a:lnTo>
                      <a:pt x="87" y="910"/>
                    </a:lnTo>
                    <a:lnTo>
                      <a:pt x="84" y="894"/>
                    </a:lnTo>
                    <a:lnTo>
                      <a:pt x="82" y="876"/>
                    </a:lnTo>
                    <a:lnTo>
                      <a:pt x="77" y="876"/>
                    </a:lnTo>
                    <a:lnTo>
                      <a:pt x="82" y="876"/>
                    </a:lnTo>
                    <a:lnTo>
                      <a:pt x="77" y="876"/>
                    </a:lnTo>
                    <a:lnTo>
                      <a:pt x="82" y="876"/>
                    </a:lnTo>
                    <a:lnTo>
                      <a:pt x="82" y="867"/>
                    </a:lnTo>
                    <a:lnTo>
                      <a:pt x="79" y="847"/>
                    </a:lnTo>
                    <a:lnTo>
                      <a:pt x="74" y="800"/>
                    </a:lnTo>
                    <a:lnTo>
                      <a:pt x="69" y="800"/>
                    </a:lnTo>
                    <a:lnTo>
                      <a:pt x="74" y="800"/>
                    </a:lnTo>
                    <a:lnTo>
                      <a:pt x="69" y="800"/>
                    </a:lnTo>
                    <a:lnTo>
                      <a:pt x="74" y="800"/>
                    </a:lnTo>
                    <a:lnTo>
                      <a:pt x="74" y="788"/>
                    </a:lnTo>
                    <a:lnTo>
                      <a:pt x="70" y="750"/>
                    </a:lnTo>
                    <a:lnTo>
                      <a:pt x="69" y="738"/>
                    </a:lnTo>
                    <a:lnTo>
                      <a:pt x="68" y="725"/>
                    </a:lnTo>
                    <a:lnTo>
                      <a:pt x="62" y="725"/>
                    </a:lnTo>
                    <a:lnTo>
                      <a:pt x="68" y="725"/>
                    </a:lnTo>
                    <a:lnTo>
                      <a:pt x="62" y="725"/>
                    </a:lnTo>
                    <a:lnTo>
                      <a:pt x="68" y="725"/>
                    </a:lnTo>
                    <a:lnTo>
                      <a:pt x="68" y="712"/>
                    </a:lnTo>
                    <a:lnTo>
                      <a:pt x="65" y="686"/>
                    </a:lnTo>
                    <a:lnTo>
                      <a:pt x="64" y="675"/>
                    </a:lnTo>
                    <a:lnTo>
                      <a:pt x="62" y="662"/>
                    </a:lnTo>
                    <a:lnTo>
                      <a:pt x="60" y="639"/>
                    </a:lnTo>
                    <a:lnTo>
                      <a:pt x="55" y="639"/>
                    </a:lnTo>
                    <a:lnTo>
                      <a:pt x="60" y="639"/>
                    </a:lnTo>
                    <a:lnTo>
                      <a:pt x="55" y="639"/>
                    </a:lnTo>
                    <a:lnTo>
                      <a:pt x="60" y="639"/>
                    </a:lnTo>
                    <a:lnTo>
                      <a:pt x="60" y="627"/>
                    </a:lnTo>
                    <a:lnTo>
                      <a:pt x="59" y="615"/>
                    </a:lnTo>
                    <a:lnTo>
                      <a:pt x="55" y="584"/>
                    </a:lnTo>
                    <a:lnTo>
                      <a:pt x="52" y="566"/>
                    </a:lnTo>
                    <a:lnTo>
                      <a:pt x="47" y="566"/>
                    </a:lnTo>
                    <a:lnTo>
                      <a:pt x="52" y="566"/>
                    </a:lnTo>
                    <a:lnTo>
                      <a:pt x="47" y="566"/>
                    </a:lnTo>
                    <a:lnTo>
                      <a:pt x="52" y="566"/>
                    </a:lnTo>
                    <a:lnTo>
                      <a:pt x="52" y="557"/>
                    </a:lnTo>
                    <a:lnTo>
                      <a:pt x="48" y="534"/>
                    </a:lnTo>
                    <a:lnTo>
                      <a:pt x="47" y="534"/>
                    </a:lnTo>
                    <a:lnTo>
                      <a:pt x="44" y="521"/>
                    </a:lnTo>
                    <a:lnTo>
                      <a:pt x="43" y="516"/>
                    </a:lnTo>
                    <a:lnTo>
                      <a:pt x="39" y="516"/>
                    </a:lnTo>
                    <a:lnTo>
                      <a:pt x="44" y="516"/>
                    </a:lnTo>
                    <a:lnTo>
                      <a:pt x="39" y="516"/>
                    </a:lnTo>
                    <a:lnTo>
                      <a:pt x="44" y="516"/>
                    </a:lnTo>
                    <a:lnTo>
                      <a:pt x="44" y="511"/>
                    </a:lnTo>
                    <a:lnTo>
                      <a:pt x="43" y="511"/>
                    </a:lnTo>
                    <a:lnTo>
                      <a:pt x="42" y="505"/>
                    </a:lnTo>
                    <a:lnTo>
                      <a:pt x="42" y="504"/>
                    </a:lnTo>
                    <a:lnTo>
                      <a:pt x="41" y="500"/>
                    </a:lnTo>
                    <a:lnTo>
                      <a:pt x="37" y="492"/>
                    </a:lnTo>
                    <a:lnTo>
                      <a:pt x="37" y="491"/>
                    </a:lnTo>
                    <a:lnTo>
                      <a:pt x="35" y="490"/>
                    </a:lnTo>
                    <a:lnTo>
                      <a:pt x="34" y="490"/>
                    </a:lnTo>
                    <a:lnTo>
                      <a:pt x="31" y="489"/>
                    </a:lnTo>
                    <a:lnTo>
                      <a:pt x="29" y="489"/>
                    </a:lnTo>
                    <a:lnTo>
                      <a:pt x="26" y="490"/>
                    </a:lnTo>
                    <a:lnTo>
                      <a:pt x="24" y="492"/>
                    </a:lnTo>
                    <a:lnTo>
                      <a:pt x="21" y="498"/>
                    </a:lnTo>
                    <a:lnTo>
                      <a:pt x="21" y="502"/>
                    </a:lnTo>
                    <a:lnTo>
                      <a:pt x="25" y="502"/>
                    </a:lnTo>
                    <a:lnTo>
                      <a:pt x="21" y="500"/>
                    </a:lnTo>
                    <a:lnTo>
                      <a:pt x="21" y="502"/>
                    </a:lnTo>
                    <a:lnTo>
                      <a:pt x="25" y="502"/>
                    </a:lnTo>
                    <a:lnTo>
                      <a:pt x="21" y="500"/>
                    </a:lnTo>
                    <a:lnTo>
                      <a:pt x="19" y="508"/>
                    </a:lnTo>
                    <a:lnTo>
                      <a:pt x="15" y="523"/>
                    </a:lnTo>
                    <a:lnTo>
                      <a:pt x="15" y="525"/>
                    </a:lnTo>
                    <a:lnTo>
                      <a:pt x="13" y="531"/>
                    </a:lnTo>
                    <a:lnTo>
                      <a:pt x="13" y="538"/>
                    </a:lnTo>
                    <a:lnTo>
                      <a:pt x="17" y="538"/>
                    </a:lnTo>
                    <a:lnTo>
                      <a:pt x="13" y="538"/>
                    </a:lnTo>
                    <a:lnTo>
                      <a:pt x="17" y="538"/>
                    </a:lnTo>
                    <a:lnTo>
                      <a:pt x="13" y="538"/>
                    </a:lnTo>
                    <a:lnTo>
                      <a:pt x="12" y="544"/>
                    </a:lnTo>
                    <a:lnTo>
                      <a:pt x="11" y="552"/>
                    </a:lnTo>
                    <a:lnTo>
                      <a:pt x="15" y="552"/>
                    </a:lnTo>
                    <a:lnTo>
                      <a:pt x="11" y="552"/>
                    </a:lnTo>
                    <a:lnTo>
                      <a:pt x="15" y="552"/>
                    </a:lnTo>
                    <a:lnTo>
                      <a:pt x="11" y="552"/>
                    </a:lnTo>
                    <a:lnTo>
                      <a:pt x="10" y="558"/>
                    </a:lnTo>
                    <a:lnTo>
                      <a:pt x="6" y="582"/>
                    </a:lnTo>
                    <a:lnTo>
                      <a:pt x="6" y="588"/>
                    </a:lnTo>
                    <a:lnTo>
                      <a:pt x="10" y="588"/>
                    </a:lnTo>
                    <a:lnTo>
                      <a:pt x="6" y="588"/>
                    </a:lnTo>
                    <a:lnTo>
                      <a:pt x="10" y="588"/>
                    </a:lnTo>
                    <a:lnTo>
                      <a:pt x="6" y="588"/>
                    </a:lnTo>
                    <a:lnTo>
                      <a:pt x="4" y="595"/>
                    </a:lnTo>
                    <a:lnTo>
                      <a:pt x="8" y="595"/>
                    </a:lnTo>
                    <a:lnTo>
                      <a:pt x="4" y="593"/>
                    </a:lnTo>
                    <a:lnTo>
                      <a:pt x="4" y="595"/>
                    </a:lnTo>
                    <a:lnTo>
                      <a:pt x="8" y="595"/>
                    </a:lnTo>
                    <a:lnTo>
                      <a:pt x="4" y="593"/>
                    </a:lnTo>
                    <a:lnTo>
                      <a:pt x="3" y="598"/>
                    </a:lnTo>
                    <a:lnTo>
                      <a:pt x="0" y="606"/>
                    </a:lnTo>
                    <a:lnTo>
                      <a:pt x="4" y="607"/>
                    </a:lnTo>
                    <a:lnTo>
                      <a:pt x="2" y="605"/>
                    </a:lnTo>
                    <a:lnTo>
                      <a:pt x="0" y="606"/>
                    </a:lnTo>
                    <a:lnTo>
                      <a:pt x="4" y="607"/>
                    </a:lnTo>
                    <a:lnTo>
                      <a:pt x="2" y="605"/>
                    </a:lnTo>
                    <a:lnTo>
                      <a:pt x="0" y="606"/>
                    </a:lnTo>
                    <a:lnTo>
                      <a:pt x="3" y="609"/>
                    </a:lnTo>
                    <a:lnTo>
                      <a:pt x="3" y="605"/>
                    </a:lnTo>
                    <a:lnTo>
                      <a:pt x="0" y="606"/>
                    </a:lnTo>
                    <a:lnTo>
                      <a:pt x="3" y="609"/>
                    </a:lnTo>
                    <a:lnTo>
                      <a:pt x="3" y="605"/>
                    </a:lnTo>
                    <a:lnTo>
                      <a:pt x="2" y="605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55"/>
              <p:cNvSpPr>
                <a:spLocks/>
              </p:cNvSpPr>
              <p:nvPr/>
            </p:nvSpPr>
            <p:spPr bwMode="auto">
              <a:xfrm>
                <a:off x="3660609" y="5069801"/>
                <a:ext cx="2620752" cy="460375"/>
              </a:xfrm>
              <a:custGeom>
                <a:avLst/>
                <a:gdLst>
                  <a:gd name="T0" fmla="*/ 0 w 3305"/>
                  <a:gd name="T1" fmla="*/ 286 h 582"/>
                  <a:gd name="T2" fmla="*/ 0 w 3305"/>
                  <a:gd name="T3" fmla="*/ 295 h 582"/>
                  <a:gd name="T4" fmla="*/ 1103 w 3305"/>
                  <a:gd name="T5" fmla="*/ 295 h 582"/>
                  <a:gd name="T6" fmla="*/ 1103 w 3305"/>
                  <a:gd name="T7" fmla="*/ 294 h 582"/>
                  <a:gd name="T8" fmla="*/ 1105 w 3305"/>
                  <a:gd name="T9" fmla="*/ 292 h 582"/>
                  <a:gd name="T10" fmla="*/ 1108 w 3305"/>
                  <a:gd name="T11" fmla="*/ 290 h 582"/>
                  <a:gd name="T12" fmla="*/ 1109 w 3305"/>
                  <a:gd name="T13" fmla="*/ 4 h 582"/>
                  <a:gd name="T14" fmla="*/ 1104 w 3305"/>
                  <a:gd name="T15" fmla="*/ 4 h 582"/>
                  <a:gd name="T16" fmla="*/ 1104 w 3305"/>
                  <a:gd name="T17" fmla="*/ 9 h 582"/>
                  <a:gd name="T18" fmla="*/ 1104 w 3305"/>
                  <a:gd name="T19" fmla="*/ 8 h 582"/>
                  <a:gd name="T20" fmla="*/ 1107 w 3305"/>
                  <a:gd name="T21" fmla="*/ 7 h 582"/>
                  <a:gd name="T22" fmla="*/ 1109 w 3305"/>
                  <a:gd name="T23" fmla="*/ 4 h 582"/>
                  <a:gd name="T24" fmla="*/ 1104 w 3305"/>
                  <a:gd name="T25" fmla="*/ 4 h 582"/>
                  <a:gd name="T26" fmla="*/ 1104 w 3305"/>
                  <a:gd name="T27" fmla="*/ 9 h 582"/>
                  <a:gd name="T28" fmla="*/ 2204 w 3305"/>
                  <a:gd name="T29" fmla="*/ 9 h 582"/>
                  <a:gd name="T30" fmla="*/ 2204 w 3305"/>
                  <a:gd name="T31" fmla="*/ 4 h 582"/>
                  <a:gd name="T32" fmla="*/ 2201 w 3305"/>
                  <a:gd name="T33" fmla="*/ 4 h 582"/>
                  <a:gd name="T34" fmla="*/ 2202 w 3305"/>
                  <a:gd name="T35" fmla="*/ 7 h 582"/>
                  <a:gd name="T36" fmla="*/ 2204 w 3305"/>
                  <a:gd name="T37" fmla="*/ 9 h 582"/>
                  <a:gd name="T38" fmla="*/ 2204 w 3305"/>
                  <a:gd name="T39" fmla="*/ 4 h 582"/>
                  <a:gd name="T40" fmla="*/ 2201 w 3305"/>
                  <a:gd name="T41" fmla="*/ 4 h 582"/>
                  <a:gd name="T42" fmla="*/ 2202 w 3305"/>
                  <a:gd name="T43" fmla="*/ 577 h 582"/>
                  <a:gd name="T44" fmla="*/ 2203 w 3305"/>
                  <a:gd name="T45" fmla="*/ 579 h 582"/>
                  <a:gd name="T46" fmla="*/ 2206 w 3305"/>
                  <a:gd name="T47" fmla="*/ 582 h 582"/>
                  <a:gd name="T48" fmla="*/ 3305 w 3305"/>
                  <a:gd name="T49" fmla="*/ 582 h 582"/>
                  <a:gd name="T50" fmla="*/ 3305 w 3305"/>
                  <a:gd name="T51" fmla="*/ 573 h 582"/>
                  <a:gd name="T52" fmla="*/ 2206 w 3305"/>
                  <a:gd name="T53" fmla="*/ 573 h 582"/>
                  <a:gd name="T54" fmla="*/ 2206 w 3305"/>
                  <a:gd name="T55" fmla="*/ 577 h 582"/>
                  <a:gd name="T56" fmla="*/ 2211 w 3305"/>
                  <a:gd name="T57" fmla="*/ 577 h 582"/>
                  <a:gd name="T58" fmla="*/ 2208 w 3305"/>
                  <a:gd name="T59" fmla="*/ 574 h 582"/>
                  <a:gd name="T60" fmla="*/ 2206 w 3305"/>
                  <a:gd name="T61" fmla="*/ 573 h 582"/>
                  <a:gd name="T62" fmla="*/ 2206 w 3305"/>
                  <a:gd name="T63" fmla="*/ 577 h 582"/>
                  <a:gd name="T64" fmla="*/ 2211 w 3305"/>
                  <a:gd name="T65" fmla="*/ 577 h 582"/>
                  <a:gd name="T66" fmla="*/ 2210 w 3305"/>
                  <a:gd name="T67" fmla="*/ 4 h 582"/>
                  <a:gd name="T68" fmla="*/ 2207 w 3305"/>
                  <a:gd name="T69" fmla="*/ 2 h 582"/>
                  <a:gd name="T70" fmla="*/ 2204 w 3305"/>
                  <a:gd name="T71" fmla="*/ 0 h 582"/>
                  <a:gd name="T72" fmla="*/ 1104 w 3305"/>
                  <a:gd name="T73" fmla="*/ 0 h 582"/>
                  <a:gd name="T74" fmla="*/ 1101 w 3305"/>
                  <a:gd name="T75" fmla="*/ 2 h 582"/>
                  <a:gd name="T76" fmla="*/ 1100 w 3305"/>
                  <a:gd name="T77" fmla="*/ 4 h 582"/>
                  <a:gd name="T78" fmla="*/ 1099 w 3305"/>
                  <a:gd name="T79" fmla="*/ 290 h 582"/>
                  <a:gd name="T80" fmla="*/ 1103 w 3305"/>
                  <a:gd name="T81" fmla="*/ 290 h 582"/>
                  <a:gd name="T82" fmla="*/ 1103 w 3305"/>
                  <a:gd name="T83" fmla="*/ 286 h 582"/>
                  <a:gd name="T84" fmla="*/ 1100 w 3305"/>
                  <a:gd name="T85" fmla="*/ 287 h 582"/>
                  <a:gd name="T86" fmla="*/ 1099 w 3305"/>
                  <a:gd name="T87" fmla="*/ 290 h 582"/>
                  <a:gd name="T88" fmla="*/ 1103 w 3305"/>
                  <a:gd name="T89" fmla="*/ 290 h 582"/>
                  <a:gd name="T90" fmla="*/ 1103 w 3305"/>
                  <a:gd name="T91" fmla="*/ 286 h 582"/>
                  <a:gd name="T92" fmla="*/ 0 w 3305"/>
                  <a:gd name="T93" fmla="*/ 286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05" h="582">
                    <a:moveTo>
                      <a:pt x="0" y="286"/>
                    </a:moveTo>
                    <a:lnTo>
                      <a:pt x="0" y="295"/>
                    </a:lnTo>
                    <a:lnTo>
                      <a:pt x="1103" y="295"/>
                    </a:lnTo>
                    <a:lnTo>
                      <a:pt x="1103" y="294"/>
                    </a:lnTo>
                    <a:lnTo>
                      <a:pt x="1105" y="292"/>
                    </a:lnTo>
                    <a:lnTo>
                      <a:pt x="1108" y="290"/>
                    </a:lnTo>
                    <a:lnTo>
                      <a:pt x="1109" y="4"/>
                    </a:lnTo>
                    <a:lnTo>
                      <a:pt x="1104" y="4"/>
                    </a:lnTo>
                    <a:lnTo>
                      <a:pt x="1104" y="9"/>
                    </a:lnTo>
                    <a:lnTo>
                      <a:pt x="1104" y="8"/>
                    </a:lnTo>
                    <a:lnTo>
                      <a:pt x="1107" y="7"/>
                    </a:lnTo>
                    <a:lnTo>
                      <a:pt x="1109" y="4"/>
                    </a:lnTo>
                    <a:lnTo>
                      <a:pt x="1104" y="4"/>
                    </a:lnTo>
                    <a:lnTo>
                      <a:pt x="1104" y="9"/>
                    </a:lnTo>
                    <a:lnTo>
                      <a:pt x="2204" y="9"/>
                    </a:lnTo>
                    <a:lnTo>
                      <a:pt x="2204" y="4"/>
                    </a:lnTo>
                    <a:lnTo>
                      <a:pt x="2201" y="4"/>
                    </a:lnTo>
                    <a:lnTo>
                      <a:pt x="2202" y="7"/>
                    </a:lnTo>
                    <a:lnTo>
                      <a:pt x="2204" y="9"/>
                    </a:lnTo>
                    <a:lnTo>
                      <a:pt x="2204" y="4"/>
                    </a:lnTo>
                    <a:lnTo>
                      <a:pt x="2201" y="4"/>
                    </a:lnTo>
                    <a:lnTo>
                      <a:pt x="2202" y="577"/>
                    </a:lnTo>
                    <a:lnTo>
                      <a:pt x="2203" y="579"/>
                    </a:lnTo>
                    <a:lnTo>
                      <a:pt x="2206" y="582"/>
                    </a:lnTo>
                    <a:lnTo>
                      <a:pt x="3305" y="582"/>
                    </a:lnTo>
                    <a:lnTo>
                      <a:pt x="3305" y="573"/>
                    </a:lnTo>
                    <a:lnTo>
                      <a:pt x="2206" y="573"/>
                    </a:lnTo>
                    <a:lnTo>
                      <a:pt x="2206" y="577"/>
                    </a:lnTo>
                    <a:lnTo>
                      <a:pt x="2211" y="577"/>
                    </a:lnTo>
                    <a:lnTo>
                      <a:pt x="2208" y="574"/>
                    </a:lnTo>
                    <a:lnTo>
                      <a:pt x="2206" y="573"/>
                    </a:lnTo>
                    <a:lnTo>
                      <a:pt x="2206" y="577"/>
                    </a:lnTo>
                    <a:lnTo>
                      <a:pt x="2211" y="577"/>
                    </a:lnTo>
                    <a:lnTo>
                      <a:pt x="2210" y="4"/>
                    </a:lnTo>
                    <a:lnTo>
                      <a:pt x="2207" y="2"/>
                    </a:lnTo>
                    <a:lnTo>
                      <a:pt x="2204" y="0"/>
                    </a:lnTo>
                    <a:lnTo>
                      <a:pt x="1104" y="0"/>
                    </a:lnTo>
                    <a:lnTo>
                      <a:pt x="1101" y="2"/>
                    </a:lnTo>
                    <a:lnTo>
                      <a:pt x="1100" y="4"/>
                    </a:lnTo>
                    <a:lnTo>
                      <a:pt x="1099" y="290"/>
                    </a:lnTo>
                    <a:lnTo>
                      <a:pt x="1103" y="290"/>
                    </a:lnTo>
                    <a:lnTo>
                      <a:pt x="1103" y="286"/>
                    </a:lnTo>
                    <a:lnTo>
                      <a:pt x="1100" y="287"/>
                    </a:lnTo>
                    <a:lnTo>
                      <a:pt x="1099" y="290"/>
                    </a:lnTo>
                    <a:lnTo>
                      <a:pt x="1103" y="290"/>
                    </a:lnTo>
                    <a:lnTo>
                      <a:pt x="1103" y="286"/>
                    </a:lnTo>
                    <a:lnTo>
                      <a:pt x="0" y="28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 bwMode="auto">
                <a:xfrm>
                  <a:off x="5817104" y="4626853"/>
                  <a:ext cx="2963474" cy="646331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Reference angle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1800" dirty="0"/>
                    <a:t> varied </a:t>
                  </a:r>
                </a:p>
                <a:p>
                  <a:pPr algn="l"/>
                  <a:r>
                    <a:rPr lang="en-US" sz="1800" dirty="0"/>
                    <a:t>(0 to 1 to -1 radians)</a:t>
                  </a:r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17104" y="4626853"/>
                  <a:ext cx="296347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643" t="-4717" b="-1415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065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184">
        <p:fade/>
      </p:transition>
    </mc:Choice>
    <mc:Fallback xmlns="">
      <p:transition spd="med" advTm="59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9305"/>
            <a:ext cx="8610600" cy="838200"/>
          </a:xfrm>
        </p:spPr>
        <p:txBody>
          <a:bodyPr anchor="ctr"/>
          <a:lstStyle/>
          <a:p>
            <a:r>
              <a:rPr lang="en-US" dirty="0"/>
              <a:t>Stable Attractors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7081" y="1135777"/>
            <a:ext cx="8563187" cy="4880131"/>
            <a:chOff x="1895000" y="3440550"/>
            <a:chExt cx="5203121" cy="2965242"/>
          </a:xfrm>
        </p:grpSpPr>
        <p:grpSp>
          <p:nvGrpSpPr>
            <p:cNvPr id="8" name="Group 7"/>
            <p:cNvGrpSpPr/>
            <p:nvPr/>
          </p:nvGrpSpPr>
          <p:grpSpPr>
            <a:xfrm>
              <a:off x="1895000" y="3440550"/>
              <a:ext cx="4915298" cy="2965242"/>
              <a:chOff x="1806512" y="3455298"/>
              <a:chExt cx="4915298" cy="296524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517" y="3455298"/>
                <a:ext cx="4756293" cy="283624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 bwMode="auto">
              <a:xfrm>
                <a:off x="1806512" y="3628120"/>
                <a:ext cx="336618" cy="222572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vert270" wrap="none" rtlCol="0">
                <a:spAutoFit/>
              </a:bodyPr>
              <a:lstStyle/>
              <a:p>
                <a:pPr algn="l"/>
                <a:r>
                  <a:rPr lang="en-US" sz="2400" dirty="0"/>
                  <a:t>Difference of activation (s)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3253912" y="6140025"/>
                <a:ext cx="2445814" cy="280515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sz="2400" dirty="0"/>
                  <a:t>Time period of oscillation (s)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 bwMode="auto">
            <a:xfrm rot="5400000">
              <a:off x="5758995" y="4585979"/>
              <a:ext cx="2397738" cy="28051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Final phase difference (rad)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8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background</a:t>
            </a:r>
          </a:p>
          <a:p>
            <a:endParaRPr lang="en-US" dirty="0"/>
          </a:p>
          <a:p>
            <a:r>
              <a:rPr lang="en-US" dirty="0"/>
              <a:t>Matsuoka oscillator</a:t>
            </a:r>
          </a:p>
          <a:p>
            <a:endParaRPr lang="en-US" dirty="0"/>
          </a:p>
          <a:p>
            <a:r>
              <a:rPr lang="en-US" dirty="0"/>
              <a:t>Joint control using the Matsuoka oscillator</a:t>
            </a:r>
          </a:p>
          <a:p>
            <a:endParaRPr lang="en-US" dirty="0"/>
          </a:p>
          <a:p>
            <a:r>
              <a:rPr lang="en-US" dirty="0"/>
              <a:t>Coupled oscillators</a:t>
            </a:r>
          </a:p>
          <a:p>
            <a:endParaRPr lang="en-US" dirty="0"/>
          </a:p>
          <a:p>
            <a:r>
              <a:rPr lang="en-US" dirty="0"/>
              <a:t>Future work (master thesis spot talk)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1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921">
        <p:fade/>
      </p:transition>
    </mc:Choice>
    <mc:Fallback>
      <p:transition spd="med" advTm="3792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3660849" cy="4894205"/>
          </a:xfrm>
        </p:spPr>
        <p:txBody>
          <a:bodyPr anchor="ctr"/>
          <a:lstStyle/>
          <a:p>
            <a:r>
              <a:rPr lang="en-US" dirty="0"/>
              <a:t>Neural Circuits (CPG) exist in the spinal cord </a:t>
            </a:r>
          </a:p>
          <a:p>
            <a:endParaRPr lang="en-US" sz="1100" dirty="0"/>
          </a:p>
          <a:p>
            <a:r>
              <a:rPr lang="en-US" dirty="0"/>
              <a:t>Rhythmic patterns produced without rhythmic input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Sensory feedback used for modulation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Biological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22158" y="1437642"/>
            <a:ext cx="4981608" cy="4365368"/>
            <a:chOff x="3922158" y="1336044"/>
            <a:chExt cx="4981608" cy="43653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45"/>
            <a:stretch/>
          </p:blipFill>
          <p:spPr>
            <a:xfrm>
              <a:off x="3922158" y="1336044"/>
              <a:ext cx="4981608" cy="4004481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4597780" y="5362858"/>
              <a:ext cx="35862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Neural components of motor systems</a:t>
              </a:r>
            </a:p>
          </p:txBody>
        </p:sp>
      </p:grpSp>
      <p:sp>
        <p:nvSpPr>
          <p:cNvPr id="13" name="TextBox 12"/>
          <p:cNvSpPr txBox="1"/>
          <p:nvPr/>
        </p:nvSpPr>
        <p:spPr bwMode="auto">
          <a:xfrm>
            <a:off x="7405600" y="5825343"/>
            <a:ext cx="155683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[Shepherd, 1994]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144716" y="2663448"/>
            <a:ext cx="889131" cy="889131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5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617">
        <p:fade/>
      </p:transition>
    </mc:Choice>
    <mc:Fallback>
      <p:transition spd="med" advTm="4061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Half-center neuron model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20040" y="1051813"/>
            <a:ext cx="8122920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Proposed by Brown to explain movements of a decerebrated cat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Self and mutual inhibition leads to switching of activity</a:t>
            </a:r>
          </a:p>
          <a:p>
            <a:pPr algn="l"/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1793029" y="1998864"/>
            <a:ext cx="2037077" cy="40858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CPG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3291" y="2176812"/>
            <a:ext cx="5851504" cy="3571901"/>
            <a:chOff x="1249680" y="1801070"/>
            <a:chExt cx="5822328" cy="3800824"/>
          </a:xfrm>
        </p:grpSpPr>
        <p:sp>
          <p:nvSpPr>
            <p:cNvPr id="19" name="Oval 18"/>
            <p:cNvSpPr/>
            <p:nvPr/>
          </p:nvSpPr>
          <p:spPr bwMode="auto">
            <a:xfrm>
              <a:off x="1249680" y="3247071"/>
              <a:ext cx="868680" cy="86868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291840" y="241172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 err="1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i</a:t>
              </a:r>
              <a:endParaRPr lang="en-US" sz="3600" b="1" i="1" dirty="0">
                <a:latin typeface="Bodoni MT" panose="02070603080606020203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319536" y="4129819"/>
              <a:ext cx="868680" cy="86868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r>
                <a:rPr lang="en-US" sz="3600" b="1" i="1" dirty="0">
                  <a:latin typeface="Bodoni MT" panose="02070603080606020203" pitchFamily="18" charset="0"/>
                  <a:ea typeface="Cambria Math" panose="02040503050406030204" pitchFamily="18" charset="0"/>
                  <a:cs typeface="Arial" pitchFamily="34" charset="0"/>
                </a:rPr>
                <a:t>j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V="1">
              <a:off x="2087880" y="3063240"/>
              <a:ext cx="1173480" cy="4572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" flipH="1" flipV="1">
              <a:off x="3230728" y="2955583"/>
              <a:ext cx="106680" cy="1676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26" name="Group 25"/>
            <p:cNvGrpSpPr/>
            <p:nvPr/>
          </p:nvGrpSpPr>
          <p:grpSpPr>
            <a:xfrm>
              <a:off x="2087880" y="3833164"/>
              <a:ext cx="1277481" cy="680714"/>
              <a:chOff x="2087880" y="3922039"/>
              <a:chExt cx="1449197" cy="601068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>
                <a:off x="2087880" y="3922039"/>
                <a:ext cx="1330973" cy="5311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rot="3360000" flipH="1" flipV="1">
                <a:off x="3399917" y="4385947"/>
                <a:ext cx="106680" cy="1676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7" name="Group 26"/>
            <p:cNvGrpSpPr/>
            <p:nvPr/>
          </p:nvGrpSpPr>
          <p:grpSpPr>
            <a:xfrm>
              <a:off x="3499998" y="3247071"/>
              <a:ext cx="162804" cy="882748"/>
              <a:chOff x="3499998" y="3247071"/>
              <a:chExt cx="162804" cy="882748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4" name="Straight Connector 43"/>
              <p:cNvCxnSpPr>
                <a:endCxn id="43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3771319" y="3271360"/>
              <a:ext cx="162804" cy="882748"/>
              <a:chOff x="3499998" y="3247071"/>
              <a:chExt cx="162804" cy="882748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499998" y="3964083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2" name="Straight Connector 41"/>
              <p:cNvCxnSpPr>
                <a:endCxn id="41" idx="0"/>
              </p:cNvCxnSpPr>
              <p:nvPr/>
            </p:nvCxnSpPr>
            <p:spPr bwMode="auto">
              <a:xfrm>
                <a:off x="3581400" y="3247071"/>
                <a:ext cx="0" cy="71701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3205602" y="1801070"/>
              <a:ext cx="914400" cy="914400"/>
              <a:chOff x="3205602" y="1801070"/>
              <a:chExt cx="914400" cy="914400"/>
            </a:xfrm>
          </p:grpSpPr>
          <p:sp>
            <p:nvSpPr>
              <p:cNvPr id="39" name="Arc 38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20991469" flipV="1">
              <a:off x="3341199" y="4687494"/>
              <a:ext cx="914400" cy="914400"/>
              <a:chOff x="3205602" y="1801070"/>
              <a:chExt cx="914400" cy="914400"/>
            </a:xfrm>
          </p:grpSpPr>
          <p:sp>
            <p:nvSpPr>
              <p:cNvPr id="37" name="Arc 36"/>
              <p:cNvSpPr/>
              <p:nvPr/>
            </p:nvSpPr>
            <p:spPr bwMode="auto">
              <a:xfrm rot="13530920">
                <a:off x="3205602" y="1801070"/>
                <a:ext cx="914400" cy="914400"/>
              </a:xfrm>
              <a:prstGeom prst="arc">
                <a:avLst>
                  <a:gd name="adj1" fmla="val 17076236"/>
                  <a:gd name="adj2" fmla="val 10221748"/>
                </a:avLst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3210438" y="2459538"/>
                <a:ext cx="162804" cy="165736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3" name="Straight Connector 32"/>
            <p:cNvCxnSpPr/>
            <p:nvPr/>
          </p:nvCxnSpPr>
          <p:spPr bwMode="auto">
            <a:xfrm flipV="1">
              <a:off x="4160518" y="2833586"/>
              <a:ext cx="2911490" cy="12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6820458" y="5244677"/>
            <a:ext cx="2023258" cy="986120"/>
            <a:chOff x="6005885" y="4128364"/>
            <a:chExt cx="3215618" cy="1567269"/>
          </a:xfrm>
        </p:grpSpPr>
        <p:grpSp>
          <p:nvGrpSpPr>
            <p:cNvPr id="10" name="Group 9"/>
            <p:cNvGrpSpPr/>
            <p:nvPr/>
          </p:nvGrpSpPr>
          <p:grpSpPr>
            <a:xfrm>
              <a:off x="6005885" y="5080947"/>
              <a:ext cx="550543" cy="149162"/>
              <a:chOff x="7650480" y="4538853"/>
              <a:chExt cx="611715" cy="165736"/>
            </a:xfrm>
          </p:grpSpPr>
          <p:sp>
            <p:nvSpPr>
              <p:cNvPr id="15" name="Oval 14"/>
              <p:cNvSpPr/>
              <p:nvPr/>
            </p:nvSpPr>
            <p:spPr bwMode="auto">
              <a:xfrm flipV="1">
                <a:off x="8099391" y="4538853"/>
                <a:ext cx="162804" cy="1657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7650480" y="4615708"/>
                <a:ext cx="446598" cy="6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1" name="Group 10"/>
            <p:cNvGrpSpPr/>
            <p:nvPr/>
          </p:nvGrpSpPr>
          <p:grpSpPr>
            <a:xfrm>
              <a:off x="6021125" y="5397481"/>
              <a:ext cx="546159" cy="132998"/>
              <a:chOff x="7650480" y="4789939"/>
              <a:chExt cx="606843" cy="147776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rot="2280000" flipH="1" flipV="1">
                <a:off x="8136508" y="4789939"/>
                <a:ext cx="120815" cy="147776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7650480" y="4863829"/>
                <a:ext cx="54643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sp>
          <p:nvSpPr>
            <p:cNvPr id="12" name="TextBox 11"/>
            <p:cNvSpPr txBox="1"/>
            <p:nvPr/>
          </p:nvSpPr>
          <p:spPr bwMode="auto">
            <a:xfrm>
              <a:off x="6609605" y="4130327"/>
              <a:ext cx="2611898" cy="156530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Driving neuron pool</a:t>
              </a:r>
            </a:p>
            <a:p>
              <a:pPr algn="l"/>
              <a:endParaRPr lang="en-US" sz="300" dirty="0"/>
            </a:p>
            <a:p>
              <a:pPr algn="l"/>
              <a:r>
                <a:rPr lang="en-US" sz="1200" dirty="0"/>
                <a:t>Interneuron pool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200" dirty="0"/>
                <a:t>Inhibitory connection</a:t>
              </a:r>
            </a:p>
            <a:p>
              <a:pPr algn="l"/>
              <a:endParaRPr lang="en-US" sz="100" dirty="0"/>
            </a:p>
            <a:p>
              <a:pPr algn="l"/>
              <a:r>
                <a:rPr lang="en-US" sz="1200" dirty="0"/>
                <a:t>Excitatory connection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6104672" y="4539914"/>
              <a:ext cx="375079" cy="350730"/>
            </a:xfrm>
            <a:prstGeom prst="ellipse">
              <a:avLst/>
            </a:prstGeom>
            <a:solidFill>
              <a:srgbClr val="BAF67E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104672" y="4128364"/>
              <a:ext cx="375079" cy="350730"/>
            </a:xfrm>
            <a:prstGeom prst="ellipse">
              <a:avLst/>
            </a:prstGeom>
            <a:solidFill>
              <a:srgbClr val="AFAFFF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hangingPunct="0"/>
              <a:endParaRPr lang="en-US" sz="3600" b="1" dirty="0"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 bwMode="auto">
          <a:xfrm>
            <a:off x="7798392" y="1372985"/>
            <a:ext cx="128913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[Brown, 1914]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6792406" y="3469848"/>
            <a:ext cx="2081378" cy="893076"/>
            <a:chOff x="6919406" y="3495248"/>
            <a:chExt cx="2081378" cy="893076"/>
          </a:xfrm>
        </p:grpSpPr>
        <p:grpSp>
          <p:nvGrpSpPr>
            <p:cNvPr id="73" name="Group 72"/>
            <p:cNvGrpSpPr/>
            <p:nvPr/>
          </p:nvGrpSpPr>
          <p:grpSpPr>
            <a:xfrm>
              <a:off x="7285363" y="3631917"/>
              <a:ext cx="1616378" cy="658516"/>
              <a:chOff x="5777345" y="1998864"/>
              <a:chExt cx="2424546" cy="987766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5777345" y="1998864"/>
                <a:ext cx="2424546" cy="987766"/>
                <a:chOff x="5777345" y="1998864"/>
                <a:chExt cx="2424546" cy="987766"/>
              </a:xfrm>
            </p:grpSpPr>
            <p:cxnSp>
              <p:nvCxnSpPr>
                <p:cNvPr id="78" name="Straight Connector 77"/>
                <p:cNvCxnSpPr/>
                <p:nvPr/>
              </p:nvCxnSpPr>
              <p:spPr bwMode="auto">
                <a:xfrm>
                  <a:off x="5777345" y="1998864"/>
                  <a:ext cx="0" cy="98776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/>
                <p:cNvCxnSpPr/>
                <p:nvPr/>
              </p:nvCxnSpPr>
              <p:spPr bwMode="auto">
                <a:xfrm>
                  <a:off x="5777345" y="2521527"/>
                  <a:ext cx="2424546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75" name="Freeform: Shape 74"/>
              <p:cNvSpPr/>
              <p:nvPr/>
            </p:nvSpPr>
            <p:spPr bwMode="auto">
              <a:xfrm>
                <a:off x="5791197" y="2021019"/>
                <a:ext cx="374073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6" name="Freeform: Shape 75"/>
              <p:cNvSpPr/>
              <p:nvPr/>
            </p:nvSpPr>
            <p:spPr bwMode="auto">
              <a:xfrm>
                <a:off x="6417422" y="2021019"/>
                <a:ext cx="3453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7" name="Freeform: Shape 76"/>
              <p:cNvSpPr/>
              <p:nvPr/>
            </p:nvSpPr>
            <p:spPr bwMode="auto">
              <a:xfrm>
                <a:off x="7071573" y="2022822"/>
                <a:ext cx="314996" cy="500508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 bwMode="auto">
            <a:xfrm>
              <a:off x="6919406" y="3495248"/>
              <a:ext cx="2081378" cy="893076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 flipV="1">
              <a:off x="7524865" y="3967959"/>
              <a:ext cx="1084360" cy="334876"/>
              <a:chOff x="5096390" y="4593351"/>
              <a:chExt cx="1084360" cy="334876"/>
            </a:xfrm>
          </p:grpSpPr>
          <p:sp>
            <p:nvSpPr>
              <p:cNvPr id="81" name="Freeform: Shape 80"/>
              <p:cNvSpPr/>
              <p:nvPr/>
            </p:nvSpPr>
            <p:spPr bwMode="auto">
              <a:xfrm>
                <a:off x="5096390" y="4593351"/>
                <a:ext cx="187219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2" name="Freeform: Shape 81"/>
              <p:cNvSpPr/>
              <p:nvPr/>
            </p:nvSpPr>
            <p:spPr bwMode="auto">
              <a:xfrm>
                <a:off x="5513879" y="4593351"/>
                <a:ext cx="216411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3" name="Freeform: Shape 82"/>
              <p:cNvSpPr/>
              <p:nvPr/>
            </p:nvSpPr>
            <p:spPr bwMode="auto">
              <a:xfrm>
                <a:off x="5931366" y="4594552"/>
                <a:ext cx="249384" cy="333675"/>
              </a:xfrm>
              <a:custGeom>
                <a:avLst/>
                <a:gdLst>
                  <a:gd name="connsiteX0" fmla="*/ 0 w 803564"/>
                  <a:gd name="connsiteY0" fmla="*/ 486654 h 500508"/>
                  <a:gd name="connsiteX1" fmla="*/ 138546 w 803564"/>
                  <a:gd name="connsiteY1" fmla="*/ 320399 h 500508"/>
                  <a:gd name="connsiteX2" fmla="*/ 221673 w 803564"/>
                  <a:gd name="connsiteY2" fmla="*/ 112581 h 500508"/>
                  <a:gd name="connsiteX3" fmla="*/ 346364 w 803564"/>
                  <a:gd name="connsiteY3" fmla="*/ 1745 h 500508"/>
                  <a:gd name="connsiteX4" fmla="*/ 471055 w 803564"/>
                  <a:gd name="connsiteY4" fmla="*/ 195708 h 500508"/>
                  <a:gd name="connsiteX5" fmla="*/ 651164 w 803564"/>
                  <a:gd name="connsiteY5" fmla="*/ 417381 h 500508"/>
                  <a:gd name="connsiteX6" fmla="*/ 803564 w 803564"/>
                  <a:gd name="connsiteY6" fmla="*/ 500508 h 50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3564" h="500508">
                    <a:moveTo>
                      <a:pt x="0" y="486654"/>
                    </a:moveTo>
                    <a:cubicBezTo>
                      <a:pt x="50800" y="434699"/>
                      <a:pt x="101601" y="382744"/>
                      <a:pt x="138546" y="320399"/>
                    </a:cubicBezTo>
                    <a:cubicBezTo>
                      <a:pt x="175491" y="258054"/>
                      <a:pt x="187037" y="165690"/>
                      <a:pt x="221673" y="112581"/>
                    </a:cubicBezTo>
                    <a:cubicBezTo>
                      <a:pt x="256309" y="59472"/>
                      <a:pt x="304800" y="-12110"/>
                      <a:pt x="346364" y="1745"/>
                    </a:cubicBezTo>
                    <a:cubicBezTo>
                      <a:pt x="387928" y="15599"/>
                      <a:pt x="420255" y="126435"/>
                      <a:pt x="471055" y="195708"/>
                    </a:cubicBezTo>
                    <a:cubicBezTo>
                      <a:pt x="521855" y="264981"/>
                      <a:pt x="595746" y="366581"/>
                      <a:pt x="651164" y="417381"/>
                    </a:cubicBezTo>
                    <a:cubicBezTo>
                      <a:pt x="706582" y="468181"/>
                      <a:pt x="755073" y="484344"/>
                      <a:pt x="803564" y="50050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cxnSp>
        <p:nvCxnSpPr>
          <p:cNvPr id="89" name="Straight Connector 88"/>
          <p:cNvCxnSpPr/>
          <p:nvPr/>
        </p:nvCxnSpPr>
        <p:spPr bwMode="auto">
          <a:xfrm flipV="1">
            <a:off x="3306552" y="4758788"/>
            <a:ext cx="2926080" cy="11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H="1">
            <a:off x="6203116" y="3134439"/>
            <a:ext cx="1679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217495" y="4213938"/>
            <a:ext cx="13919" cy="5547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/>
              <p:cNvSpPr/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05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3" name="Oval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904" y="3697561"/>
                <a:ext cx="509111" cy="509111"/>
              </a:xfrm>
              <a:prstGeom prst="ellipse">
                <a:avLst/>
              </a:prstGeom>
              <a:blipFill>
                <a:blip r:embed="rId3"/>
                <a:stretch>
                  <a:fillRect l="-61798" t="-97727" r="-60674" b="-137500"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 bwMode="auto">
          <a:xfrm flipH="1">
            <a:off x="6468869" y="3951383"/>
            <a:ext cx="283168" cy="7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99" name="TextBox 98"/>
          <p:cNvSpPr txBox="1"/>
          <p:nvPr/>
        </p:nvSpPr>
        <p:spPr bwMode="auto">
          <a:xfrm>
            <a:off x="6182021" y="3388014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+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6217494" y="4103633"/>
            <a:ext cx="26962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-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970626" y="4844072"/>
            <a:ext cx="2162660" cy="893076"/>
            <a:chOff x="3970626" y="4844072"/>
            <a:chExt cx="2162660" cy="893076"/>
          </a:xfrm>
        </p:grpSpPr>
        <p:grpSp>
          <p:nvGrpSpPr>
            <p:cNvPr id="105" name="Group 104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4671522" y="4426180"/>
                  <a:ext cx="1616377" cy="658516"/>
                  <a:chOff x="5777345" y="1998864"/>
                  <a:chExt cx="2424546" cy="987766"/>
                </a:xfrm>
              </p:grpSpPr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69" name="Straight Connector 6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70" name="Straight Connector 6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65" name="Freeform: Shape 64"/>
                  <p:cNvSpPr/>
                  <p:nvPr/>
                </p:nvSpPr>
                <p:spPr bwMode="auto">
                  <a:xfrm>
                    <a:off x="6186044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6" name="Freeform: Shape 65"/>
                  <p:cNvSpPr/>
                  <p:nvPr/>
                </p:nvSpPr>
                <p:spPr bwMode="auto">
                  <a:xfrm>
                    <a:off x="6812272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67" name="Freeform: Shape 66"/>
                  <p:cNvSpPr/>
                  <p:nvPr/>
                </p:nvSpPr>
                <p:spPr bwMode="auto">
                  <a:xfrm>
                    <a:off x="7438498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02" name="TextBox 10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690" y="4997331"/>
                  <a:ext cx="469552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5195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/>
          <p:cNvGrpSpPr/>
          <p:nvPr/>
        </p:nvGrpSpPr>
        <p:grpSpPr>
          <a:xfrm>
            <a:off x="3931024" y="2068850"/>
            <a:ext cx="2162660" cy="893076"/>
            <a:chOff x="3970626" y="4844072"/>
            <a:chExt cx="2162660" cy="893076"/>
          </a:xfrm>
        </p:grpSpPr>
        <p:grpSp>
          <p:nvGrpSpPr>
            <p:cNvPr id="109" name="Group 108"/>
            <p:cNvGrpSpPr/>
            <p:nvPr/>
          </p:nvGrpSpPr>
          <p:grpSpPr>
            <a:xfrm>
              <a:off x="3970626" y="4844072"/>
              <a:ext cx="2162660" cy="893076"/>
              <a:chOff x="3721241" y="4844072"/>
              <a:chExt cx="2162660" cy="893076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3721241" y="4844072"/>
                <a:ext cx="2162660" cy="893076"/>
                <a:chOff x="4252785" y="4295359"/>
                <a:chExt cx="2162660" cy="893076"/>
              </a:xfrm>
            </p:grpSpPr>
            <p:sp>
              <p:nvSpPr>
                <p:cNvPr id="113" name="Rectangle 112"/>
                <p:cNvSpPr/>
                <p:nvPr/>
              </p:nvSpPr>
              <p:spPr bwMode="auto">
                <a:xfrm>
                  <a:off x="4252785" y="4295359"/>
                  <a:ext cx="2162660" cy="89307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>
                  <a:off x="4666890" y="4426180"/>
                  <a:ext cx="1621009" cy="658516"/>
                  <a:chOff x="5770397" y="1998864"/>
                  <a:chExt cx="2431494" cy="987766"/>
                </a:xfrm>
              </p:grpSpPr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5777345" y="1998864"/>
                    <a:ext cx="2424546" cy="987766"/>
                    <a:chOff x="5777345" y="1998864"/>
                    <a:chExt cx="2424546" cy="987766"/>
                  </a:xfrm>
                </p:grpSpPr>
                <p:cxnSp>
                  <p:nvCxnSpPr>
                    <p:cNvPr id="119" name="Straight Connector 118"/>
                    <p:cNvCxnSpPr/>
                    <p:nvPr/>
                  </p:nvCxnSpPr>
                  <p:spPr bwMode="auto">
                    <a:xfrm>
                      <a:off x="5777345" y="1998864"/>
                      <a:ext cx="0" cy="98776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triangl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20" name="Straight Connector 119"/>
                    <p:cNvCxnSpPr/>
                    <p:nvPr/>
                  </p:nvCxnSpPr>
                  <p:spPr bwMode="auto">
                    <a:xfrm>
                      <a:off x="5777345" y="2521527"/>
                      <a:ext cx="2424546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</p:cxnSp>
              </p:grpSp>
              <p:sp>
                <p:nvSpPr>
                  <p:cNvPr id="116" name="Freeform: Shape 115"/>
                  <p:cNvSpPr/>
                  <p:nvPr/>
                </p:nvSpPr>
                <p:spPr bwMode="auto">
                  <a:xfrm>
                    <a:off x="5770397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 bwMode="auto">
                  <a:xfrm>
                    <a:off x="6396626" y="2021019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 bwMode="auto">
                  <a:xfrm>
                    <a:off x="7022851" y="2022822"/>
                    <a:ext cx="374073" cy="500508"/>
                  </a:xfrm>
                  <a:custGeom>
                    <a:avLst/>
                    <a:gdLst>
                      <a:gd name="connsiteX0" fmla="*/ 0 w 803564"/>
                      <a:gd name="connsiteY0" fmla="*/ 486654 h 500508"/>
                      <a:gd name="connsiteX1" fmla="*/ 138546 w 803564"/>
                      <a:gd name="connsiteY1" fmla="*/ 320399 h 500508"/>
                      <a:gd name="connsiteX2" fmla="*/ 221673 w 803564"/>
                      <a:gd name="connsiteY2" fmla="*/ 112581 h 500508"/>
                      <a:gd name="connsiteX3" fmla="*/ 346364 w 803564"/>
                      <a:gd name="connsiteY3" fmla="*/ 1745 h 500508"/>
                      <a:gd name="connsiteX4" fmla="*/ 471055 w 803564"/>
                      <a:gd name="connsiteY4" fmla="*/ 195708 h 500508"/>
                      <a:gd name="connsiteX5" fmla="*/ 651164 w 803564"/>
                      <a:gd name="connsiteY5" fmla="*/ 417381 h 500508"/>
                      <a:gd name="connsiteX6" fmla="*/ 803564 w 803564"/>
                      <a:gd name="connsiteY6" fmla="*/ 500508 h 500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3564" h="500508">
                        <a:moveTo>
                          <a:pt x="0" y="486654"/>
                        </a:moveTo>
                        <a:cubicBezTo>
                          <a:pt x="50800" y="434699"/>
                          <a:pt x="101601" y="382744"/>
                          <a:pt x="138546" y="320399"/>
                        </a:cubicBezTo>
                        <a:cubicBezTo>
                          <a:pt x="175491" y="258054"/>
                          <a:pt x="187037" y="165690"/>
                          <a:pt x="221673" y="112581"/>
                        </a:cubicBezTo>
                        <a:cubicBezTo>
                          <a:pt x="256309" y="59472"/>
                          <a:pt x="304800" y="-12110"/>
                          <a:pt x="346364" y="1745"/>
                        </a:cubicBezTo>
                        <a:cubicBezTo>
                          <a:pt x="387928" y="15599"/>
                          <a:pt x="420255" y="126435"/>
                          <a:pt x="471055" y="195708"/>
                        </a:cubicBezTo>
                        <a:cubicBezTo>
                          <a:pt x="521855" y="264981"/>
                          <a:pt x="595746" y="366581"/>
                          <a:pt x="651164" y="417381"/>
                        </a:cubicBezTo>
                        <a:cubicBezTo>
                          <a:pt x="706582" y="468181"/>
                          <a:pt x="755073" y="484344"/>
                          <a:pt x="803564" y="50050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5530265" y="5286832"/>
                <a:ext cx="316112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i="1" dirty="0">
                    <a:latin typeface="Bodoni MT" panose="02070603080606020203" pitchFamily="18" charset="0"/>
                  </a:rPr>
                  <a:t>t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/>
                <p:cNvSpPr/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pc="-1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Rectangle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26" y="4997331"/>
                  <a:ext cx="444481" cy="392993"/>
                </a:xfrm>
                <a:prstGeom prst="rect">
                  <a:avLst/>
                </a:prstGeom>
                <a:blipFill>
                  <a:blip r:embed="rId5"/>
                  <a:stretch>
                    <a:fillRect l="-5479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TextBox 120"/>
          <p:cNvSpPr txBox="1"/>
          <p:nvPr/>
        </p:nvSpPr>
        <p:spPr bwMode="auto">
          <a:xfrm>
            <a:off x="4234062" y="3162981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 err="1">
                <a:latin typeface="Bodoni MT" panose="02070603080606020203" pitchFamily="18" charset="0"/>
              </a:rPr>
              <a:t>i</a:t>
            </a:r>
            <a:r>
              <a:rPr lang="en-US" sz="1800" i="1" dirty="0"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261117" y="4369074"/>
            <a:ext cx="163698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Activation of </a:t>
            </a:r>
            <a:r>
              <a:rPr lang="en-US" sz="1800" i="1" dirty="0">
                <a:latin typeface="Bodoni MT" panose="02070603080606020203" pitchFamily="18" charset="0"/>
              </a:rPr>
              <a:t>j </a:t>
            </a: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8566906" y="3910542"/>
            <a:ext cx="316112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Bodoni MT" panose="02070603080606020203" pitchFamily="18" charset="0"/>
              </a:rPr>
              <a:t>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51" y="3621286"/>
                <a:ext cx="488467" cy="392993"/>
              </a:xfrm>
              <a:prstGeom prst="rect">
                <a:avLst/>
              </a:prstGeom>
              <a:blipFill>
                <a:blip r:embed="rId6"/>
                <a:stretch>
                  <a:fillRect l="-625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Resultant torque </a:t>
                </a:r>
                <a14:m>
                  <m:oMath xmlns:m="http://schemas.openxmlformats.org/officeDocument/2006/math">
                    <m:r>
                      <a:rPr lang="el-GR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800" b="1" baseline="-25000" dirty="0"/>
              </a:p>
              <a:p>
                <a:pPr algn="l"/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:endParaRPr lang="en-US" sz="1800" i="1" dirty="0">
                  <a:latin typeface="Bodoni MT" panose="02070603080606020203" pitchFamily="18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6717" y="3079689"/>
                <a:ext cx="2197268" cy="669992"/>
              </a:xfrm>
              <a:prstGeom prst="rect">
                <a:avLst/>
              </a:prstGeom>
              <a:blipFill>
                <a:blip r:embed="rId7"/>
                <a:stretch>
                  <a:fillRect l="-2500" t="-90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 bwMode="auto">
          <a:xfrm rot="20405607">
            <a:off x="1084637" y="3227211"/>
            <a:ext cx="128759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Tonic input</a:t>
            </a:r>
            <a:endParaRPr lang="en-US" sz="1800" i="1" dirty="0">
              <a:latin typeface="Bodoni MT" panose="02070603080606020203" pitchFamily="18" charset="0"/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 rot="1537871">
            <a:off x="1046024" y="4323453"/>
            <a:ext cx="1287597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cs typeface="Arial" panose="020B0604020202020204" pitchFamily="34" charset="0"/>
              </a:rPr>
              <a:t>Tonic input</a:t>
            </a:r>
            <a:endParaRPr lang="en-US" sz="1800" i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4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457">
        <p:fade/>
      </p:transition>
    </mc:Choice>
    <mc:Fallback>
      <p:transition spd="med" advTm="794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Matsuoka Oscillator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 bwMode="auto">
              <a:xfrm>
                <a:off x="152400" y="4738699"/>
                <a:ext cx="4995983" cy="156966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: Activation of </a:t>
                </a:r>
                <a14:m>
                  <m:oMath xmlns:m="http://schemas.openxmlformats.org/officeDocument/2006/math"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: Self inhibition of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    :  </a:t>
                </a:r>
                <a:r>
                  <a:rPr lang="en-US" sz="1800" dirty="0">
                    <a:ea typeface="Cambria Math" panose="02040503050406030204" pitchFamily="18" charset="0"/>
                  </a:rPr>
                  <a:t>Tonic inputs</a:t>
                </a: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800" i="1" spc="-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spc="-3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/>
                  <a:t>  </a:t>
                </a:r>
                <a:r>
                  <a:rPr lang="en-US" sz="1800" dirty="0"/>
                  <a:t>: Angular position and reference position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     : Torque applied to the joint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738699"/>
                <a:ext cx="4995983" cy="1569660"/>
              </a:xfrm>
              <a:prstGeom prst="rect">
                <a:avLst/>
              </a:prstGeom>
              <a:blipFill>
                <a:blip r:embed="rId4"/>
                <a:stretch>
                  <a:fillRect l="-366" t="-1938" b="-503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272126" y="1991837"/>
            <a:ext cx="4195369" cy="2503533"/>
            <a:chOff x="272126" y="1886327"/>
            <a:chExt cx="4195369" cy="2503533"/>
          </a:xfrm>
        </p:grpSpPr>
        <p:grpSp>
          <p:nvGrpSpPr>
            <p:cNvPr id="114" name="Group 113"/>
            <p:cNvGrpSpPr/>
            <p:nvPr/>
          </p:nvGrpSpPr>
          <p:grpSpPr>
            <a:xfrm>
              <a:off x="272126" y="1886327"/>
              <a:ext cx="4195369" cy="2503533"/>
              <a:chOff x="330182" y="1619786"/>
              <a:chExt cx="4195369" cy="25035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850183" y="2178194"/>
                <a:ext cx="1407442" cy="1945125"/>
                <a:chOff x="5349240" y="1317001"/>
                <a:chExt cx="2531650" cy="3304289"/>
              </a:xfrm>
            </p:grpSpPr>
            <p:sp>
              <p:nvSpPr>
                <p:cNvPr id="61" name="Rectangle: Rounded Corners 60"/>
                <p:cNvSpPr/>
                <p:nvPr/>
              </p:nvSpPr>
              <p:spPr bwMode="auto">
                <a:xfrm>
                  <a:off x="5440680" y="2231491"/>
                  <a:ext cx="609600" cy="23897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5349240" y="3016061"/>
                  <a:ext cx="1158240" cy="820657"/>
                </a:xfrm>
                <a:prstGeom prst="ellips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5595844" y="1317001"/>
                  <a:ext cx="2285046" cy="1329310"/>
                  <a:chOff x="5656804" y="1164601"/>
                  <a:chExt cx="2285046" cy="1329310"/>
                </a:xfrm>
              </p:grpSpPr>
              <p:sp>
                <p:nvSpPr>
                  <p:cNvPr id="71" name="Rectangle 70"/>
                  <p:cNvSpPr/>
                  <p:nvPr/>
                </p:nvSpPr>
                <p:spPr bwMode="auto">
                  <a:xfrm rot="18838345">
                    <a:off x="5545325" y="1739462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5656804" y="2071755"/>
                    <a:ext cx="339918" cy="339918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 bwMode="auto">
                  <a:xfrm rot="1095735">
                    <a:off x="6612540" y="1565228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445227" y="1232612"/>
                    <a:ext cx="339918" cy="339918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 rot="2540035">
                    <a:off x="6096436" y="1317585"/>
                    <a:ext cx="149636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 bwMode="auto">
                  <a:xfrm rot="2540035">
                    <a:off x="6327158" y="1569859"/>
                    <a:ext cx="149635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330182" y="1769268"/>
                <a:ext cx="2734399" cy="2004446"/>
                <a:chOff x="1249680" y="1611717"/>
                <a:chExt cx="6004907" cy="4347705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1249680" y="1801070"/>
                  <a:ext cx="6004907" cy="3800824"/>
                  <a:chOff x="1249680" y="1801070"/>
                  <a:chExt cx="6004907" cy="3800824"/>
                </a:xfrm>
              </p:grpSpPr>
              <p:sp>
                <p:nvSpPr>
                  <p:cNvPr id="33" name="Oval 32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/>
                      <p:cNvSpPr/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Oval 34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𝒋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Oval 3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8" name="Straight Connector 37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0" name="Straight Connector 59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8" name="Straight Connector 57"/>
                    <p:cNvCxnSpPr>
                      <a:endCxn id="57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>
                      <a:endCxn id="55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3" name="Arc 52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1" name="Arc 50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2" name="Oval 51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4206241" y="4552948"/>
                    <a:ext cx="2126391" cy="675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7" name="Straight Connector 46"/>
                  <p:cNvCxnSpPr/>
                  <p:nvPr/>
                </p:nvCxnSpPr>
                <p:spPr bwMode="auto">
                  <a:xfrm flipV="1">
                    <a:off x="4175760" y="2886286"/>
                    <a:ext cx="3078827" cy="550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644759" y="2356889"/>
                <a:ext cx="607382" cy="142945"/>
                <a:chOff x="4374092" y="1380142"/>
                <a:chExt cx="654483" cy="142808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4374092" y="1383607"/>
                  <a:ext cx="458720" cy="116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4826470" y="1380142"/>
                  <a:ext cx="144556" cy="7827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60000" flipV="1">
                  <a:off x="4904547" y="1381989"/>
                  <a:ext cx="124028" cy="140961"/>
                </a:xfrm>
                <a:prstGeom prst="line">
                  <a:avLst/>
                </a:prstGeom>
                <a:solidFill>
                  <a:srgbClr val="FFA366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2637634" y="2575387"/>
                <a:ext cx="931231" cy="560231"/>
                <a:chOff x="4397871" y="1807604"/>
                <a:chExt cx="1003445" cy="559697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 flipV="1">
                  <a:off x="4397871" y="1807604"/>
                  <a:ext cx="1003445" cy="552478"/>
                  <a:chOff x="4397871" y="1404335"/>
                  <a:chExt cx="1003445" cy="552478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4397871" y="1404335"/>
                    <a:ext cx="1003445" cy="470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 flipH="1">
                    <a:off x="5278278" y="1790921"/>
                    <a:ext cx="114806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 flipH="1" flipV="1">
                    <a:off x="5227719" y="1817781"/>
                    <a:ext cx="123608" cy="139032"/>
                  </a:xfrm>
                  <a:prstGeom prst="line">
                    <a:avLst/>
                  </a:prstGeom>
                  <a:solidFill>
                    <a:srgbClr val="FFA366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5388324" y="1961612"/>
                  <a:ext cx="353" cy="40568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263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000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551737" y="2407836"/>
                <a:ext cx="605286" cy="9919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0" name="Arc 89"/>
              <p:cNvSpPr/>
              <p:nvPr/>
            </p:nvSpPr>
            <p:spPr bwMode="auto">
              <a:xfrm rot="3286230">
                <a:off x="3656348" y="2506898"/>
                <a:ext cx="428016" cy="415307"/>
              </a:xfrm>
              <a:prstGeom prst="arc">
                <a:avLst>
                  <a:gd name="adj1" fmla="val 16200000"/>
                  <a:gd name="adj2" fmla="val 230799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/>
                  <p:cNvSpPr/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pc="-30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i="1" dirty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Group 110"/>
              <p:cNvGrpSpPr/>
              <p:nvPr/>
            </p:nvGrpSpPr>
            <p:grpSpPr>
              <a:xfrm>
                <a:off x="1626117" y="1651899"/>
                <a:ext cx="2388530" cy="1366297"/>
                <a:chOff x="1626117" y="1651899"/>
                <a:chExt cx="2388530" cy="1366297"/>
              </a:xfrm>
            </p:grpSpPr>
            <p:cxnSp>
              <p:nvCxnSpPr>
                <p:cNvPr id="94" name="Connector: Elbow 93"/>
                <p:cNvCxnSpPr/>
                <p:nvPr/>
              </p:nvCxnSpPr>
              <p:spPr bwMode="auto">
                <a:xfrm rot="10800000" flipV="1">
                  <a:off x="1635994" y="1651899"/>
                  <a:ext cx="2378653" cy="608794"/>
                </a:xfrm>
                <a:prstGeom prst="bentConnector3">
                  <a:avLst>
                    <a:gd name="adj1" fmla="val 83561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4013314" y="1652362"/>
                  <a:ext cx="0" cy="657072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2030408" y="2234290"/>
                  <a:ext cx="0" cy="78367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Arrow Connector 107"/>
                <p:cNvCxnSpPr/>
                <p:nvPr/>
              </p:nvCxnSpPr>
              <p:spPr bwMode="auto">
                <a:xfrm flipH="1">
                  <a:off x="1626117" y="3016589"/>
                  <a:ext cx="412585" cy="1607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12" name="Rectangle 111"/>
              <p:cNvSpPr/>
              <p:nvPr/>
            </p:nvSpPr>
            <p:spPr>
              <a:xfrm>
                <a:off x="2684578" y="1619786"/>
                <a:ext cx="1378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/>
                  <a:t>Proprioceptive</a:t>
                </a:r>
              </a:p>
              <a:p>
                <a:pPr algn="r"/>
                <a:r>
                  <a:rPr lang="en-US" sz="1400" dirty="0"/>
                  <a:t>feedback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9644" y="2394637"/>
              <a:ext cx="448714" cy="1065916"/>
              <a:chOff x="579644" y="2394637"/>
              <a:chExt cx="448714" cy="10659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/>
                  <p:cNvSpPr/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Rectangle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387335" y="854983"/>
            <a:ext cx="8715189" cy="707886"/>
            <a:chOff x="387335" y="854983"/>
            <a:chExt cx="8715189" cy="707886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387335" y="854983"/>
              <a:ext cx="7423264" cy="70788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Mathematical model of neural rhythm generators</a:t>
              </a:r>
            </a:p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Based on a piece-wise linear set differential equations</a:t>
              </a: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7048757" y="885570"/>
              <a:ext cx="2053767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[Matsuoka, 1985, 1987]</a:t>
              </a:r>
            </a:p>
          </p:txBody>
        </p:sp>
        <p:sp>
          <p:nvSpPr>
            <p:cNvPr id="82" name="TextBox 81"/>
            <p:cNvSpPr txBox="1"/>
            <p:nvPr/>
          </p:nvSpPr>
          <p:spPr bwMode="auto">
            <a:xfrm>
              <a:off x="7048757" y="1110903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01804" y="1677456"/>
            <a:ext cx="4518662" cy="2856189"/>
            <a:chOff x="4601804" y="1707436"/>
            <a:chExt cx="4518662" cy="28561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 bwMode="auto">
                <a:xfrm>
                  <a:off x="7453343" y="4194293"/>
                  <a:ext cx="1667123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b="0" i="0" spc="-15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(0,∙)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3343" y="4194293"/>
                  <a:ext cx="1667123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/>
            <p:cNvGrpSpPr/>
            <p:nvPr/>
          </p:nvGrpSpPr>
          <p:grpSpPr>
            <a:xfrm>
              <a:off x="4601804" y="1707436"/>
              <a:ext cx="4399087" cy="2497969"/>
              <a:chOff x="4601804" y="1707436"/>
              <a:chExt cx="4399087" cy="249796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4653622" y="1715089"/>
                <a:ext cx="4340342" cy="1041665"/>
                <a:chOff x="4653622" y="1715089"/>
                <a:chExt cx="4340342" cy="1041665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7297616" y="1715089"/>
                  <a:ext cx="1174833" cy="1033463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Feedback</a:t>
                  </a:r>
                  <a:endParaRPr kumimoji="0" 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Rectangle 6"/>
                    <p:cNvSpPr/>
                    <p:nvPr/>
                  </p:nvSpPr>
                  <p:spPr bwMode="auto">
                    <a:xfrm>
                      <a:off x="4653622" y="2035809"/>
                      <a:ext cx="4340342" cy="720945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b="0" i="1" spc="-3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𝑢𝑖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  <a:p>
                      <a:pPr marL="0" indent="0" algn="l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800" i="1" spc="-150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sz="1800" spc="-15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𝛽𝜙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spc="-150" baseline="30000" dirty="0"/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i="1" spc="-15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spc="-300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sz="1800" spc="-3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𝑢𝑗</m:t>
                            </m:r>
                          </m:oMath>
                        </m:oMathPara>
                      </a14:m>
                      <a:endParaRPr lang="en-US" sz="1800" spc="-150" baseline="-25000" dirty="0"/>
                    </a:p>
                  </p:txBody>
                </p:sp>
              </mc:Choice>
              <mc:Fallback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653622" y="2035809"/>
                      <a:ext cx="4340342" cy="720945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 bwMode="auto">
              <a:xfrm>
                <a:off x="4601804" y="1707436"/>
                <a:ext cx="2020105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/>
                  <a:t>Matsuoka equations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4660548" y="2857522"/>
                    <a:ext cx="4340342" cy="698842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indent="0">
                      <a:buNone/>
                    </a:pPr>
                    <a14:m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1800" spc="-150" baseline="30000" dirty="0"/>
                      <a:t>+</a:t>
                    </a:r>
                  </a:p>
                  <a:p>
                    <a:pPr marL="0" indent="0">
                      <a:buNone/>
                    </a:pPr>
                    <a14:m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1800" spc="-150" baseline="30000" dirty="0"/>
                      <a:t>+</a:t>
                    </a:r>
                  </a:p>
                </p:txBody>
              </p:sp>
            </mc:Choice>
            <mc:Fallback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60548" y="2857522"/>
                    <a:ext cx="4340342" cy="69884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4660548" y="3702104"/>
                    <a:ext cx="4340343" cy="503301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eaLnBrk="0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800" spc="-150" dirty="0"/>
                  </a:p>
                </p:txBody>
              </p:sp>
            </mc:Choice>
            <mc:Fallback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60548" y="3702104"/>
                    <a:ext cx="4340343" cy="50330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6" name="Group 45"/>
          <p:cNvGrpSpPr/>
          <p:nvPr/>
        </p:nvGrpSpPr>
        <p:grpSpPr>
          <a:xfrm>
            <a:off x="4601804" y="4437368"/>
            <a:ext cx="4500720" cy="1366903"/>
            <a:chOff x="4601804" y="4437368"/>
            <a:chExt cx="4500720" cy="13669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 bwMode="auto">
                <a:xfrm>
                  <a:off x="4653620" y="4770593"/>
                  <a:ext cx="4340344" cy="72463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̈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800" b="0" i="1" spc="-15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spc="-15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oMath>
                    </m:oMathPara>
                  </a14:m>
                  <a:endParaRPr lang="en-US" sz="1800" spc="-150" dirty="0"/>
                </a:p>
                <a:p>
                  <a:pPr algn="l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̈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800" spc="-150" dirty="0"/>
                </a:p>
                <a:p>
                  <a:pPr algn="l" eaLnBrk="0" hangingPunct="0"/>
                  <a:endParaRPr lang="en-US" sz="1800" spc="-150" dirty="0"/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53620" y="4770593"/>
                  <a:ext cx="4340344" cy="72463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/>
            <p:cNvSpPr txBox="1"/>
            <p:nvPr/>
          </p:nvSpPr>
          <p:spPr bwMode="auto">
            <a:xfrm>
              <a:off x="7714002" y="5496494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  <p:sp>
          <p:nvSpPr>
            <p:cNvPr id="98" name="TextBox 97"/>
            <p:cNvSpPr txBox="1"/>
            <p:nvPr/>
          </p:nvSpPr>
          <p:spPr bwMode="auto">
            <a:xfrm>
              <a:off x="4601804" y="4437368"/>
              <a:ext cx="2191626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/>
                <a:t>Simple inertial system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4646696" y="2024413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51458" y="2839540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646696" y="3657717"/>
            <a:ext cx="4347268" cy="52425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638400" y="4763914"/>
            <a:ext cx="4347268" cy="72532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87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951">
        <p:fade/>
      </p:transition>
    </mc:Choice>
    <mc:Fallback>
      <p:transition spd="med" advTm="176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85" grpId="0" animBg="1"/>
      <p:bldP spid="85" grpId="1" animBg="1"/>
      <p:bldP spid="88" grpId="0" animBg="1"/>
      <p:bldP spid="88" grpId="1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6588" y="1283110"/>
            <a:ext cx="2350008" cy="1895573"/>
            <a:chOff x="539813" y="1342104"/>
            <a:chExt cx="2350008" cy="23449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813" y="1342104"/>
              <a:ext cx="2350008" cy="2344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39813" y="1342104"/>
              <a:ext cx="2350008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Initialization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227" y="1224118"/>
            <a:ext cx="2541822" cy="2141459"/>
            <a:chOff x="6221178" y="1342103"/>
            <a:chExt cx="2541822" cy="2603231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1178" y="1342103"/>
              <a:ext cx="2541822" cy="26032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Mechanical Inertial System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8227" y="4065020"/>
            <a:ext cx="2541822" cy="1641035"/>
            <a:chOff x="6221178" y="1342104"/>
            <a:chExt cx="2541822" cy="16410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221178" y="1342105"/>
              <a:ext cx="2541822" cy="16410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Matsuoka Torque</a:t>
              </a:r>
            </a:p>
          </p:txBody>
        </p:sp>
      </p:grp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Proposed Joint Control Technique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9624" y="3630916"/>
            <a:ext cx="1598396" cy="2655583"/>
            <a:chOff x="798251" y="3685844"/>
            <a:chExt cx="1598396" cy="26555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591" y="3883335"/>
              <a:ext cx="1591056" cy="245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798251" y="3685844"/>
              <a:ext cx="1598396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Robot Joint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 bwMode="auto">
              <a:xfrm>
                <a:off x="276760" y="2508943"/>
                <a:ext cx="2350008" cy="80002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Solve the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sz="16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acc>
                        <m:accPr>
                          <m:chr m:val="̇"/>
                          <m:ctrlP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spc="-15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60" y="2508943"/>
                <a:ext cx="2350008" cy="800027"/>
              </a:xfrm>
              <a:prstGeom prst="rect">
                <a:avLst/>
              </a:prstGeom>
              <a:blipFill>
                <a:blip r:embed="rId4"/>
                <a:stretch>
                  <a:fillRect t="-1527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276760" y="1596144"/>
            <a:ext cx="2359836" cy="307777"/>
            <a:chOff x="453736" y="1271687"/>
            <a:chExt cx="2359836" cy="307777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463564" y="1271687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Initialize the joint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53736" y="1571570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6760" y="1896027"/>
            <a:ext cx="2354928" cy="329377"/>
            <a:chOff x="453736" y="1571570"/>
            <a:chExt cx="2354928" cy="329377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53736" y="1571570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oscillator parameters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458656" y="190094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86588" y="2209060"/>
            <a:ext cx="2350018" cy="316224"/>
            <a:chOff x="463564" y="1884603"/>
            <a:chExt cx="2350018" cy="31622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463564" y="1884603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time steps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63574" y="220082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2641516" y="1920290"/>
            <a:ext cx="1328953" cy="874944"/>
            <a:chOff x="2818492" y="1979282"/>
            <a:chExt cx="1328953" cy="874944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 bwMode="auto">
                <a:xfrm>
                  <a:off x="2939411" y="1979282"/>
                  <a:ext cx="1208034" cy="594458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,</a:t>
                  </a: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 at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9411" y="1979282"/>
                  <a:ext cx="1208034" cy="594458"/>
                </a:xfrm>
                <a:prstGeom prst="rect">
                  <a:avLst/>
                </a:prstGeom>
                <a:blipFill>
                  <a:blip r:embed="rId5"/>
                  <a:stretch>
                    <a:fillRect l="-2525" t="-3061" b="-1224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 bwMode="auto">
            <a:xfrm>
              <a:off x="3280372" y="2579906"/>
              <a:ext cx="274320" cy="27432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7878" y="1595718"/>
            <a:ext cx="1856267" cy="1203477"/>
            <a:chOff x="2476340" y="1625214"/>
            <a:chExt cx="1573732" cy="1203477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V="1">
              <a:off x="2874652" y="2684208"/>
              <a:ext cx="1151653" cy="53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For each step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/>
                    <a:t> </a:t>
                  </a:r>
                </a:p>
                <a:p>
                  <a:pPr algn="r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], </m:t>
                      </m:r>
                    </m:oMath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at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6340" y="1625214"/>
                  <a:ext cx="1573732" cy="862737"/>
                </a:xfrm>
                <a:prstGeom prst="rect">
                  <a:avLst/>
                </a:prstGeom>
                <a:blipFill>
                  <a:blip r:embed="rId6"/>
                  <a:stretch>
                    <a:fillRect t="-2128" b="-7092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 bwMode="auto">
            <a:xfrm>
              <a:off x="3360149" y="2520914"/>
              <a:ext cx="240818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/>
                <a:t>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3147" y="1601551"/>
            <a:ext cx="2551650" cy="337609"/>
            <a:chOff x="453736" y="1271687"/>
            <a:chExt cx="2359836" cy="19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parameters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blipFill>
                  <a:blip r:embed="rId7"/>
                  <a:stretch>
                    <a:fillRect t="-4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 bwMode="auto">
            <a:xfrm>
              <a:off x="453736" y="1462955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4062475" y="3949507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5763983" y="4366539"/>
            <a:ext cx="2585267" cy="369332"/>
            <a:chOff x="5734487" y="4115820"/>
            <a:chExt cx="25852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 bwMode="auto">
                <a:xfrm>
                  <a:off x="5734487" y="4115820"/>
                  <a:ext cx="2541023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joint to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4487" y="4115820"/>
                  <a:ext cx="254102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 bwMode="auto">
            <a:xfrm>
              <a:off x="5778731" y="4454374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2518020" y="4065020"/>
            <a:ext cx="3290207" cy="624684"/>
            <a:chOff x="2518020" y="3814301"/>
            <a:chExt cx="3290207" cy="624684"/>
          </a:xfrm>
        </p:grpSpPr>
        <p:grpSp>
          <p:nvGrpSpPr>
            <p:cNvPr id="96" name="Group 95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91" name="Straight Arrow Connector 90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94" name="TextBox 93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 bwMode="auto">
                <a:xfrm>
                  <a:off x="3524407" y="3814301"/>
                  <a:ext cx="1521250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Target angle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4407" y="3814301"/>
                  <a:ext cx="152125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 flipH="1">
            <a:off x="2530017" y="5035320"/>
            <a:ext cx="3290207" cy="700322"/>
            <a:chOff x="2518020" y="4131208"/>
            <a:chExt cx="3290207" cy="700322"/>
          </a:xfrm>
        </p:grpSpPr>
        <p:grpSp>
          <p:nvGrpSpPr>
            <p:cNvPr id="100" name="Group 99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 bwMode="auto">
                <a:xfrm>
                  <a:off x="2916169" y="4492976"/>
                  <a:ext cx="2128724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Actual joint position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16169" y="4492976"/>
                  <a:ext cx="2128724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433" t="-5357" b="-2142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the torque </a:t>
                </a:r>
                <a14:m>
                  <m:oMath xmlns:m="http://schemas.openxmlformats.org/officeDocument/2006/math">
                    <m:r>
                      <a:rPr lang="el-GR" sz="14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400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400" dirty="0"/>
                  <a:t> using the value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in the Matsuoka equations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blipFill>
                <a:blip r:embed="rId12"/>
                <a:stretch>
                  <a:fillRect t="-1600" r="-1199" b="-7200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6936712" y="3365577"/>
            <a:ext cx="748643" cy="699443"/>
            <a:chOff x="6936712" y="3365577"/>
            <a:chExt cx="748643" cy="699443"/>
          </a:xfrm>
        </p:grpSpPr>
        <p:cxnSp>
          <p:nvCxnSpPr>
            <p:cNvPr id="107" name="Straight Arrow Connector 106"/>
            <p:cNvCxnSpPr>
              <a:stCxn id="17" idx="0"/>
              <a:endCxn id="10" idx="2"/>
            </p:cNvCxnSpPr>
            <p:nvPr/>
          </p:nvCxnSpPr>
          <p:spPr bwMode="auto">
            <a:xfrm flipV="1">
              <a:off x="7079138" y="3365577"/>
              <a:ext cx="0" cy="6994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2" name="TextBox 111"/>
            <p:cNvSpPr txBox="1"/>
            <p:nvPr/>
          </p:nvSpPr>
          <p:spPr bwMode="auto">
            <a:xfrm>
              <a:off x="6936712" y="3608331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/>
          <p:cNvGrpSpPr/>
          <p:nvPr/>
        </p:nvGrpSpPr>
        <p:grpSpPr>
          <a:xfrm>
            <a:off x="8214716" y="2203804"/>
            <a:ext cx="673551" cy="2362789"/>
            <a:chOff x="8214716" y="1885196"/>
            <a:chExt cx="673551" cy="2681397"/>
          </a:xfrm>
        </p:grpSpPr>
        <p:grpSp>
          <p:nvGrpSpPr>
            <p:cNvPr id="97" name="Group 96"/>
            <p:cNvGrpSpPr/>
            <p:nvPr/>
          </p:nvGrpSpPr>
          <p:grpSpPr>
            <a:xfrm>
              <a:off x="8349250" y="1885196"/>
              <a:ext cx="539017" cy="2681397"/>
              <a:chOff x="8349250" y="1885197"/>
              <a:chExt cx="539017" cy="23999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349250" y="1885197"/>
                <a:ext cx="413750" cy="2399900"/>
                <a:chOff x="8349250" y="1885197"/>
                <a:chExt cx="413750" cy="2399900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8350049" y="1885197"/>
                  <a:ext cx="41295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763000" y="1885197"/>
                  <a:ext cx="0" cy="2399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6" name="Straight Arrow Connector 85"/>
                <p:cNvCxnSpPr/>
                <p:nvPr/>
              </p:nvCxnSpPr>
              <p:spPr bwMode="auto">
                <a:xfrm flipH="1">
                  <a:off x="8349250" y="4285097"/>
                  <a:ext cx="41375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8604215" y="29032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8214716" y="3430262"/>
                  <a:ext cx="594330" cy="4191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800" dirty="0"/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716" y="3430262"/>
                  <a:ext cx="594330" cy="4191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 bwMode="auto">
          <a:xfrm>
            <a:off x="3846577" y="2589193"/>
            <a:ext cx="751668" cy="523220"/>
          </a:xfrm>
          <a:prstGeom prst="rect">
            <a:avLst/>
          </a:prstGeom>
          <a:solidFill>
            <a:srgbClr val="CCCC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ODE</a:t>
            </a:r>
          </a:p>
          <a:p>
            <a:r>
              <a:rPr lang="en-US" sz="1400" b="1" dirty="0"/>
              <a:t>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884533" y="2324319"/>
                <a:ext cx="2480263" cy="911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Calculate the derivative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sz="1600" b="1" dirty="0"/>
                  <a:t>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̇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̇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33" y="2324319"/>
                <a:ext cx="2480263" cy="911916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4604406" y="2914457"/>
            <a:ext cx="1218475" cy="621642"/>
            <a:chOff x="4581810" y="4178370"/>
            <a:chExt cx="1218475" cy="62164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581810" y="4178370"/>
              <a:ext cx="1218475" cy="307777"/>
              <a:chOff x="4581810" y="4178370"/>
              <a:chExt cx="1218475" cy="307777"/>
            </a:xfrm>
          </p:grpSpPr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581810" y="4327940"/>
                <a:ext cx="1218475" cy="1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24" name="TextBox 123"/>
              <p:cNvSpPr txBox="1"/>
              <p:nvPr/>
            </p:nvSpPr>
            <p:spPr bwMode="auto">
              <a:xfrm>
                <a:off x="5024647" y="417837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7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d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7042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2646424" y="2921572"/>
            <a:ext cx="1280614" cy="623944"/>
            <a:chOff x="2818492" y="2579906"/>
            <a:chExt cx="1280614" cy="623944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 flipH="1"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2999492" y="2834518"/>
                  <a:ext cx="1099614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400" dirty="0"/>
                    <a:t>[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9492" y="2834518"/>
                  <a:ext cx="1099614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67" b="-16393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/>
            <p:cNvSpPr txBox="1"/>
            <p:nvPr/>
          </p:nvSpPr>
          <p:spPr bwMode="auto">
            <a:xfrm>
              <a:off x="3280372" y="2579906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8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034750" y="3318370"/>
            <a:ext cx="645927" cy="645927"/>
            <a:chOff x="4034750" y="3318370"/>
            <a:chExt cx="645927" cy="645927"/>
          </a:xfrm>
        </p:grpSpPr>
        <p:sp>
          <p:nvSpPr>
            <p:cNvPr id="135" name="Arc 134"/>
            <p:cNvSpPr/>
            <p:nvPr/>
          </p:nvSpPr>
          <p:spPr bwMode="auto">
            <a:xfrm>
              <a:off x="4034750" y="3318370"/>
              <a:ext cx="645927" cy="645927"/>
            </a:xfrm>
            <a:prstGeom prst="arc">
              <a:avLst>
                <a:gd name="adj1" fmla="val 16789869"/>
                <a:gd name="adj2" fmla="val 14881718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4123299" y="3494361"/>
              <a:ext cx="442750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2-7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75854" y="1966635"/>
            <a:ext cx="2775867" cy="404240"/>
            <a:chOff x="5675854" y="1966635"/>
            <a:chExt cx="2775867" cy="4042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5675854" y="1966635"/>
                  <a:ext cx="2775867" cy="33291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Calculate torque </a:t>
                  </a:r>
                  <a14:m>
                    <m:oMath xmlns:m="http://schemas.openxmlformats.org/officeDocument/2006/math"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1400" dirty="0"/>
                    <a:t> at time </a:t>
                  </a:r>
                  <a14:m>
                    <m:oMath xmlns:m="http://schemas.openxmlformats.org/officeDocument/2006/math">
                      <m:r>
                        <a:rPr lang="en-US" sz="14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5854" y="1966635"/>
                  <a:ext cx="2775867" cy="332912"/>
                </a:xfrm>
                <a:prstGeom prst="rect">
                  <a:avLst/>
                </a:prstGeom>
                <a:blipFill>
                  <a:blip r:embed="rId18"/>
                  <a:stretch>
                    <a:fillRect b="-1851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/>
            <p:cNvCxnSpPr/>
            <p:nvPr/>
          </p:nvCxnSpPr>
          <p:spPr bwMode="auto">
            <a:xfrm>
              <a:off x="5807218" y="2370875"/>
              <a:ext cx="2542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295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0248">
        <p:fade/>
      </p:transition>
    </mc:Choice>
    <mc:Fallback>
      <p:transition spd="med" advTm="170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5" grpId="0"/>
      <p:bldP spid="19" grpId="0" animBg="1"/>
      <p:bldP spid="1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Coupling of oscillators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3659690" cy="2002536"/>
                <a:chOff x="1249680" y="1611717"/>
                <a:chExt cx="7458511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7458511" cy="3800824"/>
                  <a:chOff x="1249680" y="1801070"/>
                  <a:chExt cx="7458511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54" name="Straight Connector 53"/>
                  <p:cNvCxnSpPr/>
                  <p:nvPr/>
                </p:nvCxnSpPr>
                <p:spPr bwMode="auto">
                  <a:xfrm>
                    <a:off x="4206240" y="4552949"/>
                    <a:ext cx="2243810" cy="1074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>
                    <a:off x="4175759" y="2891789"/>
                    <a:ext cx="4532432" cy="339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5548312" y="1367864"/>
                <a:ext cx="424598" cy="341558"/>
                <a:chOff x="5548312" y="1367864"/>
                <a:chExt cx="424598" cy="341558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67864"/>
                  <a:ext cx="340235" cy="2505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563737" cy="2002992"/>
                <a:chOff x="1249680" y="1611717"/>
                <a:chExt cx="5222401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222401" cy="3800824"/>
                  <a:chOff x="1249680" y="1801070"/>
                  <a:chExt cx="5222401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95" name="Straight Connector 94"/>
                  <p:cNvCxnSpPr/>
                  <p:nvPr/>
                </p:nvCxnSpPr>
                <p:spPr bwMode="auto">
                  <a:xfrm flipV="1">
                    <a:off x="4206239" y="4547579"/>
                    <a:ext cx="2265842" cy="537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93" name="Straight Connector 92"/>
                  <p:cNvCxnSpPr/>
                  <p:nvPr/>
                </p:nvCxnSpPr>
                <p:spPr bwMode="auto">
                  <a:xfrm>
                    <a:off x="4175759" y="2891789"/>
                    <a:ext cx="2225179" cy="4219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82929" y="3766508"/>
                <a:ext cx="2091604" cy="332933"/>
                <a:chOff x="4402263" y="1916239"/>
                <a:chExt cx="2091604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402263" y="1916239"/>
                  <a:ext cx="2091604" cy="324675"/>
                  <a:chOff x="4402263" y="1523503"/>
                  <a:chExt cx="2091604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>
                    <a:off x="4402263" y="1523503"/>
                    <a:ext cx="209160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32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510">
        <p:fade/>
      </p:transition>
    </mc:Choice>
    <mc:Fallback>
      <p:transition spd="med" advTm="59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Anti-phase / in-phase oscillations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-1150" y="1873530"/>
            <a:ext cx="4501543" cy="2822383"/>
            <a:chOff x="306182" y="870184"/>
            <a:chExt cx="4139191" cy="2595195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06182" y="870184"/>
              <a:ext cx="4139191" cy="2595195"/>
              <a:chOff x="0" y="225"/>
              <a:chExt cx="5760" cy="387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747" y="515"/>
                <a:ext cx="4470" cy="290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470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V="1">
                <a:off x="74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23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V="1">
                <a:off x="372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521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681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5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0 w 111"/>
                  <a:gd name="T19" fmla="*/ 5 h 175"/>
                  <a:gd name="T20" fmla="*/ 87 w 111"/>
                  <a:gd name="T21" fmla="*/ 9 h 175"/>
                  <a:gd name="T22" fmla="*/ 92 w 111"/>
                  <a:gd name="T23" fmla="*/ 14 h 175"/>
                  <a:gd name="T24" fmla="*/ 97 w 111"/>
                  <a:gd name="T25" fmla="*/ 21 h 175"/>
                  <a:gd name="T26" fmla="*/ 103 w 111"/>
                  <a:gd name="T27" fmla="*/ 33 h 175"/>
                  <a:gd name="T28" fmla="*/ 108 w 111"/>
                  <a:gd name="T29" fmla="*/ 47 h 175"/>
                  <a:gd name="T30" fmla="*/ 110 w 111"/>
                  <a:gd name="T31" fmla="*/ 65 h 175"/>
                  <a:gd name="T32" fmla="*/ 111 w 111"/>
                  <a:gd name="T33" fmla="*/ 87 h 175"/>
                  <a:gd name="T34" fmla="*/ 110 w 111"/>
                  <a:gd name="T35" fmla="*/ 113 h 175"/>
                  <a:gd name="T36" fmla="*/ 104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3 w 111"/>
                  <a:gd name="T47" fmla="*/ 169 h 175"/>
                  <a:gd name="T48" fmla="*/ 15 w 111"/>
                  <a:gd name="T49" fmla="*/ 157 h 175"/>
                  <a:gd name="T50" fmla="*/ 7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2 w 111"/>
                  <a:gd name="T59" fmla="*/ 112 h 175"/>
                  <a:gd name="T60" fmla="*/ 26 w 111"/>
                  <a:gd name="T61" fmla="*/ 129 h 175"/>
                  <a:gd name="T62" fmla="*/ 31 w 111"/>
                  <a:gd name="T63" fmla="*/ 141 h 175"/>
                  <a:gd name="T64" fmla="*/ 36 w 111"/>
                  <a:gd name="T65" fmla="*/ 147 h 175"/>
                  <a:gd name="T66" fmla="*/ 42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68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7 w 111"/>
                  <a:gd name="T83" fmla="*/ 112 h 175"/>
                  <a:gd name="T84" fmla="*/ 89 w 111"/>
                  <a:gd name="T85" fmla="*/ 87 h 175"/>
                  <a:gd name="T86" fmla="*/ 87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68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2 w 111"/>
                  <a:gd name="T103" fmla="*/ 23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4 h 175"/>
                  <a:gd name="T110" fmla="*/ 22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7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1" y="87"/>
                    </a:lnTo>
                    <a:lnTo>
                      <a:pt x="110" y="113"/>
                    </a:lnTo>
                    <a:lnTo>
                      <a:pt x="104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5" y="157"/>
                    </a:lnTo>
                    <a:lnTo>
                      <a:pt x="7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2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2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2110" y="3545"/>
                <a:ext cx="63" cy="171"/>
              </a:xfrm>
              <a:custGeom>
                <a:avLst/>
                <a:gdLst>
                  <a:gd name="T0" fmla="*/ 63 w 63"/>
                  <a:gd name="T1" fmla="*/ 171 h 171"/>
                  <a:gd name="T2" fmla="*/ 40 w 63"/>
                  <a:gd name="T3" fmla="*/ 171 h 171"/>
                  <a:gd name="T4" fmla="*/ 40 w 63"/>
                  <a:gd name="T5" fmla="*/ 37 h 171"/>
                  <a:gd name="T6" fmla="*/ 32 w 63"/>
                  <a:gd name="T7" fmla="*/ 45 h 171"/>
                  <a:gd name="T8" fmla="*/ 21 w 63"/>
                  <a:gd name="T9" fmla="*/ 52 h 171"/>
                  <a:gd name="T10" fmla="*/ 11 w 63"/>
                  <a:gd name="T11" fmla="*/ 58 h 171"/>
                  <a:gd name="T12" fmla="*/ 0 w 63"/>
                  <a:gd name="T13" fmla="*/ 63 h 171"/>
                  <a:gd name="T14" fmla="*/ 0 w 63"/>
                  <a:gd name="T15" fmla="*/ 42 h 171"/>
                  <a:gd name="T16" fmla="*/ 16 w 63"/>
                  <a:gd name="T17" fmla="*/ 33 h 171"/>
                  <a:gd name="T18" fmla="*/ 30 w 63"/>
                  <a:gd name="T19" fmla="*/ 23 h 171"/>
                  <a:gd name="T20" fmla="*/ 37 w 63"/>
                  <a:gd name="T21" fmla="*/ 14 h 171"/>
                  <a:gd name="T22" fmla="*/ 44 w 63"/>
                  <a:gd name="T23" fmla="*/ 7 h 171"/>
                  <a:gd name="T24" fmla="*/ 47 w 63"/>
                  <a:gd name="T25" fmla="*/ 0 h 171"/>
                  <a:gd name="T26" fmla="*/ 63 w 63"/>
                  <a:gd name="T27" fmla="*/ 0 h 171"/>
                  <a:gd name="T28" fmla="*/ 63 w 63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1">
                    <a:moveTo>
                      <a:pt x="63" y="171"/>
                    </a:moveTo>
                    <a:lnTo>
                      <a:pt x="40" y="171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8"/>
                    </a:lnTo>
                    <a:lnTo>
                      <a:pt x="0" y="63"/>
                    </a:lnTo>
                    <a:lnTo>
                      <a:pt x="0" y="42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7" y="14"/>
                    </a:lnTo>
                    <a:lnTo>
                      <a:pt x="44" y="7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2227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7 w 112"/>
                  <a:gd name="T5" fmla="*/ 37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4 w 112"/>
                  <a:gd name="T23" fmla="*/ 14 h 175"/>
                  <a:gd name="T24" fmla="*/ 98 w 112"/>
                  <a:gd name="T25" fmla="*/ 21 h 175"/>
                  <a:gd name="T26" fmla="*/ 105 w 112"/>
                  <a:gd name="T27" fmla="*/ 33 h 175"/>
                  <a:gd name="T28" fmla="*/ 108 w 112"/>
                  <a:gd name="T29" fmla="*/ 47 h 175"/>
                  <a:gd name="T30" fmla="*/ 112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7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4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8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3 w 112"/>
                  <a:gd name="T57" fmla="*/ 87 h 175"/>
                  <a:gd name="T58" fmla="*/ 25 w 112"/>
                  <a:gd name="T59" fmla="*/ 112 h 175"/>
                  <a:gd name="T60" fmla="*/ 26 w 112"/>
                  <a:gd name="T61" fmla="*/ 129 h 175"/>
                  <a:gd name="T62" fmla="*/ 32 w 112"/>
                  <a:gd name="T63" fmla="*/ 141 h 175"/>
                  <a:gd name="T64" fmla="*/ 37 w 112"/>
                  <a:gd name="T65" fmla="*/ 147 h 175"/>
                  <a:gd name="T66" fmla="*/ 44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70 w 112"/>
                  <a:gd name="T75" fmla="*/ 150 h 175"/>
                  <a:gd name="T76" fmla="*/ 75 w 112"/>
                  <a:gd name="T77" fmla="*/ 147 h 175"/>
                  <a:gd name="T78" fmla="*/ 80 w 112"/>
                  <a:gd name="T79" fmla="*/ 141 h 175"/>
                  <a:gd name="T80" fmla="*/ 86 w 112"/>
                  <a:gd name="T81" fmla="*/ 129 h 175"/>
                  <a:gd name="T82" fmla="*/ 89 w 112"/>
                  <a:gd name="T83" fmla="*/ 112 h 175"/>
                  <a:gd name="T84" fmla="*/ 89 w 112"/>
                  <a:gd name="T85" fmla="*/ 87 h 175"/>
                  <a:gd name="T86" fmla="*/ 89 w 112"/>
                  <a:gd name="T87" fmla="*/ 63 h 175"/>
                  <a:gd name="T88" fmla="*/ 86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70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4 w 112"/>
                  <a:gd name="T103" fmla="*/ 23 h 175"/>
                  <a:gd name="T104" fmla="*/ 37 w 112"/>
                  <a:gd name="T105" fmla="*/ 26 h 175"/>
                  <a:gd name="T106" fmla="*/ 33 w 112"/>
                  <a:gd name="T107" fmla="*/ 31 h 175"/>
                  <a:gd name="T108" fmla="*/ 26 w 112"/>
                  <a:gd name="T109" fmla="*/ 44 h 175"/>
                  <a:gd name="T110" fmla="*/ 25 w 112"/>
                  <a:gd name="T111" fmla="*/ 63 h 175"/>
                  <a:gd name="T112" fmla="*/ 23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8" y="21"/>
                    </a:lnTo>
                    <a:lnTo>
                      <a:pt x="105" y="33"/>
                    </a:lnTo>
                    <a:lnTo>
                      <a:pt x="108" y="47"/>
                    </a:lnTo>
                    <a:lnTo>
                      <a:pt x="112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7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4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8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2"/>
                    </a:lnTo>
                    <a:lnTo>
                      <a:pt x="26" y="129"/>
                    </a:lnTo>
                    <a:lnTo>
                      <a:pt x="32" y="141"/>
                    </a:lnTo>
                    <a:lnTo>
                      <a:pt x="37" y="147"/>
                    </a:lnTo>
                    <a:lnTo>
                      <a:pt x="44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6" y="129"/>
                    </a:lnTo>
                    <a:lnTo>
                      <a:pt x="89" y="112"/>
                    </a:lnTo>
                    <a:lnTo>
                      <a:pt x="89" y="87"/>
                    </a:lnTo>
                    <a:lnTo>
                      <a:pt x="89" y="63"/>
                    </a:lnTo>
                    <a:lnTo>
                      <a:pt x="86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4" y="23"/>
                    </a:lnTo>
                    <a:lnTo>
                      <a:pt x="37" y="26"/>
                    </a:lnTo>
                    <a:lnTo>
                      <a:pt x="33" y="31"/>
                    </a:lnTo>
                    <a:lnTo>
                      <a:pt x="26" y="44"/>
                    </a:lnTo>
                    <a:lnTo>
                      <a:pt x="25" y="63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3583" y="3545"/>
                <a:ext cx="112" cy="171"/>
              </a:xfrm>
              <a:custGeom>
                <a:avLst/>
                <a:gdLst>
                  <a:gd name="T0" fmla="*/ 112 w 112"/>
                  <a:gd name="T1" fmla="*/ 148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5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4 h 171"/>
                  <a:gd name="T16" fmla="*/ 30 w 112"/>
                  <a:gd name="T17" fmla="*/ 117 h 171"/>
                  <a:gd name="T18" fmla="*/ 41 w 112"/>
                  <a:gd name="T19" fmla="*/ 106 h 171"/>
                  <a:gd name="T20" fmla="*/ 58 w 112"/>
                  <a:gd name="T21" fmla="*/ 92 h 171"/>
                  <a:gd name="T22" fmla="*/ 70 w 112"/>
                  <a:gd name="T23" fmla="*/ 80 h 171"/>
                  <a:gd name="T24" fmla="*/ 77 w 112"/>
                  <a:gd name="T25" fmla="*/ 71 h 171"/>
                  <a:gd name="T26" fmla="*/ 82 w 112"/>
                  <a:gd name="T27" fmla="*/ 63 h 171"/>
                  <a:gd name="T28" fmla="*/ 86 w 112"/>
                  <a:gd name="T29" fmla="*/ 54 h 171"/>
                  <a:gd name="T30" fmla="*/ 86 w 112"/>
                  <a:gd name="T31" fmla="*/ 47 h 171"/>
                  <a:gd name="T32" fmla="*/ 86 w 112"/>
                  <a:gd name="T33" fmla="*/ 40 h 171"/>
                  <a:gd name="T34" fmla="*/ 82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8 w 112"/>
                  <a:gd name="T45" fmla="*/ 21 h 171"/>
                  <a:gd name="T46" fmla="*/ 39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5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18 w 112"/>
                  <a:gd name="T61" fmla="*/ 12 h 171"/>
                  <a:gd name="T62" fmla="*/ 35 w 112"/>
                  <a:gd name="T63" fmla="*/ 2 h 171"/>
                  <a:gd name="T64" fmla="*/ 56 w 112"/>
                  <a:gd name="T65" fmla="*/ 0 h 171"/>
                  <a:gd name="T66" fmla="*/ 79 w 112"/>
                  <a:gd name="T67" fmla="*/ 3 h 171"/>
                  <a:gd name="T68" fmla="*/ 95 w 112"/>
                  <a:gd name="T69" fmla="*/ 14 h 171"/>
                  <a:gd name="T70" fmla="*/ 105 w 112"/>
                  <a:gd name="T71" fmla="*/ 28 h 171"/>
                  <a:gd name="T72" fmla="*/ 109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6 h 171"/>
                  <a:gd name="T78" fmla="*/ 100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2 w 112"/>
                  <a:gd name="T85" fmla="*/ 117 h 171"/>
                  <a:gd name="T86" fmla="*/ 53 w 112"/>
                  <a:gd name="T87" fmla="*/ 124 h 171"/>
                  <a:gd name="T88" fmla="*/ 46 w 112"/>
                  <a:gd name="T89" fmla="*/ 131 h 171"/>
                  <a:gd name="T90" fmla="*/ 41 w 112"/>
                  <a:gd name="T91" fmla="*/ 134 h 171"/>
                  <a:gd name="T92" fmla="*/ 37 w 112"/>
                  <a:gd name="T93" fmla="*/ 138 h 171"/>
                  <a:gd name="T94" fmla="*/ 32 w 112"/>
                  <a:gd name="T95" fmla="*/ 143 h 171"/>
                  <a:gd name="T96" fmla="*/ 28 w 112"/>
                  <a:gd name="T97" fmla="*/ 148 h 171"/>
                  <a:gd name="T98" fmla="*/ 112 w 112"/>
                  <a:gd name="T99" fmla="*/ 1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48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5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4"/>
                    </a:lnTo>
                    <a:lnTo>
                      <a:pt x="30" y="117"/>
                    </a:lnTo>
                    <a:lnTo>
                      <a:pt x="41" y="106"/>
                    </a:lnTo>
                    <a:lnTo>
                      <a:pt x="58" y="92"/>
                    </a:lnTo>
                    <a:lnTo>
                      <a:pt x="70" y="80"/>
                    </a:lnTo>
                    <a:lnTo>
                      <a:pt x="77" y="71"/>
                    </a:lnTo>
                    <a:lnTo>
                      <a:pt x="82" y="63"/>
                    </a:lnTo>
                    <a:lnTo>
                      <a:pt x="86" y="54"/>
                    </a:lnTo>
                    <a:lnTo>
                      <a:pt x="86" y="47"/>
                    </a:lnTo>
                    <a:lnTo>
                      <a:pt x="86" y="40"/>
                    </a:lnTo>
                    <a:lnTo>
                      <a:pt x="82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8" y="21"/>
                    </a:lnTo>
                    <a:lnTo>
                      <a:pt x="39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5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18" y="12"/>
                    </a:lnTo>
                    <a:lnTo>
                      <a:pt x="35" y="2"/>
                    </a:lnTo>
                    <a:lnTo>
                      <a:pt x="56" y="0"/>
                    </a:lnTo>
                    <a:lnTo>
                      <a:pt x="79" y="3"/>
                    </a:lnTo>
                    <a:lnTo>
                      <a:pt x="95" y="14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5" y="66"/>
                    </a:lnTo>
                    <a:lnTo>
                      <a:pt x="100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2" y="117"/>
                    </a:lnTo>
                    <a:lnTo>
                      <a:pt x="53" y="124"/>
                    </a:lnTo>
                    <a:lnTo>
                      <a:pt x="46" y="131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2" y="143"/>
                    </a:lnTo>
                    <a:lnTo>
                      <a:pt x="28" y="148"/>
                    </a:lnTo>
                    <a:lnTo>
                      <a:pt x="112" y="1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718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5 w 112"/>
                  <a:gd name="T5" fmla="*/ 37 h 175"/>
                  <a:gd name="T6" fmla="*/ 14 w 112"/>
                  <a:gd name="T7" fmla="*/ 21 h 175"/>
                  <a:gd name="T8" fmla="*/ 24 w 112"/>
                  <a:gd name="T9" fmla="*/ 9 h 175"/>
                  <a:gd name="T10" fmla="*/ 38 w 112"/>
                  <a:gd name="T11" fmla="*/ 2 h 175"/>
                  <a:gd name="T12" fmla="*/ 56 w 112"/>
                  <a:gd name="T13" fmla="*/ 0 h 175"/>
                  <a:gd name="T14" fmla="*/ 64 w 112"/>
                  <a:gd name="T15" fmla="*/ 0 h 175"/>
                  <a:gd name="T16" fmla="*/ 73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2 w 112"/>
                  <a:gd name="T23" fmla="*/ 14 h 175"/>
                  <a:gd name="T24" fmla="*/ 98 w 112"/>
                  <a:gd name="T25" fmla="*/ 21 h 175"/>
                  <a:gd name="T26" fmla="*/ 103 w 112"/>
                  <a:gd name="T27" fmla="*/ 33 h 175"/>
                  <a:gd name="T28" fmla="*/ 108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5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3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1 w 112"/>
                  <a:gd name="T57" fmla="*/ 87 h 175"/>
                  <a:gd name="T58" fmla="*/ 23 w 112"/>
                  <a:gd name="T59" fmla="*/ 112 h 175"/>
                  <a:gd name="T60" fmla="*/ 26 w 112"/>
                  <a:gd name="T61" fmla="*/ 129 h 175"/>
                  <a:gd name="T62" fmla="*/ 31 w 112"/>
                  <a:gd name="T63" fmla="*/ 141 h 175"/>
                  <a:gd name="T64" fmla="*/ 36 w 112"/>
                  <a:gd name="T65" fmla="*/ 147 h 175"/>
                  <a:gd name="T66" fmla="*/ 42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0 h 175"/>
                  <a:gd name="T76" fmla="*/ 75 w 112"/>
                  <a:gd name="T77" fmla="*/ 147 h 175"/>
                  <a:gd name="T78" fmla="*/ 78 w 112"/>
                  <a:gd name="T79" fmla="*/ 141 h 175"/>
                  <a:gd name="T80" fmla="*/ 85 w 112"/>
                  <a:gd name="T81" fmla="*/ 129 h 175"/>
                  <a:gd name="T82" fmla="*/ 87 w 112"/>
                  <a:gd name="T83" fmla="*/ 112 h 175"/>
                  <a:gd name="T84" fmla="*/ 89 w 112"/>
                  <a:gd name="T85" fmla="*/ 87 h 175"/>
                  <a:gd name="T86" fmla="*/ 87 w 112"/>
                  <a:gd name="T87" fmla="*/ 63 h 175"/>
                  <a:gd name="T88" fmla="*/ 85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6 w 112"/>
                  <a:gd name="T105" fmla="*/ 26 h 175"/>
                  <a:gd name="T106" fmla="*/ 31 w 112"/>
                  <a:gd name="T107" fmla="*/ 31 h 175"/>
                  <a:gd name="T108" fmla="*/ 26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5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1" y="87"/>
                    </a:moveTo>
                    <a:lnTo>
                      <a:pt x="23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78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3" y="63"/>
                    </a:lnTo>
                    <a:lnTo>
                      <a:pt x="21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5074" y="3545"/>
                <a:ext cx="113" cy="175"/>
              </a:xfrm>
              <a:custGeom>
                <a:avLst/>
                <a:gdLst>
                  <a:gd name="T0" fmla="*/ 23 w 113"/>
                  <a:gd name="T1" fmla="*/ 124 h 175"/>
                  <a:gd name="T2" fmla="*/ 30 w 113"/>
                  <a:gd name="T3" fmla="*/ 141 h 175"/>
                  <a:gd name="T4" fmla="*/ 40 w 113"/>
                  <a:gd name="T5" fmla="*/ 150 h 175"/>
                  <a:gd name="T6" fmla="*/ 56 w 113"/>
                  <a:gd name="T7" fmla="*/ 154 h 175"/>
                  <a:gd name="T8" fmla="*/ 70 w 113"/>
                  <a:gd name="T9" fmla="*/ 152 h 175"/>
                  <a:gd name="T10" fmla="*/ 82 w 113"/>
                  <a:gd name="T11" fmla="*/ 145 h 175"/>
                  <a:gd name="T12" fmla="*/ 89 w 113"/>
                  <a:gd name="T13" fmla="*/ 129 h 175"/>
                  <a:gd name="T14" fmla="*/ 89 w 113"/>
                  <a:gd name="T15" fmla="*/ 110 h 175"/>
                  <a:gd name="T16" fmla="*/ 82 w 113"/>
                  <a:gd name="T17" fmla="*/ 96 h 175"/>
                  <a:gd name="T18" fmla="*/ 66 w 113"/>
                  <a:gd name="T19" fmla="*/ 87 h 175"/>
                  <a:gd name="T20" fmla="*/ 51 w 113"/>
                  <a:gd name="T21" fmla="*/ 87 h 175"/>
                  <a:gd name="T22" fmla="*/ 45 w 113"/>
                  <a:gd name="T23" fmla="*/ 70 h 175"/>
                  <a:gd name="T24" fmla="*/ 56 w 113"/>
                  <a:gd name="T25" fmla="*/ 68 h 175"/>
                  <a:gd name="T26" fmla="*/ 72 w 113"/>
                  <a:gd name="T27" fmla="*/ 63 h 175"/>
                  <a:gd name="T28" fmla="*/ 79 w 113"/>
                  <a:gd name="T29" fmla="*/ 56 h 175"/>
                  <a:gd name="T30" fmla="*/ 80 w 113"/>
                  <a:gd name="T31" fmla="*/ 44 h 175"/>
                  <a:gd name="T32" fmla="*/ 77 w 113"/>
                  <a:gd name="T33" fmla="*/ 31 h 175"/>
                  <a:gd name="T34" fmla="*/ 68 w 113"/>
                  <a:gd name="T35" fmla="*/ 23 h 175"/>
                  <a:gd name="T36" fmla="*/ 54 w 113"/>
                  <a:gd name="T37" fmla="*/ 19 h 175"/>
                  <a:gd name="T38" fmla="*/ 42 w 113"/>
                  <a:gd name="T39" fmla="*/ 23 h 175"/>
                  <a:gd name="T40" fmla="*/ 31 w 113"/>
                  <a:gd name="T41" fmla="*/ 31 h 175"/>
                  <a:gd name="T42" fmla="*/ 26 w 113"/>
                  <a:gd name="T43" fmla="*/ 47 h 175"/>
                  <a:gd name="T44" fmla="*/ 9 w 113"/>
                  <a:gd name="T45" fmla="*/ 26 h 175"/>
                  <a:gd name="T46" fmla="*/ 35 w 113"/>
                  <a:gd name="T47" fmla="*/ 2 h 175"/>
                  <a:gd name="T48" fmla="*/ 63 w 113"/>
                  <a:gd name="T49" fmla="*/ 0 h 175"/>
                  <a:gd name="T50" fmla="*/ 79 w 113"/>
                  <a:gd name="T51" fmla="*/ 5 h 175"/>
                  <a:gd name="T52" fmla="*/ 93 w 113"/>
                  <a:gd name="T53" fmla="*/ 16 h 175"/>
                  <a:gd name="T54" fmla="*/ 100 w 113"/>
                  <a:gd name="T55" fmla="*/ 28 h 175"/>
                  <a:gd name="T56" fmla="*/ 103 w 113"/>
                  <a:gd name="T57" fmla="*/ 44 h 175"/>
                  <a:gd name="T58" fmla="*/ 101 w 113"/>
                  <a:gd name="T59" fmla="*/ 56 h 175"/>
                  <a:gd name="T60" fmla="*/ 93 w 113"/>
                  <a:gd name="T61" fmla="*/ 68 h 175"/>
                  <a:gd name="T62" fmla="*/ 80 w 113"/>
                  <a:gd name="T63" fmla="*/ 77 h 175"/>
                  <a:gd name="T64" fmla="*/ 98 w 113"/>
                  <a:gd name="T65" fmla="*/ 85 h 175"/>
                  <a:gd name="T66" fmla="*/ 110 w 113"/>
                  <a:gd name="T67" fmla="*/ 105 h 175"/>
                  <a:gd name="T68" fmla="*/ 108 w 113"/>
                  <a:gd name="T69" fmla="*/ 141 h 175"/>
                  <a:gd name="T70" fmla="*/ 79 w 113"/>
                  <a:gd name="T71" fmla="*/ 169 h 175"/>
                  <a:gd name="T72" fmla="*/ 35 w 113"/>
                  <a:gd name="T73" fmla="*/ 171 h 175"/>
                  <a:gd name="T74" fmla="*/ 7 w 113"/>
                  <a:gd name="T75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5">
                    <a:moveTo>
                      <a:pt x="0" y="127"/>
                    </a:moveTo>
                    <a:lnTo>
                      <a:pt x="23" y="124"/>
                    </a:lnTo>
                    <a:lnTo>
                      <a:pt x="26" y="134"/>
                    </a:lnTo>
                    <a:lnTo>
                      <a:pt x="30" y="141"/>
                    </a:lnTo>
                    <a:lnTo>
                      <a:pt x="35" y="147"/>
                    </a:lnTo>
                    <a:lnTo>
                      <a:pt x="40" y="150"/>
                    </a:lnTo>
                    <a:lnTo>
                      <a:pt x="47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2"/>
                    </a:lnTo>
                    <a:lnTo>
                      <a:pt x="77" y="148"/>
                    </a:lnTo>
                    <a:lnTo>
                      <a:pt x="82" y="145"/>
                    </a:lnTo>
                    <a:lnTo>
                      <a:pt x="87" y="136"/>
                    </a:lnTo>
                    <a:lnTo>
                      <a:pt x="89" y="129"/>
                    </a:lnTo>
                    <a:lnTo>
                      <a:pt x="91" y="119"/>
                    </a:lnTo>
                    <a:lnTo>
                      <a:pt x="89" y="110"/>
                    </a:lnTo>
                    <a:lnTo>
                      <a:pt x="87" y="103"/>
                    </a:lnTo>
                    <a:lnTo>
                      <a:pt x="82" y="96"/>
                    </a:lnTo>
                    <a:lnTo>
                      <a:pt x="75" y="91"/>
                    </a:lnTo>
                    <a:lnTo>
                      <a:pt x="66" y="87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9"/>
                    </a:lnTo>
                    <a:lnTo>
                      <a:pt x="45" y="70"/>
                    </a:lnTo>
                    <a:lnTo>
                      <a:pt x="49" y="70"/>
                    </a:lnTo>
                    <a:lnTo>
                      <a:pt x="56" y="68"/>
                    </a:lnTo>
                    <a:lnTo>
                      <a:pt x="65" y="66"/>
                    </a:lnTo>
                    <a:lnTo>
                      <a:pt x="72" y="63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0" y="51"/>
                    </a:lnTo>
                    <a:lnTo>
                      <a:pt x="80" y="44"/>
                    </a:lnTo>
                    <a:lnTo>
                      <a:pt x="80" y="37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3"/>
                    </a:lnTo>
                    <a:lnTo>
                      <a:pt x="61" y="21"/>
                    </a:lnTo>
                    <a:lnTo>
                      <a:pt x="54" y="19"/>
                    </a:lnTo>
                    <a:lnTo>
                      <a:pt x="47" y="21"/>
                    </a:lnTo>
                    <a:lnTo>
                      <a:pt x="42" y="23"/>
                    </a:lnTo>
                    <a:lnTo>
                      <a:pt x="35" y="26"/>
                    </a:lnTo>
                    <a:lnTo>
                      <a:pt x="31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4"/>
                    </a:lnTo>
                    <a:lnTo>
                      <a:pt x="9" y="26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6" y="10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0" y="28"/>
                    </a:lnTo>
                    <a:lnTo>
                      <a:pt x="103" y="35"/>
                    </a:lnTo>
                    <a:lnTo>
                      <a:pt x="103" y="44"/>
                    </a:lnTo>
                    <a:lnTo>
                      <a:pt x="103" y="51"/>
                    </a:lnTo>
                    <a:lnTo>
                      <a:pt x="101" y="56"/>
                    </a:lnTo>
                    <a:lnTo>
                      <a:pt x="98" y="63"/>
                    </a:lnTo>
                    <a:lnTo>
                      <a:pt x="93" y="68"/>
                    </a:lnTo>
                    <a:lnTo>
                      <a:pt x="87" y="73"/>
                    </a:lnTo>
                    <a:lnTo>
                      <a:pt x="80" y="77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1"/>
                    </a:lnTo>
                    <a:lnTo>
                      <a:pt x="110" y="105"/>
                    </a:lnTo>
                    <a:lnTo>
                      <a:pt x="113" y="119"/>
                    </a:lnTo>
                    <a:lnTo>
                      <a:pt x="108" y="141"/>
                    </a:lnTo>
                    <a:lnTo>
                      <a:pt x="96" y="159"/>
                    </a:lnTo>
                    <a:lnTo>
                      <a:pt x="79" y="169"/>
                    </a:lnTo>
                    <a:lnTo>
                      <a:pt x="56" y="175"/>
                    </a:lnTo>
                    <a:lnTo>
                      <a:pt x="35" y="171"/>
                    </a:lnTo>
                    <a:lnTo>
                      <a:pt x="17" y="161"/>
                    </a:lnTo>
                    <a:lnTo>
                      <a:pt x="7" y="145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5207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7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2 w 111"/>
                  <a:gd name="T19" fmla="*/ 5 h 175"/>
                  <a:gd name="T20" fmla="*/ 89 w 111"/>
                  <a:gd name="T21" fmla="*/ 9 h 175"/>
                  <a:gd name="T22" fmla="*/ 94 w 111"/>
                  <a:gd name="T23" fmla="*/ 14 h 175"/>
                  <a:gd name="T24" fmla="*/ 97 w 111"/>
                  <a:gd name="T25" fmla="*/ 21 h 175"/>
                  <a:gd name="T26" fmla="*/ 104 w 111"/>
                  <a:gd name="T27" fmla="*/ 33 h 175"/>
                  <a:gd name="T28" fmla="*/ 108 w 111"/>
                  <a:gd name="T29" fmla="*/ 47 h 175"/>
                  <a:gd name="T30" fmla="*/ 111 w 111"/>
                  <a:gd name="T31" fmla="*/ 65 h 175"/>
                  <a:gd name="T32" fmla="*/ 111 w 111"/>
                  <a:gd name="T33" fmla="*/ 87 h 175"/>
                  <a:gd name="T34" fmla="*/ 111 w 111"/>
                  <a:gd name="T35" fmla="*/ 113 h 175"/>
                  <a:gd name="T36" fmla="*/ 106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5 w 111"/>
                  <a:gd name="T47" fmla="*/ 169 h 175"/>
                  <a:gd name="T48" fmla="*/ 17 w 111"/>
                  <a:gd name="T49" fmla="*/ 157 h 175"/>
                  <a:gd name="T50" fmla="*/ 8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4 w 111"/>
                  <a:gd name="T59" fmla="*/ 112 h 175"/>
                  <a:gd name="T60" fmla="*/ 28 w 111"/>
                  <a:gd name="T61" fmla="*/ 129 h 175"/>
                  <a:gd name="T62" fmla="*/ 33 w 111"/>
                  <a:gd name="T63" fmla="*/ 141 h 175"/>
                  <a:gd name="T64" fmla="*/ 38 w 111"/>
                  <a:gd name="T65" fmla="*/ 147 h 175"/>
                  <a:gd name="T66" fmla="*/ 43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70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9 w 111"/>
                  <a:gd name="T83" fmla="*/ 112 h 175"/>
                  <a:gd name="T84" fmla="*/ 90 w 111"/>
                  <a:gd name="T85" fmla="*/ 87 h 175"/>
                  <a:gd name="T86" fmla="*/ 89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70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3 w 111"/>
                  <a:gd name="T103" fmla="*/ 23 h 175"/>
                  <a:gd name="T104" fmla="*/ 38 w 111"/>
                  <a:gd name="T105" fmla="*/ 26 h 175"/>
                  <a:gd name="T106" fmla="*/ 33 w 111"/>
                  <a:gd name="T107" fmla="*/ 31 h 175"/>
                  <a:gd name="T108" fmla="*/ 28 w 111"/>
                  <a:gd name="T109" fmla="*/ 44 h 175"/>
                  <a:gd name="T110" fmla="*/ 24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5"/>
                    </a:lnTo>
                    <a:lnTo>
                      <a:pt x="111" y="87"/>
                    </a:lnTo>
                    <a:lnTo>
                      <a:pt x="111" y="113"/>
                    </a:lnTo>
                    <a:lnTo>
                      <a:pt x="106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5" y="169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2"/>
                    </a:lnTo>
                    <a:lnTo>
                      <a:pt x="28" y="129"/>
                    </a:lnTo>
                    <a:lnTo>
                      <a:pt x="33" y="141"/>
                    </a:lnTo>
                    <a:lnTo>
                      <a:pt x="38" y="147"/>
                    </a:lnTo>
                    <a:lnTo>
                      <a:pt x="43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9" y="112"/>
                    </a:lnTo>
                    <a:lnTo>
                      <a:pt x="90" y="87"/>
                    </a:lnTo>
                    <a:lnTo>
                      <a:pt x="89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3" y="23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4"/>
                    </a:lnTo>
                    <a:lnTo>
                      <a:pt x="24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1"/>
              <p:cNvSpPr>
                <a:spLocks/>
              </p:cNvSpPr>
              <p:nvPr/>
            </p:nvSpPr>
            <p:spPr bwMode="auto">
              <a:xfrm>
                <a:off x="2477" y="3845"/>
                <a:ext cx="66" cy="187"/>
              </a:xfrm>
              <a:custGeom>
                <a:avLst/>
                <a:gdLst>
                  <a:gd name="T0" fmla="*/ 63 w 66"/>
                  <a:gd name="T1" fmla="*/ 164 h 187"/>
                  <a:gd name="T2" fmla="*/ 66 w 66"/>
                  <a:gd name="T3" fmla="*/ 185 h 187"/>
                  <a:gd name="T4" fmla="*/ 56 w 66"/>
                  <a:gd name="T5" fmla="*/ 187 h 187"/>
                  <a:gd name="T6" fmla="*/ 49 w 66"/>
                  <a:gd name="T7" fmla="*/ 187 h 187"/>
                  <a:gd name="T8" fmla="*/ 40 w 66"/>
                  <a:gd name="T9" fmla="*/ 187 h 187"/>
                  <a:gd name="T10" fmla="*/ 35 w 66"/>
                  <a:gd name="T11" fmla="*/ 185 h 187"/>
                  <a:gd name="T12" fmla="*/ 29 w 66"/>
                  <a:gd name="T13" fmla="*/ 184 h 187"/>
                  <a:gd name="T14" fmla="*/ 22 w 66"/>
                  <a:gd name="T15" fmla="*/ 178 h 187"/>
                  <a:gd name="T16" fmla="*/ 19 w 66"/>
                  <a:gd name="T17" fmla="*/ 173 h 187"/>
                  <a:gd name="T18" fmla="*/ 17 w 66"/>
                  <a:gd name="T19" fmla="*/ 170 h 187"/>
                  <a:gd name="T20" fmla="*/ 17 w 66"/>
                  <a:gd name="T21" fmla="*/ 163 h 187"/>
                  <a:gd name="T22" fmla="*/ 16 w 66"/>
                  <a:gd name="T23" fmla="*/ 156 h 187"/>
                  <a:gd name="T24" fmla="*/ 16 w 66"/>
                  <a:gd name="T25" fmla="*/ 147 h 187"/>
                  <a:gd name="T26" fmla="*/ 16 w 66"/>
                  <a:gd name="T27" fmla="*/ 70 h 187"/>
                  <a:gd name="T28" fmla="*/ 0 w 66"/>
                  <a:gd name="T29" fmla="*/ 70 h 187"/>
                  <a:gd name="T30" fmla="*/ 0 w 66"/>
                  <a:gd name="T31" fmla="*/ 47 h 187"/>
                  <a:gd name="T32" fmla="*/ 16 w 66"/>
                  <a:gd name="T33" fmla="*/ 47 h 187"/>
                  <a:gd name="T34" fmla="*/ 16 w 66"/>
                  <a:gd name="T35" fmla="*/ 14 h 187"/>
                  <a:gd name="T36" fmla="*/ 40 w 66"/>
                  <a:gd name="T37" fmla="*/ 0 h 187"/>
                  <a:gd name="T38" fmla="*/ 40 w 66"/>
                  <a:gd name="T39" fmla="*/ 47 h 187"/>
                  <a:gd name="T40" fmla="*/ 63 w 66"/>
                  <a:gd name="T41" fmla="*/ 47 h 187"/>
                  <a:gd name="T42" fmla="*/ 63 w 66"/>
                  <a:gd name="T43" fmla="*/ 70 h 187"/>
                  <a:gd name="T44" fmla="*/ 40 w 66"/>
                  <a:gd name="T45" fmla="*/ 70 h 187"/>
                  <a:gd name="T46" fmla="*/ 40 w 66"/>
                  <a:gd name="T47" fmla="*/ 147 h 187"/>
                  <a:gd name="T48" fmla="*/ 42 w 66"/>
                  <a:gd name="T49" fmla="*/ 152 h 187"/>
                  <a:gd name="T50" fmla="*/ 42 w 66"/>
                  <a:gd name="T51" fmla="*/ 157 h 187"/>
                  <a:gd name="T52" fmla="*/ 42 w 66"/>
                  <a:gd name="T53" fmla="*/ 159 h 187"/>
                  <a:gd name="T54" fmla="*/ 43 w 66"/>
                  <a:gd name="T55" fmla="*/ 163 h 187"/>
                  <a:gd name="T56" fmla="*/ 45 w 66"/>
                  <a:gd name="T57" fmla="*/ 164 h 187"/>
                  <a:gd name="T58" fmla="*/ 49 w 66"/>
                  <a:gd name="T59" fmla="*/ 164 h 187"/>
                  <a:gd name="T60" fmla="*/ 54 w 66"/>
                  <a:gd name="T61" fmla="*/ 166 h 187"/>
                  <a:gd name="T62" fmla="*/ 57 w 66"/>
                  <a:gd name="T63" fmla="*/ 166 h 187"/>
                  <a:gd name="T64" fmla="*/ 63 w 66"/>
                  <a:gd name="T65" fmla="*/ 16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7">
                    <a:moveTo>
                      <a:pt x="63" y="164"/>
                    </a:moveTo>
                    <a:lnTo>
                      <a:pt x="66" y="185"/>
                    </a:lnTo>
                    <a:lnTo>
                      <a:pt x="56" y="187"/>
                    </a:lnTo>
                    <a:lnTo>
                      <a:pt x="49" y="187"/>
                    </a:lnTo>
                    <a:lnTo>
                      <a:pt x="40" y="187"/>
                    </a:lnTo>
                    <a:lnTo>
                      <a:pt x="35" y="185"/>
                    </a:lnTo>
                    <a:lnTo>
                      <a:pt x="29" y="184"/>
                    </a:lnTo>
                    <a:lnTo>
                      <a:pt x="22" y="178"/>
                    </a:lnTo>
                    <a:lnTo>
                      <a:pt x="19" y="173"/>
                    </a:lnTo>
                    <a:lnTo>
                      <a:pt x="17" y="170"/>
                    </a:lnTo>
                    <a:lnTo>
                      <a:pt x="17" y="163"/>
                    </a:lnTo>
                    <a:lnTo>
                      <a:pt x="16" y="156"/>
                    </a:lnTo>
                    <a:lnTo>
                      <a:pt x="16" y="147"/>
                    </a:lnTo>
                    <a:lnTo>
                      <a:pt x="16" y="70"/>
                    </a:lnTo>
                    <a:lnTo>
                      <a:pt x="0" y="70"/>
                    </a:lnTo>
                    <a:lnTo>
                      <a:pt x="0" y="47"/>
                    </a:lnTo>
                    <a:lnTo>
                      <a:pt x="16" y="47"/>
                    </a:lnTo>
                    <a:lnTo>
                      <a:pt x="16" y="14"/>
                    </a:lnTo>
                    <a:lnTo>
                      <a:pt x="40" y="0"/>
                    </a:lnTo>
                    <a:lnTo>
                      <a:pt x="40" y="47"/>
                    </a:lnTo>
                    <a:lnTo>
                      <a:pt x="63" y="47"/>
                    </a:lnTo>
                    <a:lnTo>
                      <a:pt x="63" y="70"/>
                    </a:lnTo>
                    <a:lnTo>
                      <a:pt x="40" y="70"/>
                    </a:lnTo>
                    <a:lnTo>
                      <a:pt x="40" y="147"/>
                    </a:lnTo>
                    <a:lnTo>
                      <a:pt x="42" y="152"/>
                    </a:lnTo>
                    <a:lnTo>
                      <a:pt x="42" y="157"/>
                    </a:lnTo>
                    <a:lnTo>
                      <a:pt x="42" y="159"/>
                    </a:lnTo>
                    <a:lnTo>
                      <a:pt x="43" y="163"/>
                    </a:lnTo>
                    <a:lnTo>
                      <a:pt x="45" y="164"/>
                    </a:lnTo>
                    <a:lnTo>
                      <a:pt x="49" y="164"/>
                    </a:lnTo>
                    <a:lnTo>
                      <a:pt x="54" y="166"/>
                    </a:lnTo>
                    <a:lnTo>
                      <a:pt x="57" y="166"/>
                    </a:lnTo>
                    <a:lnTo>
                      <a:pt x="63" y="16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"/>
              <p:cNvSpPr>
                <a:spLocks noEditPoints="1"/>
              </p:cNvSpPr>
              <p:nvPr/>
            </p:nvSpPr>
            <p:spPr bwMode="auto">
              <a:xfrm>
                <a:off x="2564" y="3840"/>
                <a:ext cx="25" cy="190"/>
              </a:xfrm>
              <a:custGeom>
                <a:avLst/>
                <a:gdLst>
                  <a:gd name="T0" fmla="*/ 0 w 25"/>
                  <a:gd name="T1" fmla="*/ 24 h 190"/>
                  <a:gd name="T2" fmla="*/ 0 w 25"/>
                  <a:gd name="T3" fmla="*/ 0 h 190"/>
                  <a:gd name="T4" fmla="*/ 25 w 25"/>
                  <a:gd name="T5" fmla="*/ 0 h 190"/>
                  <a:gd name="T6" fmla="*/ 25 w 25"/>
                  <a:gd name="T7" fmla="*/ 24 h 190"/>
                  <a:gd name="T8" fmla="*/ 0 w 25"/>
                  <a:gd name="T9" fmla="*/ 24 h 190"/>
                  <a:gd name="T10" fmla="*/ 0 w 25"/>
                  <a:gd name="T11" fmla="*/ 190 h 190"/>
                  <a:gd name="T12" fmla="*/ 0 w 25"/>
                  <a:gd name="T13" fmla="*/ 52 h 190"/>
                  <a:gd name="T14" fmla="*/ 25 w 25"/>
                  <a:gd name="T15" fmla="*/ 52 h 190"/>
                  <a:gd name="T16" fmla="*/ 25 w 25"/>
                  <a:gd name="T17" fmla="*/ 190 h 190"/>
                  <a:gd name="T18" fmla="*/ 0 w 25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0">
                    <a:moveTo>
                      <a:pt x="0" y="24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24"/>
                    </a:lnTo>
                    <a:lnTo>
                      <a:pt x="0" y="24"/>
                    </a:lnTo>
                    <a:close/>
                    <a:moveTo>
                      <a:pt x="0" y="190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/>
              <p:cNvSpPr>
                <a:spLocks/>
              </p:cNvSpPr>
              <p:nvPr/>
            </p:nvSpPr>
            <p:spPr bwMode="auto">
              <a:xfrm>
                <a:off x="2620" y="3891"/>
                <a:ext cx="188" cy="139"/>
              </a:xfrm>
              <a:custGeom>
                <a:avLst/>
                <a:gdLst>
                  <a:gd name="T0" fmla="*/ 0 w 188"/>
                  <a:gd name="T1" fmla="*/ 139 h 139"/>
                  <a:gd name="T2" fmla="*/ 0 w 188"/>
                  <a:gd name="T3" fmla="*/ 1 h 139"/>
                  <a:gd name="T4" fmla="*/ 24 w 188"/>
                  <a:gd name="T5" fmla="*/ 1 h 139"/>
                  <a:gd name="T6" fmla="*/ 24 w 188"/>
                  <a:gd name="T7" fmla="*/ 22 h 139"/>
                  <a:gd name="T8" fmla="*/ 28 w 188"/>
                  <a:gd name="T9" fmla="*/ 15 h 139"/>
                  <a:gd name="T10" fmla="*/ 35 w 188"/>
                  <a:gd name="T11" fmla="*/ 10 h 139"/>
                  <a:gd name="T12" fmla="*/ 40 w 188"/>
                  <a:gd name="T13" fmla="*/ 5 h 139"/>
                  <a:gd name="T14" fmla="*/ 49 w 188"/>
                  <a:gd name="T15" fmla="*/ 1 h 139"/>
                  <a:gd name="T16" fmla="*/ 56 w 188"/>
                  <a:gd name="T17" fmla="*/ 0 h 139"/>
                  <a:gd name="T18" fmla="*/ 65 w 188"/>
                  <a:gd name="T19" fmla="*/ 0 h 139"/>
                  <a:gd name="T20" fmla="*/ 73 w 188"/>
                  <a:gd name="T21" fmla="*/ 0 h 139"/>
                  <a:gd name="T22" fmla="*/ 82 w 188"/>
                  <a:gd name="T23" fmla="*/ 1 h 139"/>
                  <a:gd name="T24" fmla="*/ 89 w 188"/>
                  <a:gd name="T25" fmla="*/ 5 h 139"/>
                  <a:gd name="T26" fmla="*/ 94 w 188"/>
                  <a:gd name="T27" fmla="*/ 10 h 139"/>
                  <a:gd name="T28" fmla="*/ 99 w 188"/>
                  <a:gd name="T29" fmla="*/ 17 h 139"/>
                  <a:gd name="T30" fmla="*/ 103 w 188"/>
                  <a:gd name="T31" fmla="*/ 24 h 139"/>
                  <a:gd name="T32" fmla="*/ 115 w 188"/>
                  <a:gd name="T33" fmla="*/ 10 h 139"/>
                  <a:gd name="T34" fmla="*/ 129 w 188"/>
                  <a:gd name="T35" fmla="*/ 1 h 139"/>
                  <a:gd name="T36" fmla="*/ 145 w 188"/>
                  <a:gd name="T37" fmla="*/ 0 h 139"/>
                  <a:gd name="T38" fmla="*/ 164 w 188"/>
                  <a:gd name="T39" fmla="*/ 1 h 139"/>
                  <a:gd name="T40" fmla="*/ 178 w 188"/>
                  <a:gd name="T41" fmla="*/ 10 h 139"/>
                  <a:gd name="T42" fmla="*/ 185 w 188"/>
                  <a:gd name="T43" fmla="*/ 24 h 139"/>
                  <a:gd name="T44" fmla="*/ 188 w 188"/>
                  <a:gd name="T45" fmla="*/ 45 h 139"/>
                  <a:gd name="T46" fmla="*/ 188 w 188"/>
                  <a:gd name="T47" fmla="*/ 139 h 139"/>
                  <a:gd name="T48" fmla="*/ 164 w 188"/>
                  <a:gd name="T49" fmla="*/ 139 h 139"/>
                  <a:gd name="T50" fmla="*/ 164 w 188"/>
                  <a:gd name="T51" fmla="*/ 54 h 139"/>
                  <a:gd name="T52" fmla="*/ 164 w 188"/>
                  <a:gd name="T53" fmla="*/ 45 h 139"/>
                  <a:gd name="T54" fmla="*/ 162 w 188"/>
                  <a:gd name="T55" fmla="*/ 40 h 139"/>
                  <a:gd name="T56" fmla="*/ 162 w 188"/>
                  <a:gd name="T57" fmla="*/ 35 h 139"/>
                  <a:gd name="T58" fmla="*/ 159 w 188"/>
                  <a:gd name="T59" fmla="*/ 29 h 139"/>
                  <a:gd name="T60" fmla="*/ 154 w 188"/>
                  <a:gd name="T61" fmla="*/ 24 h 139"/>
                  <a:gd name="T62" fmla="*/ 147 w 188"/>
                  <a:gd name="T63" fmla="*/ 22 h 139"/>
                  <a:gd name="T64" fmla="*/ 140 w 188"/>
                  <a:gd name="T65" fmla="*/ 21 h 139"/>
                  <a:gd name="T66" fmla="*/ 131 w 188"/>
                  <a:gd name="T67" fmla="*/ 22 h 139"/>
                  <a:gd name="T68" fmla="*/ 122 w 188"/>
                  <a:gd name="T69" fmla="*/ 26 h 139"/>
                  <a:gd name="T70" fmla="*/ 115 w 188"/>
                  <a:gd name="T71" fmla="*/ 31 h 139"/>
                  <a:gd name="T72" fmla="*/ 108 w 188"/>
                  <a:gd name="T73" fmla="*/ 43 h 139"/>
                  <a:gd name="T74" fmla="*/ 106 w 188"/>
                  <a:gd name="T75" fmla="*/ 61 h 139"/>
                  <a:gd name="T76" fmla="*/ 106 w 188"/>
                  <a:gd name="T77" fmla="*/ 139 h 139"/>
                  <a:gd name="T78" fmla="*/ 82 w 188"/>
                  <a:gd name="T79" fmla="*/ 139 h 139"/>
                  <a:gd name="T80" fmla="*/ 82 w 188"/>
                  <a:gd name="T81" fmla="*/ 52 h 139"/>
                  <a:gd name="T82" fmla="*/ 80 w 188"/>
                  <a:gd name="T83" fmla="*/ 42 h 139"/>
                  <a:gd name="T84" fmla="*/ 78 w 188"/>
                  <a:gd name="T85" fmla="*/ 35 h 139"/>
                  <a:gd name="T86" fmla="*/ 77 w 188"/>
                  <a:gd name="T87" fmla="*/ 28 h 139"/>
                  <a:gd name="T88" fmla="*/ 71 w 188"/>
                  <a:gd name="T89" fmla="*/ 24 h 139"/>
                  <a:gd name="T90" fmla="*/ 65 w 188"/>
                  <a:gd name="T91" fmla="*/ 22 h 139"/>
                  <a:gd name="T92" fmla="*/ 58 w 188"/>
                  <a:gd name="T93" fmla="*/ 21 h 139"/>
                  <a:gd name="T94" fmla="*/ 49 w 188"/>
                  <a:gd name="T95" fmla="*/ 22 h 139"/>
                  <a:gd name="T96" fmla="*/ 40 w 188"/>
                  <a:gd name="T97" fmla="*/ 26 h 139"/>
                  <a:gd name="T98" fmla="*/ 35 w 188"/>
                  <a:gd name="T99" fmla="*/ 29 h 139"/>
                  <a:gd name="T100" fmla="*/ 31 w 188"/>
                  <a:gd name="T101" fmla="*/ 35 h 139"/>
                  <a:gd name="T102" fmla="*/ 28 w 188"/>
                  <a:gd name="T103" fmla="*/ 42 h 139"/>
                  <a:gd name="T104" fmla="*/ 24 w 188"/>
                  <a:gd name="T105" fmla="*/ 52 h 139"/>
                  <a:gd name="T106" fmla="*/ 24 w 188"/>
                  <a:gd name="T107" fmla="*/ 70 h 139"/>
                  <a:gd name="T108" fmla="*/ 24 w 188"/>
                  <a:gd name="T109" fmla="*/ 139 h 139"/>
                  <a:gd name="T110" fmla="*/ 0 w 188"/>
                  <a:gd name="T11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139">
                    <a:moveTo>
                      <a:pt x="0" y="139"/>
                    </a:moveTo>
                    <a:lnTo>
                      <a:pt x="0" y="1"/>
                    </a:lnTo>
                    <a:lnTo>
                      <a:pt x="24" y="1"/>
                    </a:lnTo>
                    <a:lnTo>
                      <a:pt x="24" y="22"/>
                    </a:lnTo>
                    <a:lnTo>
                      <a:pt x="28" y="15"/>
                    </a:lnTo>
                    <a:lnTo>
                      <a:pt x="35" y="10"/>
                    </a:lnTo>
                    <a:lnTo>
                      <a:pt x="40" y="5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82" y="1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7"/>
                    </a:lnTo>
                    <a:lnTo>
                      <a:pt x="103" y="24"/>
                    </a:lnTo>
                    <a:lnTo>
                      <a:pt x="115" y="10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4" y="1"/>
                    </a:lnTo>
                    <a:lnTo>
                      <a:pt x="178" y="10"/>
                    </a:lnTo>
                    <a:lnTo>
                      <a:pt x="185" y="24"/>
                    </a:lnTo>
                    <a:lnTo>
                      <a:pt x="188" y="45"/>
                    </a:lnTo>
                    <a:lnTo>
                      <a:pt x="188" y="139"/>
                    </a:lnTo>
                    <a:lnTo>
                      <a:pt x="164" y="139"/>
                    </a:lnTo>
                    <a:lnTo>
                      <a:pt x="164" y="54"/>
                    </a:lnTo>
                    <a:lnTo>
                      <a:pt x="164" y="45"/>
                    </a:lnTo>
                    <a:lnTo>
                      <a:pt x="162" y="40"/>
                    </a:lnTo>
                    <a:lnTo>
                      <a:pt x="162" y="35"/>
                    </a:lnTo>
                    <a:lnTo>
                      <a:pt x="159" y="29"/>
                    </a:lnTo>
                    <a:lnTo>
                      <a:pt x="154" y="24"/>
                    </a:lnTo>
                    <a:lnTo>
                      <a:pt x="147" y="22"/>
                    </a:lnTo>
                    <a:lnTo>
                      <a:pt x="140" y="21"/>
                    </a:lnTo>
                    <a:lnTo>
                      <a:pt x="131" y="22"/>
                    </a:lnTo>
                    <a:lnTo>
                      <a:pt x="122" y="26"/>
                    </a:lnTo>
                    <a:lnTo>
                      <a:pt x="115" y="31"/>
                    </a:lnTo>
                    <a:lnTo>
                      <a:pt x="108" y="43"/>
                    </a:lnTo>
                    <a:lnTo>
                      <a:pt x="106" y="61"/>
                    </a:lnTo>
                    <a:lnTo>
                      <a:pt x="106" y="139"/>
                    </a:lnTo>
                    <a:lnTo>
                      <a:pt x="82" y="139"/>
                    </a:lnTo>
                    <a:lnTo>
                      <a:pt x="82" y="52"/>
                    </a:lnTo>
                    <a:lnTo>
                      <a:pt x="80" y="42"/>
                    </a:lnTo>
                    <a:lnTo>
                      <a:pt x="78" y="35"/>
                    </a:lnTo>
                    <a:lnTo>
                      <a:pt x="77" y="28"/>
                    </a:lnTo>
                    <a:lnTo>
                      <a:pt x="71" y="24"/>
                    </a:lnTo>
                    <a:lnTo>
                      <a:pt x="65" y="22"/>
                    </a:lnTo>
                    <a:lnTo>
                      <a:pt x="58" y="21"/>
                    </a:lnTo>
                    <a:lnTo>
                      <a:pt x="49" y="22"/>
                    </a:lnTo>
                    <a:lnTo>
                      <a:pt x="40" y="26"/>
                    </a:lnTo>
                    <a:lnTo>
                      <a:pt x="35" y="29"/>
                    </a:lnTo>
                    <a:lnTo>
                      <a:pt x="31" y="35"/>
                    </a:lnTo>
                    <a:lnTo>
                      <a:pt x="28" y="42"/>
                    </a:lnTo>
                    <a:lnTo>
                      <a:pt x="24" y="52"/>
                    </a:lnTo>
                    <a:lnTo>
                      <a:pt x="24" y="70"/>
                    </a:lnTo>
                    <a:lnTo>
                      <a:pt x="24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"/>
              <p:cNvSpPr>
                <a:spLocks noEditPoints="1"/>
              </p:cNvSpPr>
              <p:nvPr/>
            </p:nvSpPr>
            <p:spPr bwMode="auto">
              <a:xfrm>
                <a:off x="2836" y="3891"/>
                <a:ext cx="126" cy="141"/>
              </a:xfrm>
              <a:custGeom>
                <a:avLst/>
                <a:gdLst>
                  <a:gd name="T0" fmla="*/ 102 w 126"/>
                  <a:gd name="T1" fmla="*/ 97 h 141"/>
                  <a:gd name="T2" fmla="*/ 126 w 126"/>
                  <a:gd name="T3" fmla="*/ 101 h 141"/>
                  <a:gd name="T4" fmla="*/ 117 w 126"/>
                  <a:gd name="T5" fmla="*/ 118 h 141"/>
                  <a:gd name="T6" fmla="*/ 105 w 126"/>
                  <a:gd name="T7" fmla="*/ 131 h 141"/>
                  <a:gd name="T8" fmla="*/ 88 w 126"/>
                  <a:gd name="T9" fmla="*/ 139 h 141"/>
                  <a:gd name="T10" fmla="*/ 65 w 126"/>
                  <a:gd name="T11" fmla="*/ 141 h 141"/>
                  <a:gd name="T12" fmla="*/ 46 w 126"/>
                  <a:gd name="T13" fmla="*/ 139 h 141"/>
                  <a:gd name="T14" fmla="*/ 30 w 126"/>
                  <a:gd name="T15" fmla="*/ 134 h 141"/>
                  <a:gd name="T16" fmla="*/ 18 w 126"/>
                  <a:gd name="T17" fmla="*/ 124 h 141"/>
                  <a:gd name="T18" fmla="*/ 7 w 126"/>
                  <a:gd name="T19" fmla="*/ 110 h 141"/>
                  <a:gd name="T20" fmla="*/ 2 w 126"/>
                  <a:gd name="T21" fmla="*/ 92 h 141"/>
                  <a:gd name="T22" fmla="*/ 0 w 126"/>
                  <a:gd name="T23" fmla="*/ 71 h 141"/>
                  <a:gd name="T24" fmla="*/ 2 w 126"/>
                  <a:gd name="T25" fmla="*/ 50 h 141"/>
                  <a:gd name="T26" fmla="*/ 7 w 126"/>
                  <a:gd name="T27" fmla="*/ 33 h 141"/>
                  <a:gd name="T28" fmla="*/ 18 w 126"/>
                  <a:gd name="T29" fmla="*/ 17 h 141"/>
                  <a:gd name="T30" fmla="*/ 30 w 126"/>
                  <a:gd name="T31" fmla="*/ 7 h 141"/>
                  <a:gd name="T32" fmla="*/ 46 w 126"/>
                  <a:gd name="T33" fmla="*/ 1 h 141"/>
                  <a:gd name="T34" fmla="*/ 63 w 126"/>
                  <a:gd name="T35" fmla="*/ 0 h 141"/>
                  <a:gd name="T36" fmla="*/ 81 w 126"/>
                  <a:gd name="T37" fmla="*/ 1 h 141"/>
                  <a:gd name="T38" fmla="*/ 96 w 126"/>
                  <a:gd name="T39" fmla="*/ 7 h 141"/>
                  <a:gd name="T40" fmla="*/ 109 w 126"/>
                  <a:gd name="T41" fmla="*/ 17 h 141"/>
                  <a:gd name="T42" fmla="*/ 119 w 126"/>
                  <a:gd name="T43" fmla="*/ 31 h 141"/>
                  <a:gd name="T44" fmla="*/ 124 w 126"/>
                  <a:gd name="T45" fmla="*/ 49 h 141"/>
                  <a:gd name="T46" fmla="*/ 126 w 126"/>
                  <a:gd name="T47" fmla="*/ 70 h 141"/>
                  <a:gd name="T48" fmla="*/ 126 w 126"/>
                  <a:gd name="T49" fmla="*/ 71 h 141"/>
                  <a:gd name="T50" fmla="*/ 126 w 126"/>
                  <a:gd name="T51" fmla="*/ 77 h 141"/>
                  <a:gd name="T52" fmla="*/ 25 w 126"/>
                  <a:gd name="T53" fmla="*/ 77 h 141"/>
                  <a:gd name="T54" fmla="*/ 28 w 126"/>
                  <a:gd name="T55" fmla="*/ 94 h 141"/>
                  <a:gd name="T56" fmla="*/ 37 w 126"/>
                  <a:gd name="T57" fmla="*/ 108 h 141"/>
                  <a:gd name="T58" fmla="*/ 49 w 126"/>
                  <a:gd name="T59" fmla="*/ 117 h 141"/>
                  <a:gd name="T60" fmla="*/ 65 w 126"/>
                  <a:gd name="T61" fmla="*/ 120 h 141"/>
                  <a:gd name="T62" fmla="*/ 74 w 126"/>
                  <a:gd name="T63" fmla="*/ 118 h 141"/>
                  <a:gd name="T64" fmla="*/ 81 w 126"/>
                  <a:gd name="T65" fmla="*/ 117 h 141"/>
                  <a:gd name="T66" fmla="*/ 88 w 126"/>
                  <a:gd name="T67" fmla="*/ 115 h 141"/>
                  <a:gd name="T68" fmla="*/ 93 w 126"/>
                  <a:gd name="T69" fmla="*/ 110 h 141"/>
                  <a:gd name="T70" fmla="*/ 96 w 126"/>
                  <a:gd name="T71" fmla="*/ 104 h 141"/>
                  <a:gd name="T72" fmla="*/ 102 w 126"/>
                  <a:gd name="T73" fmla="*/ 97 h 141"/>
                  <a:gd name="T74" fmla="*/ 25 w 126"/>
                  <a:gd name="T75" fmla="*/ 54 h 141"/>
                  <a:gd name="T76" fmla="*/ 102 w 126"/>
                  <a:gd name="T77" fmla="*/ 54 h 141"/>
                  <a:gd name="T78" fmla="*/ 100 w 126"/>
                  <a:gd name="T79" fmla="*/ 45 h 141"/>
                  <a:gd name="T80" fmla="*/ 96 w 126"/>
                  <a:gd name="T81" fmla="*/ 38 h 141"/>
                  <a:gd name="T82" fmla="*/ 93 w 126"/>
                  <a:gd name="T83" fmla="*/ 33 h 141"/>
                  <a:gd name="T84" fmla="*/ 79 w 126"/>
                  <a:gd name="T85" fmla="*/ 24 h 141"/>
                  <a:gd name="T86" fmla="*/ 63 w 126"/>
                  <a:gd name="T87" fmla="*/ 21 h 141"/>
                  <a:gd name="T88" fmla="*/ 53 w 126"/>
                  <a:gd name="T89" fmla="*/ 22 h 141"/>
                  <a:gd name="T90" fmla="*/ 44 w 126"/>
                  <a:gd name="T91" fmla="*/ 24 h 141"/>
                  <a:gd name="T92" fmla="*/ 37 w 126"/>
                  <a:gd name="T93" fmla="*/ 29 h 141"/>
                  <a:gd name="T94" fmla="*/ 32 w 126"/>
                  <a:gd name="T95" fmla="*/ 35 h 141"/>
                  <a:gd name="T96" fmla="*/ 28 w 126"/>
                  <a:gd name="T97" fmla="*/ 40 h 141"/>
                  <a:gd name="T98" fmla="*/ 27 w 126"/>
                  <a:gd name="T99" fmla="*/ 47 h 141"/>
                  <a:gd name="T100" fmla="*/ 25 w 126"/>
                  <a:gd name="T101" fmla="*/ 5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6" h="141">
                    <a:moveTo>
                      <a:pt x="102" y="97"/>
                    </a:moveTo>
                    <a:lnTo>
                      <a:pt x="126" y="101"/>
                    </a:lnTo>
                    <a:lnTo>
                      <a:pt x="117" y="118"/>
                    </a:lnTo>
                    <a:lnTo>
                      <a:pt x="105" y="131"/>
                    </a:lnTo>
                    <a:lnTo>
                      <a:pt x="88" y="139"/>
                    </a:lnTo>
                    <a:lnTo>
                      <a:pt x="65" y="141"/>
                    </a:lnTo>
                    <a:lnTo>
                      <a:pt x="46" y="139"/>
                    </a:lnTo>
                    <a:lnTo>
                      <a:pt x="30" y="134"/>
                    </a:lnTo>
                    <a:lnTo>
                      <a:pt x="18" y="124"/>
                    </a:lnTo>
                    <a:lnTo>
                      <a:pt x="7" y="110"/>
                    </a:lnTo>
                    <a:lnTo>
                      <a:pt x="2" y="92"/>
                    </a:lnTo>
                    <a:lnTo>
                      <a:pt x="0" y="71"/>
                    </a:lnTo>
                    <a:lnTo>
                      <a:pt x="2" y="50"/>
                    </a:lnTo>
                    <a:lnTo>
                      <a:pt x="7" y="33"/>
                    </a:lnTo>
                    <a:lnTo>
                      <a:pt x="18" y="17"/>
                    </a:lnTo>
                    <a:lnTo>
                      <a:pt x="30" y="7"/>
                    </a:lnTo>
                    <a:lnTo>
                      <a:pt x="46" y="1"/>
                    </a:lnTo>
                    <a:lnTo>
                      <a:pt x="63" y="0"/>
                    </a:lnTo>
                    <a:lnTo>
                      <a:pt x="81" y="1"/>
                    </a:lnTo>
                    <a:lnTo>
                      <a:pt x="96" y="7"/>
                    </a:lnTo>
                    <a:lnTo>
                      <a:pt x="109" y="17"/>
                    </a:lnTo>
                    <a:lnTo>
                      <a:pt x="119" y="31"/>
                    </a:lnTo>
                    <a:lnTo>
                      <a:pt x="124" y="49"/>
                    </a:lnTo>
                    <a:lnTo>
                      <a:pt x="126" y="70"/>
                    </a:lnTo>
                    <a:lnTo>
                      <a:pt x="126" y="71"/>
                    </a:lnTo>
                    <a:lnTo>
                      <a:pt x="126" y="77"/>
                    </a:lnTo>
                    <a:lnTo>
                      <a:pt x="25" y="77"/>
                    </a:lnTo>
                    <a:lnTo>
                      <a:pt x="28" y="94"/>
                    </a:lnTo>
                    <a:lnTo>
                      <a:pt x="37" y="108"/>
                    </a:lnTo>
                    <a:lnTo>
                      <a:pt x="49" y="117"/>
                    </a:lnTo>
                    <a:lnTo>
                      <a:pt x="65" y="120"/>
                    </a:lnTo>
                    <a:lnTo>
                      <a:pt x="74" y="118"/>
                    </a:lnTo>
                    <a:lnTo>
                      <a:pt x="81" y="117"/>
                    </a:lnTo>
                    <a:lnTo>
                      <a:pt x="88" y="115"/>
                    </a:lnTo>
                    <a:lnTo>
                      <a:pt x="93" y="110"/>
                    </a:lnTo>
                    <a:lnTo>
                      <a:pt x="96" y="104"/>
                    </a:lnTo>
                    <a:lnTo>
                      <a:pt x="102" y="97"/>
                    </a:lnTo>
                    <a:close/>
                    <a:moveTo>
                      <a:pt x="25" y="54"/>
                    </a:moveTo>
                    <a:lnTo>
                      <a:pt x="102" y="54"/>
                    </a:lnTo>
                    <a:lnTo>
                      <a:pt x="100" y="45"/>
                    </a:lnTo>
                    <a:lnTo>
                      <a:pt x="96" y="38"/>
                    </a:lnTo>
                    <a:lnTo>
                      <a:pt x="93" y="33"/>
                    </a:lnTo>
                    <a:lnTo>
                      <a:pt x="79" y="24"/>
                    </a:lnTo>
                    <a:lnTo>
                      <a:pt x="63" y="21"/>
                    </a:lnTo>
                    <a:lnTo>
                      <a:pt x="53" y="22"/>
                    </a:lnTo>
                    <a:lnTo>
                      <a:pt x="44" y="24"/>
                    </a:lnTo>
                    <a:lnTo>
                      <a:pt x="37" y="29"/>
                    </a:lnTo>
                    <a:lnTo>
                      <a:pt x="32" y="35"/>
                    </a:lnTo>
                    <a:lnTo>
                      <a:pt x="28" y="40"/>
                    </a:lnTo>
                    <a:lnTo>
                      <a:pt x="27" y="47"/>
                    </a:lnTo>
                    <a:lnTo>
                      <a:pt x="25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5"/>
              <p:cNvSpPr>
                <a:spLocks/>
              </p:cNvSpPr>
              <p:nvPr/>
            </p:nvSpPr>
            <p:spPr bwMode="auto">
              <a:xfrm>
                <a:off x="3063" y="3840"/>
                <a:ext cx="63" cy="243"/>
              </a:xfrm>
              <a:custGeom>
                <a:avLst/>
                <a:gdLst>
                  <a:gd name="T0" fmla="*/ 47 w 63"/>
                  <a:gd name="T1" fmla="*/ 243 h 243"/>
                  <a:gd name="T2" fmla="*/ 28 w 63"/>
                  <a:gd name="T3" fmla="*/ 217 h 243"/>
                  <a:gd name="T4" fmla="*/ 14 w 63"/>
                  <a:gd name="T5" fmla="*/ 187 h 243"/>
                  <a:gd name="T6" fmla="*/ 4 w 63"/>
                  <a:gd name="T7" fmla="*/ 154 h 243"/>
                  <a:gd name="T8" fmla="*/ 0 w 63"/>
                  <a:gd name="T9" fmla="*/ 121 h 243"/>
                  <a:gd name="T10" fmla="*/ 4 w 63"/>
                  <a:gd name="T11" fmla="*/ 93 h 243"/>
                  <a:gd name="T12" fmla="*/ 11 w 63"/>
                  <a:gd name="T13" fmla="*/ 65 h 243"/>
                  <a:gd name="T14" fmla="*/ 26 w 63"/>
                  <a:gd name="T15" fmla="*/ 31 h 243"/>
                  <a:gd name="T16" fmla="*/ 47 w 63"/>
                  <a:gd name="T17" fmla="*/ 0 h 243"/>
                  <a:gd name="T18" fmla="*/ 63 w 63"/>
                  <a:gd name="T19" fmla="*/ 0 h 243"/>
                  <a:gd name="T20" fmla="*/ 51 w 63"/>
                  <a:gd name="T21" fmla="*/ 23 h 243"/>
                  <a:gd name="T22" fmla="*/ 44 w 63"/>
                  <a:gd name="T23" fmla="*/ 38 h 243"/>
                  <a:gd name="T24" fmla="*/ 30 w 63"/>
                  <a:gd name="T25" fmla="*/ 73 h 243"/>
                  <a:gd name="T26" fmla="*/ 25 w 63"/>
                  <a:gd name="T27" fmla="*/ 121 h 243"/>
                  <a:gd name="T28" fmla="*/ 30 w 63"/>
                  <a:gd name="T29" fmla="*/ 161 h 243"/>
                  <a:gd name="T30" fmla="*/ 42 w 63"/>
                  <a:gd name="T31" fmla="*/ 201 h 243"/>
                  <a:gd name="T32" fmla="*/ 63 w 63"/>
                  <a:gd name="T33" fmla="*/ 243 h 243"/>
                  <a:gd name="T34" fmla="*/ 47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47" y="243"/>
                    </a:moveTo>
                    <a:lnTo>
                      <a:pt x="28" y="217"/>
                    </a:lnTo>
                    <a:lnTo>
                      <a:pt x="14" y="187"/>
                    </a:lnTo>
                    <a:lnTo>
                      <a:pt x="4" y="154"/>
                    </a:lnTo>
                    <a:lnTo>
                      <a:pt x="0" y="121"/>
                    </a:lnTo>
                    <a:lnTo>
                      <a:pt x="4" y="93"/>
                    </a:lnTo>
                    <a:lnTo>
                      <a:pt x="11" y="65"/>
                    </a:lnTo>
                    <a:lnTo>
                      <a:pt x="26" y="31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51" y="23"/>
                    </a:lnTo>
                    <a:lnTo>
                      <a:pt x="44" y="38"/>
                    </a:lnTo>
                    <a:lnTo>
                      <a:pt x="30" y="73"/>
                    </a:lnTo>
                    <a:lnTo>
                      <a:pt x="25" y="121"/>
                    </a:lnTo>
                    <a:lnTo>
                      <a:pt x="30" y="161"/>
                    </a:lnTo>
                    <a:lnTo>
                      <a:pt x="42" y="201"/>
                    </a:lnTo>
                    <a:lnTo>
                      <a:pt x="63" y="243"/>
                    </a:lnTo>
                    <a:lnTo>
                      <a:pt x="47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3144" y="3891"/>
                <a:ext cx="111" cy="141"/>
              </a:xfrm>
              <a:custGeom>
                <a:avLst/>
                <a:gdLst>
                  <a:gd name="T0" fmla="*/ 24 w 111"/>
                  <a:gd name="T1" fmla="*/ 96 h 141"/>
                  <a:gd name="T2" fmla="*/ 29 w 111"/>
                  <a:gd name="T3" fmla="*/ 108 h 141"/>
                  <a:gd name="T4" fmla="*/ 40 w 111"/>
                  <a:gd name="T5" fmla="*/ 117 h 141"/>
                  <a:gd name="T6" fmla="*/ 57 w 111"/>
                  <a:gd name="T7" fmla="*/ 120 h 141"/>
                  <a:gd name="T8" fmla="*/ 75 w 111"/>
                  <a:gd name="T9" fmla="*/ 117 h 141"/>
                  <a:gd name="T10" fmla="*/ 83 w 111"/>
                  <a:gd name="T11" fmla="*/ 110 h 141"/>
                  <a:gd name="T12" fmla="*/ 87 w 111"/>
                  <a:gd name="T13" fmla="*/ 101 h 141"/>
                  <a:gd name="T14" fmla="*/ 83 w 111"/>
                  <a:gd name="T15" fmla="*/ 92 h 141"/>
                  <a:gd name="T16" fmla="*/ 73 w 111"/>
                  <a:gd name="T17" fmla="*/ 87 h 141"/>
                  <a:gd name="T18" fmla="*/ 55 w 111"/>
                  <a:gd name="T19" fmla="*/ 82 h 141"/>
                  <a:gd name="T20" fmla="*/ 22 w 111"/>
                  <a:gd name="T21" fmla="*/ 71 h 141"/>
                  <a:gd name="T22" fmla="*/ 12 w 111"/>
                  <a:gd name="T23" fmla="*/ 63 h 141"/>
                  <a:gd name="T24" fmla="*/ 5 w 111"/>
                  <a:gd name="T25" fmla="*/ 52 h 141"/>
                  <a:gd name="T26" fmla="*/ 1 w 111"/>
                  <a:gd name="T27" fmla="*/ 38 h 141"/>
                  <a:gd name="T28" fmla="*/ 7 w 111"/>
                  <a:gd name="T29" fmla="*/ 22 h 141"/>
                  <a:gd name="T30" fmla="*/ 17 w 111"/>
                  <a:gd name="T31" fmla="*/ 8 h 141"/>
                  <a:gd name="T32" fmla="*/ 31 w 111"/>
                  <a:gd name="T33" fmla="*/ 1 h 141"/>
                  <a:gd name="T34" fmla="*/ 50 w 111"/>
                  <a:gd name="T35" fmla="*/ 0 h 141"/>
                  <a:gd name="T36" fmla="*/ 69 w 111"/>
                  <a:gd name="T37" fmla="*/ 1 h 141"/>
                  <a:gd name="T38" fmla="*/ 85 w 111"/>
                  <a:gd name="T39" fmla="*/ 7 h 141"/>
                  <a:gd name="T40" fmla="*/ 96 w 111"/>
                  <a:gd name="T41" fmla="*/ 15 h 141"/>
                  <a:gd name="T42" fmla="*/ 101 w 111"/>
                  <a:gd name="T43" fmla="*/ 29 h 141"/>
                  <a:gd name="T44" fmla="*/ 78 w 111"/>
                  <a:gd name="T45" fmla="*/ 40 h 141"/>
                  <a:gd name="T46" fmla="*/ 75 w 111"/>
                  <a:gd name="T47" fmla="*/ 29 h 141"/>
                  <a:gd name="T48" fmla="*/ 66 w 111"/>
                  <a:gd name="T49" fmla="*/ 22 h 141"/>
                  <a:gd name="T50" fmla="*/ 52 w 111"/>
                  <a:gd name="T51" fmla="*/ 21 h 141"/>
                  <a:gd name="T52" fmla="*/ 38 w 111"/>
                  <a:gd name="T53" fmla="*/ 22 h 141"/>
                  <a:gd name="T54" fmla="*/ 29 w 111"/>
                  <a:gd name="T55" fmla="*/ 29 h 141"/>
                  <a:gd name="T56" fmla="*/ 26 w 111"/>
                  <a:gd name="T57" fmla="*/ 36 h 141"/>
                  <a:gd name="T58" fmla="*/ 29 w 111"/>
                  <a:gd name="T59" fmla="*/ 43 h 141"/>
                  <a:gd name="T60" fmla="*/ 36 w 111"/>
                  <a:gd name="T61" fmla="*/ 49 h 141"/>
                  <a:gd name="T62" fmla="*/ 47 w 111"/>
                  <a:gd name="T63" fmla="*/ 52 h 141"/>
                  <a:gd name="T64" fmla="*/ 73 w 111"/>
                  <a:gd name="T65" fmla="*/ 61 h 141"/>
                  <a:gd name="T66" fmla="*/ 94 w 111"/>
                  <a:gd name="T67" fmla="*/ 68 h 141"/>
                  <a:gd name="T68" fmla="*/ 104 w 111"/>
                  <a:gd name="T69" fmla="*/ 78 h 141"/>
                  <a:gd name="T70" fmla="*/ 111 w 111"/>
                  <a:gd name="T71" fmla="*/ 90 h 141"/>
                  <a:gd name="T72" fmla="*/ 111 w 111"/>
                  <a:gd name="T73" fmla="*/ 106 h 141"/>
                  <a:gd name="T74" fmla="*/ 104 w 111"/>
                  <a:gd name="T75" fmla="*/ 120 h 141"/>
                  <a:gd name="T76" fmla="*/ 94 w 111"/>
                  <a:gd name="T77" fmla="*/ 132 h 141"/>
                  <a:gd name="T78" fmla="*/ 73 w 111"/>
                  <a:gd name="T79" fmla="*/ 139 h 141"/>
                  <a:gd name="T80" fmla="*/ 34 w 111"/>
                  <a:gd name="T81" fmla="*/ 139 h 141"/>
                  <a:gd name="T82" fmla="*/ 5 w 111"/>
                  <a:gd name="T83" fmla="*/ 1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141">
                    <a:moveTo>
                      <a:pt x="0" y="97"/>
                    </a:moveTo>
                    <a:lnTo>
                      <a:pt x="24" y="96"/>
                    </a:lnTo>
                    <a:lnTo>
                      <a:pt x="26" y="103"/>
                    </a:lnTo>
                    <a:lnTo>
                      <a:pt x="29" y="108"/>
                    </a:lnTo>
                    <a:lnTo>
                      <a:pt x="34" y="113"/>
                    </a:lnTo>
                    <a:lnTo>
                      <a:pt x="40" y="117"/>
                    </a:lnTo>
                    <a:lnTo>
                      <a:pt x="48" y="118"/>
                    </a:lnTo>
                    <a:lnTo>
                      <a:pt x="57" y="120"/>
                    </a:lnTo>
                    <a:lnTo>
                      <a:pt x="66" y="118"/>
                    </a:lnTo>
                    <a:lnTo>
                      <a:pt x="75" y="117"/>
                    </a:lnTo>
                    <a:lnTo>
                      <a:pt x="80" y="113"/>
                    </a:lnTo>
                    <a:lnTo>
                      <a:pt x="83" y="110"/>
                    </a:lnTo>
                    <a:lnTo>
                      <a:pt x="87" y="104"/>
                    </a:lnTo>
                    <a:lnTo>
                      <a:pt x="87" y="101"/>
                    </a:lnTo>
                    <a:lnTo>
                      <a:pt x="85" y="96"/>
                    </a:lnTo>
                    <a:lnTo>
                      <a:pt x="83" y="92"/>
                    </a:lnTo>
                    <a:lnTo>
                      <a:pt x="78" y="89"/>
                    </a:lnTo>
                    <a:lnTo>
                      <a:pt x="73" y="87"/>
                    </a:lnTo>
                    <a:lnTo>
                      <a:pt x="66" y="85"/>
                    </a:lnTo>
                    <a:lnTo>
                      <a:pt x="55" y="82"/>
                    </a:lnTo>
                    <a:lnTo>
                      <a:pt x="36" y="77"/>
                    </a:lnTo>
                    <a:lnTo>
                      <a:pt x="22" y="71"/>
                    </a:lnTo>
                    <a:lnTo>
                      <a:pt x="17" y="68"/>
                    </a:lnTo>
                    <a:lnTo>
                      <a:pt x="12" y="63"/>
                    </a:lnTo>
                    <a:lnTo>
                      <a:pt x="7" y="57"/>
                    </a:lnTo>
                    <a:lnTo>
                      <a:pt x="5" y="52"/>
                    </a:lnTo>
                    <a:lnTo>
                      <a:pt x="3" y="45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2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31" y="1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9" y="1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90" y="12"/>
                    </a:lnTo>
                    <a:lnTo>
                      <a:pt x="96" y="15"/>
                    </a:lnTo>
                    <a:lnTo>
                      <a:pt x="99" y="22"/>
                    </a:lnTo>
                    <a:lnTo>
                      <a:pt x="101" y="29"/>
                    </a:lnTo>
                    <a:lnTo>
                      <a:pt x="103" y="38"/>
                    </a:lnTo>
                    <a:lnTo>
                      <a:pt x="78" y="40"/>
                    </a:lnTo>
                    <a:lnTo>
                      <a:pt x="76" y="35"/>
                    </a:lnTo>
                    <a:lnTo>
                      <a:pt x="75" y="29"/>
                    </a:lnTo>
                    <a:lnTo>
                      <a:pt x="71" y="26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2" y="21"/>
                    </a:lnTo>
                    <a:lnTo>
                      <a:pt x="43" y="21"/>
                    </a:lnTo>
                    <a:lnTo>
                      <a:pt x="38" y="22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7" y="33"/>
                    </a:lnTo>
                    <a:lnTo>
                      <a:pt x="26" y="36"/>
                    </a:lnTo>
                    <a:lnTo>
                      <a:pt x="27" y="40"/>
                    </a:lnTo>
                    <a:lnTo>
                      <a:pt x="29" y="43"/>
                    </a:lnTo>
                    <a:lnTo>
                      <a:pt x="33" y="47"/>
                    </a:lnTo>
                    <a:lnTo>
                      <a:pt x="36" y="49"/>
                    </a:lnTo>
                    <a:lnTo>
                      <a:pt x="40" y="50"/>
                    </a:lnTo>
                    <a:lnTo>
                      <a:pt x="47" y="52"/>
                    </a:lnTo>
                    <a:lnTo>
                      <a:pt x="55" y="54"/>
                    </a:lnTo>
                    <a:lnTo>
                      <a:pt x="73" y="61"/>
                    </a:lnTo>
                    <a:lnTo>
                      <a:pt x="87" y="66"/>
                    </a:lnTo>
                    <a:lnTo>
                      <a:pt x="94" y="68"/>
                    </a:lnTo>
                    <a:lnTo>
                      <a:pt x="101" y="73"/>
                    </a:lnTo>
                    <a:lnTo>
                      <a:pt x="104" y="78"/>
                    </a:lnTo>
                    <a:lnTo>
                      <a:pt x="108" y="83"/>
                    </a:lnTo>
                    <a:lnTo>
                      <a:pt x="111" y="90"/>
                    </a:lnTo>
                    <a:lnTo>
                      <a:pt x="111" y="97"/>
                    </a:lnTo>
                    <a:lnTo>
                      <a:pt x="111" y="106"/>
                    </a:lnTo>
                    <a:lnTo>
                      <a:pt x="108" y="113"/>
                    </a:lnTo>
                    <a:lnTo>
                      <a:pt x="104" y="120"/>
                    </a:lnTo>
                    <a:lnTo>
                      <a:pt x="99" y="125"/>
                    </a:lnTo>
                    <a:lnTo>
                      <a:pt x="94" y="132"/>
                    </a:lnTo>
                    <a:lnTo>
                      <a:pt x="85" y="136"/>
                    </a:lnTo>
                    <a:lnTo>
                      <a:pt x="73" y="139"/>
                    </a:lnTo>
                    <a:lnTo>
                      <a:pt x="57" y="141"/>
                    </a:lnTo>
                    <a:lnTo>
                      <a:pt x="34" y="139"/>
                    </a:lnTo>
                    <a:lnTo>
                      <a:pt x="17" y="131"/>
                    </a:lnTo>
                    <a:lnTo>
                      <a:pt x="5" y="11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274" y="3840"/>
                <a:ext cx="63" cy="243"/>
              </a:xfrm>
              <a:custGeom>
                <a:avLst/>
                <a:gdLst>
                  <a:gd name="T0" fmla="*/ 18 w 63"/>
                  <a:gd name="T1" fmla="*/ 243 h 243"/>
                  <a:gd name="T2" fmla="*/ 0 w 63"/>
                  <a:gd name="T3" fmla="*/ 243 h 243"/>
                  <a:gd name="T4" fmla="*/ 21 w 63"/>
                  <a:gd name="T5" fmla="*/ 201 h 243"/>
                  <a:gd name="T6" fmla="*/ 35 w 63"/>
                  <a:gd name="T7" fmla="*/ 161 h 243"/>
                  <a:gd name="T8" fmla="*/ 39 w 63"/>
                  <a:gd name="T9" fmla="*/ 121 h 243"/>
                  <a:gd name="T10" fmla="*/ 34 w 63"/>
                  <a:gd name="T11" fmla="*/ 75 h 243"/>
                  <a:gd name="T12" fmla="*/ 21 w 63"/>
                  <a:gd name="T13" fmla="*/ 38 h 243"/>
                  <a:gd name="T14" fmla="*/ 14 w 63"/>
                  <a:gd name="T15" fmla="*/ 23 h 243"/>
                  <a:gd name="T16" fmla="*/ 0 w 63"/>
                  <a:gd name="T17" fmla="*/ 0 h 243"/>
                  <a:gd name="T18" fmla="*/ 18 w 63"/>
                  <a:gd name="T19" fmla="*/ 0 h 243"/>
                  <a:gd name="T20" fmla="*/ 39 w 63"/>
                  <a:gd name="T21" fmla="*/ 31 h 243"/>
                  <a:gd name="T22" fmla="*/ 53 w 63"/>
                  <a:gd name="T23" fmla="*/ 65 h 243"/>
                  <a:gd name="T24" fmla="*/ 62 w 63"/>
                  <a:gd name="T25" fmla="*/ 93 h 243"/>
                  <a:gd name="T26" fmla="*/ 63 w 63"/>
                  <a:gd name="T27" fmla="*/ 121 h 243"/>
                  <a:gd name="T28" fmla="*/ 60 w 63"/>
                  <a:gd name="T29" fmla="*/ 154 h 243"/>
                  <a:gd name="T30" fmla="*/ 49 w 63"/>
                  <a:gd name="T31" fmla="*/ 187 h 243"/>
                  <a:gd name="T32" fmla="*/ 35 w 63"/>
                  <a:gd name="T33" fmla="*/ 217 h 243"/>
                  <a:gd name="T34" fmla="*/ 18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1" y="201"/>
                    </a:lnTo>
                    <a:lnTo>
                      <a:pt x="35" y="161"/>
                    </a:lnTo>
                    <a:lnTo>
                      <a:pt x="39" y="121"/>
                    </a:lnTo>
                    <a:lnTo>
                      <a:pt x="34" y="75"/>
                    </a:lnTo>
                    <a:lnTo>
                      <a:pt x="21" y="38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1"/>
                    </a:lnTo>
                    <a:lnTo>
                      <a:pt x="53" y="65"/>
                    </a:lnTo>
                    <a:lnTo>
                      <a:pt x="62" y="93"/>
                    </a:lnTo>
                    <a:lnTo>
                      <a:pt x="63" y="121"/>
                    </a:lnTo>
                    <a:lnTo>
                      <a:pt x="60" y="154"/>
                    </a:lnTo>
                    <a:lnTo>
                      <a:pt x="49" y="187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V="1">
                <a:off x="747" y="515"/>
                <a:ext cx="0" cy="2909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747" y="2698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747" y="1970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747" y="1243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747" y="515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2" y="3437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32" y="3337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6 h 171"/>
                  <a:gd name="T16" fmla="*/ 30 w 112"/>
                  <a:gd name="T17" fmla="*/ 117 h 171"/>
                  <a:gd name="T18" fmla="*/ 42 w 112"/>
                  <a:gd name="T19" fmla="*/ 107 h 171"/>
                  <a:gd name="T20" fmla="*/ 58 w 112"/>
                  <a:gd name="T21" fmla="*/ 93 h 171"/>
                  <a:gd name="T22" fmla="*/ 70 w 112"/>
                  <a:gd name="T23" fmla="*/ 80 h 171"/>
                  <a:gd name="T24" fmla="*/ 79 w 112"/>
                  <a:gd name="T25" fmla="*/ 72 h 171"/>
                  <a:gd name="T26" fmla="*/ 82 w 112"/>
                  <a:gd name="T27" fmla="*/ 63 h 171"/>
                  <a:gd name="T28" fmla="*/ 86 w 112"/>
                  <a:gd name="T29" fmla="*/ 56 h 171"/>
                  <a:gd name="T30" fmla="*/ 88 w 112"/>
                  <a:gd name="T31" fmla="*/ 47 h 171"/>
                  <a:gd name="T32" fmla="*/ 86 w 112"/>
                  <a:gd name="T33" fmla="*/ 40 h 171"/>
                  <a:gd name="T34" fmla="*/ 84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7 w 112"/>
                  <a:gd name="T45" fmla="*/ 21 h 171"/>
                  <a:gd name="T46" fmla="*/ 41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7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20 w 112"/>
                  <a:gd name="T61" fmla="*/ 12 h 171"/>
                  <a:gd name="T62" fmla="*/ 35 w 112"/>
                  <a:gd name="T63" fmla="*/ 4 h 171"/>
                  <a:gd name="T64" fmla="*/ 58 w 112"/>
                  <a:gd name="T65" fmla="*/ 0 h 171"/>
                  <a:gd name="T66" fmla="*/ 79 w 112"/>
                  <a:gd name="T67" fmla="*/ 4 h 171"/>
                  <a:gd name="T68" fmla="*/ 96 w 112"/>
                  <a:gd name="T69" fmla="*/ 14 h 171"/>
                  <a:gd name="T70" fmla="*/ 107 w 112"/>
                  <a:gd name="T71" fmla="*/ 28 h 171"/>
                  <a:gd name="T72" fmla="*/ 110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8 h 171"/>
                  <a:gd name="T78" fmla="*/ 102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5 h 171"/>
                  <a:gd name="T92" fmla="*/ 39 w 112"/>
                  <a:gd name="T93" fmla="*/ 138 h 171"/>
                  <a:gd name="T94" fmla="*/ 34 w 112"/>
                  <a:gd name="T95" fmla="*/ 143 h 171"/>
                  <a:gd name="T96" fmla="*/ 28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6"/>
                    </a:lnTo>
                    <a:lnTo>
                      <a:pt x="30" y="117"/>
                    </a:lnTo>
                    <a:lnTo>
                      <a:pt x="42" y="107"/>
                    </a:lnTo>
                    <a:lnTo>
                      <a:pt x="58" y="93"/>
                    </a:lnTo>
                    <a:lnTo>
                      <a:pt x="70" y="80"/>
                    </a:lnTo>
                    <a:lnTo>
                      <a:pt x="79" y="72"/>
                    </a:lnTo>
                    <a:lnTo>
                      <a:pt x="82" y="63"/>
                    </a:lnTo>
                    <a:lnTo>
                      <a:pt x="86" y="56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4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7" y="21"/>
                    </a:lnTo>
                    <a:lnTo>
                      <a:pt x="41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7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20" y="12"/>
                    </a:lnTo>
                    <a:lnTo>
                      <a:pt x="35" y="4"/>
                    </a:lnTo>
                    <a:lnTo>
                      <a:pt x="58" y="0"/>
                    </a:lnTo>
                    <a:lnTo>
                      <a:pt x="79" y="4"/>
                    </a:lnTo>
                    <a:lnTo>
                      <a:pt x="96" y="14"/>
                    </a:lnTo>
                    <a:lnTo>
                      <a:pt x="107" y="28"/>
                    </a:lnTo>
                    <a:lnTo>
                      <a:pt x="110" y="47"/>
                    </a:lnTo>
                    <a:lnTo>
                      <a:pt x="109" y="58"/>
                    </a:lnTo>
                    <a:lnTo>
                      <a:pt x="105" y="68"/>
                    </a:lnTo>
                    <a:lnTo>
                      <a:pt x="102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5"/>
                    </a:lnTo>
                    <a:lnTo>
                      <a:pt x="39" y="138"/>
                    </a:lnTo>
                    <a:lnTo>
                      <a:pt x="34" y="143"/>
                    </a:lnTo>
                    <a:lnTo>
                      <a:pt x="28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452" y="2710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50" y="2609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8 h 173"/>
                  <a:gd name="T6" fmla="*/ 31 w 63"/>
                  <a:gd name="T7" fmla="*/ 45 h 173"/>
                  <a:gd name="T8" fmla="*/ 21 w 63"/>
                  <a:gd name="T9" fmla="*/ 52 h 173"/>
                  <a:gd name="T10" fmla="*/ 9 w 63"/>
                  <a:gd name="T11" fmla="*/ 59 h 173"/>
                  <a:gd name="T12" fmla="*/ 0 w 63"/>
                  <a:gd name="T13" fmla="*/ 64 h 173"/>
                  <a:gd name="T14" fmla="*/ 0 w 63"/>
                  <a:gd name="T15" fmla="*/ 43 h 173"/>
                  <a:gd name="T16" fmla="*/ 16 w 63"/>
                  <a:gd name="T17" fmla="*/ 35 h 173"/>
                  <a:gd name="T18" fmla="*/ 29 w 63"/>
                  <a:gd name="T19" fmla="*/ 24 h 173"/>
                  <a:gd name="T20" fmla="*/ 36 w 63"/>
                  <a:gd name="T21" fmla="*/ 16 h 173"/>
                  <a:gd name="T22" fmla="*/ 43 w 63"/>
                  <a:gd name="T23" fmla="*/ 9 h 173"/>
                  <a:gd name="T24" fmla="*/ 47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9" y="59"/>
                    </a:lnTo>
                    <a:lnTo>
                      <a:pt x="0" y="64"/>
                    </a:lnTo>
                    <a:lnTo>
                      <a:pt x="0" y="43"/>
                    </a:lnTo>
                    <a:lnTo>
                      <a:pt x="16" y="35"/>
                    </a:lnTo>
                    <a:lnTo>
                      <a:pt x="29" y="24"/>
                    </a:lnTo>
                    <a:lnTo>
                      <a:pt x="36" y="16"/>
                    </a:lnTo>
                    <a:lnTo>
                      <a:pt x="43" y="9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539" y="1882"/>
                <a:ext cx="112" cy="175"/>
              </a:xfrm>
              <a:custGeom>
                <a:avLst/>
                <a:gdLst>
                  <a:gd name="T0" fmla="*/ 0 w 112"/>
                  <a:gd name="T1" fmla="*/ 88 h 175"/>
                  <a:gd name="T2" fmla="*/ 0 w 112"/>
                  <a:gd name="T3" fmla="*/ 60 h 175"/>
                  <a:gd name="T4" fmla="*/ 6 w 112"/>
                  <a:gd name="T5" fmla="*/ 39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1 w 112"/>
                  <a:gd name="T19" fmla="*/ 6 h 175"/>
                  <a:gd name="T20" fmla="*/ 88 w 112"/>
                  <a:gd name="T21" fmla="*/ 9 h 175"/>
                  <a:gd name="T22" fmla="*/ 93 w 112"/>
                  <a:gd name="T23" fmla="*/ 16 h 175"/>
                  <a:gd name="T24" fmla="*/ 98 w 112"/>
                  <a:gd name="T25" fmla="*/ 21 h 175"/>
                  <a:gd name="T26" fmla="*/ 103 w 112"/>
                  <a:gd name="T27" fmla="*/ 34 h 175"/>
                  <a:gd name="T28" fmla="*/ 109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8 h 175"/>
                  <a:gd name="T34" fmla="*/ 110 w 112"/>
                  <a:gd name="T35" fmla="*/ 116 h 175"/>
                  <a:gd name="T36" fmla="*/ 105 w 112"/>
                  <a:gd name="T37" fmla="*/ 137 h 175"/>
                  <a:gd name="T38" fmla="*/ 98 w 112"/>
                  <a:gd name="T39" fmla="*/ 154 h 175"/>
                  <a:gd name="T40" fmla="*/ 88 w 112"/>
                  <a:gd name="T41" fmla="*/ 164 h 175"/>
                  <a:gd name="T42" fmla="*/ 74 w 112"/>
                  <a:gd name="T43" fmla="*/ 173 h 175"/>
                  <a:gd name="T44" fmla="*/ 56 w 112"/>
                  <a:gd name="T45" fmla="*/ 175 h 175"/>
                  <a:gd name="T46" fmla="*/ 34 w 112"/>
                  <a:gd name="T47" fmla="*/ 171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7 h 175"/>
                  <a:gd name="T54" fmla="*/ 0 w 112"/>
                  <a:gd name="T55" fmla="*/ 88 h 175"/>
                  <a:gd name="T56" fmla="*/ 21 w 112"/>
                  <a:gd name="T57" fmla="*/ 88 h 175"/>
                  <a:gd name="T58" fmla="*/ 23 w 112"/>
                  <a:gd name="T59" fmla="*/ 112 h 175"/>
                  <a:gd name="T60" fmla="*/ 27 w 112"/>
                  <a:gd name="T61" fmla="*/ 130 h 175"/>
                  <a:gd name="T62" fmla="*/ 32 w 112"/>
                  <a:gd name="T63" fmla="*/ 142 h 175"/>
                  <a:gd name="T64" fmla="*/ 37 w 112"/>
                  <a:gd name="T65" fmla="*/ 147 h 175"/>
                  <a:gd name="T66" fmla="*/ 42 w 112"/>
                  <a:gd name="T67" fmla="*/ 152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2 h 175"/>
                  <a:gd name="T76" fmla="*/ 74 w 112"/>
                  <a:gd name="T77" fmla="*/ 147 h 175"/>
                  <a:gd name="T78" fmla="*/ 79 w 112"/>
                  <a:gd name="T79" fmla="*/ 142 h 175"/>
                  <a:gd name="T80" fmla="*/ 84 w 112"/>
                  <a:gd name="T81" fmla="*/ 130 h 175"/>
                  <a:gd name="T82" fmla="*/ 88 w 112"/>
                  <a:gd name="T83" fmla="*/ 112 h 175"/>
                  <a:gd name="T84" fmla="*/ 89 w 112"/>
                  <a:gd name="T85" fmla="*/ 88 h 175"/>
                  <a:gd name="T86" fmla="*/ 88 w 112"/>
                  <a:gd name="T87" fmla="*/ 63 h 175"/>
                  <a:gd name="T88" fmla="*/ 86 w 112"/>
                  <a:gd name="T89" fmla="*/ 46 h 175"/>
                  <a:gd name="T90" fmla="*/ 81 w 112"/>
                  <a:gd name="T91" fmla="*/ 34 h 175"/>
                  <a:gd name="T92" fmla="*/ 75 w 112"/>
                  <a:gd name="T93" fmla="*/ 28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20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7 w 112"/>
                  <a:gd name="T105" fmla="*/ 27 h 175"/>
                  <a:gd name="T106" fmla="*/ 32 w 112"/>
                  <a:gd name="T107" fmla="*/ 32 h 175"/>
                  <a:gd name="T108" fmla="*/ 27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8"/>
                    </a:moveTo>
                    <a:lnTo>
                      <a:pt x="0" y="60"/>
                    </a:lnTo>
                    <a:lnTo>
                      <a:pt x="6" y="39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1" y="6"/>
                    </a:lnTo>
                    <a:lnTo>
                      <a:pt x="88" y="9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3" y="34"/>
                    </a:lnTo>
                    <a:lnTo>
                      <a:pt x="109" y="47"/>
                    </a:lnTo>
                    <a:lnTo>
                      <a:pt x="110" y="65"/>
                    </a:lnTo>
                    <a:lnTo>
                      <a:pt x="112" y="88"/>
                    </a:lnTo>
                    <a:lnTo>
                      <a:pt x="110" y="116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8" y="164"/>
                    </a:lnTo>
                    <a:lnTo>
                      <a:pt x="74" y="173"/>
                    </a:lnTo>
                    <a:lnTo>
                      <a:pt x="56" y="175"/>
                    </a:lnTo>
                    <a:lnTo>
                      <a:pt x="34" y="171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7"/>
                    </a:lnTo>
                    <a:lnTo>
                      <a:pt x="0" y="88"/>
                    </a:lnTo>
                    <a:close/>
                    <a:moveTo>
                      <a:pt x="21" y="88"/>
                    </a:moveTo>
                    <a:lnTo>
                      <a:pt x="23" y="112"/>
                    </a:lnTo>
                    <a:lnTo>
                      <a:pt x="27" y="130"/>
                    </a:lnTo>
                    <a:lnTo>
                      <a:pt x="32" y="142"/>
                    </a:lnTo>
                    <a:lnTo>
                      <a:pt x="37" y="147"/>
                    </a:lnTo>
                    <a:lnTo>
                      <a:pt x="42" y="152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2"/>
                    </a:lnTo>
                    <a:lnTo>
                      <a:pt x="74" y="147"/>
                    </a:lnTo>
                    <a:lnTo>
                      <a:pt x="79" y="142"/>
                    </a:lnTo>
                    <a:lnTo>
                      <a:pt x="84" y="130"/>
                    </a:lnTo>
                    <a:lnTo>
                      <a:pt x="88" y="112"/>
                    </a:lnTo>
                    <a:lnTo>
                      <a:pt x="89" y="88"/>
                    </a:lnTo>
                    <a:lnTo>
                      <a:pt x="88" y="63"/>
                    </a:lnTo>
                    <a:lnTo>
                      <a:pt x="86" y="46"/>
                    </a:lnTo>
                    <a:lnTo>
                      <a:pt x="81" y="34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20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32"/>
                    </a:lnTo>
                    <a:lnTo>
                      <a:pt x="27" y="44"/>
                    </a:lnTo>
                    <a:lnTo>
                      <a:pt x="23" y="63"/>
                    </a:lnTo>
                    <a:lnTo>
                      <a:pt x="21" y="8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9"/>
              <p:cNvSpPr>
                <a:spLocks/>
              </p:cNvSpPr>
              <p:nvPr/>
            </p:nvSpPr>
            <p:spPr bwMode="auto">
              <a:xfrm>
                <a:off x="553" y="1154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9 h 173"/>
                  <a:gd name="T6" fmla="*/ 32 w 63"/>
                  <a:gd name="T7" fmla="*/ 45 h 173"/>
                  <a:gd name="T8" fmla="*/ 21 w 63"/>
                  <a:gd name="T9" fmla="*/ 52 h 173"/>
                  <a:gd name="T10" fmla="*/ 11 w 63"/>
                  <a:gd name="T11" fmla="*/ 59 h 173"/>
                  <a:gd name="T12" fmla="*/ 0 w 63"/>
                  <a:gd name="T13" fmla="*/ 65 h 173"/>
                  <a:gd name="T14" fmla="*/ 0 w 63"/>
                  <a:gd name="T15" fmla="*/ 44 h 173"/>
                  <a:gd name="T16" fmla="*/ 16 w 63"/>
                  <a:gd name="T17" fmla="*/ 35 h 173"/>
                  <a:gd name="T18" fmla="*/ 30 w 63"/>
                  <a:gd name="T19" fmla="*/ 25 h 173"/>
                  <a:gd name="T20" fmla="*/ 39 w 63"/>
                  <a:gd name="T21" fmla="*/ 16 h 173"/>
                  <a:gd name="T22" fmla="*/ 44 w 63"/>
                  <a:gd name="T23" fmla="*/ 9 h 173"/>
                  <a:gd name="T24" fmla="*/ 49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9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5"/>
                    </a:lnTo>
                    <a:lnTo>
                      <a:pt x="0" y="44"/>
                    </a:lnTo>
                    <a:lnTo>
                      <a:pt x="16" y="35"/>
                    </a:lnTo>
                    <a:lnTo>
                      <a:pt x="30" y="25"/>
                    </a:lnTo>
                    <a:lnTo>
                      <a:pt x="39" y="16"/>
                    </a:lnTo>
                    <a:lnTo>
                      <a:pt x="44" y="9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"/>
              <p:cNvSpPr>
                <a:spLocks/>
              </p:cNvSpPr>
              <p:nvPr/>
            </p:nvSpPr>
            <p:spPr bwMode="auto">
              <a:xfrm>
                <a:off x="536" y="428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6 w 112"/>
                  <a:gd name="T13" fmla="*/ 132 h 171"/>
                  <a:gd name="T14" fmla="*/ 23 w 112"/>
                  <a:gd name="T15" fmla="*/ 125 h 171"/>
                  <a:gd name="T16" fmla="*/ 31 w 112"/>
                  <a:gd name="T17" fmla="*/ 117 h 171"/>
                  <a:gd name="T18" fmla="*/ 42 w 112"/>
                  <a:gd name="T19" fmla="*/ 106 h 171"/>
                  <a:gd name="T20" fmla="*/ 57 w 112"/>
                  <a:gd name="T21" fmla="*/ 92 h 171"/>
                  <a:gd name="T22" fmla="*/ 70 w 112"/>
                  <a:gd name="T23" fmla="*/ 80 h 171"/>
                  <a:gd name="T24" fmla="*/ 78 w 112"/>
                  <a:gd name="T25" fmla="*/ 71 h 171"/>
                  <a:gd name="T26" fmla="*/ 84 w 112"/>
                  <a:gd name="T27" fmla="*/ 62 h 171"/>
                  <a:gd name="T28" fmla="*/ 87 w 112"/>
                  <a:gd name="T29" fmla="*/ 55 h 171"/>
                  <a:gd name="T30" fmla="*/ 87 w 112"/>
                  <a:gd name="T31" fmla="*/ 47 h 171"/>
                  <a:gd name="T32" fmla="*/ 87 w 112"/>
                  <a:gd name="T33" fmla="*/ 40 h 171"/>
                  <a:gd name="T34" fmla="*/ 84 w 112"/>
                  <a:gd name="T35" fmla="*/ 33 h 171"/>
                  <a:gd name="T36" fmla="*/ 78 w 112"/>
                  <a:gd name="T37" fmla="*/ 28 h 171"/>
                  <a:gd name="T38" fmla="*/ 73 w 112"/>
                  <a:gd name="T39" fmla="*/ 22 h 171"/>
                  <a:gd name="T40" fmla="*/ 64 w 112"/>
                  <a:gd name="T41" fmla="*/ 21 h 171"/>
                  <a:gd name="T42" fmla="*/ 57 w 112"/>
                  <a:gd name="T43" fmla="*/ 19 h 171"/>
                  <a:gd name="T44" fmla="*/ 47 w 112"/>
                  <a:gd name="T45" fmla="*/ 21 h 171"/>
                  <a:gd name="T46" fmla="*/ 40 w 112"/>
                  <a:gd name="T47" fmla="*/ 22 h 171"/>
                  <a:gd name="T48" fmla="*/ 33 w 112"/>
                  <a:gd name="T49" fmla="*/ 28 h 171"/>
                  <a:gd name="T50" fmla="*/ 30 w 112"/>
                  <a:gd name="T51" fmla="*/ 33 h 171"/>
                  <a:gd name="T52" fmla="*/ 26 w 112"/>
                  <a:gd name="T53" fmla="*/ 40 h 171"/>
                  <a:gd name="T54" fmla="*/ 24 w 112"/>
                  <a:gd name="T55" fmla="*/ 48 h 171"/>
                  <a:gd name="T56" fmla="*/ 3 w 112"/>
                  <a:gd name="T57" fmla="*/ 47 h 171"/>
                  <a:gd name="T58" fmla="*/ 7 w 112"/>
                  <a:gd name="T59" fmla="*/ 26 h 171"/>
                  <a:gd name="T60" fmla="*/ 19 w 112"/>
                  <a:gd name="T61" fmla="*/ 12 h 171"/>
                  <a:gd name="T62" fmla="*/ 35 w 112"/>
                  <a:gd name="T63" fmla="*/ 3 h 171"/>
                  <a:gd name="T64" fmla="*/ 57 w 112"/>
                  <a:gd name="T65" fmla="*/ 0 h 171"/>
                  <a:gd name="T66" fmla="*/ 78 w 112"/>
                  <a:gd name="T67" fmla="*/ 3 h 171"/>
                  <a:gd name="T68" fmla="*/ 96 w 112"/>
                  <a:gd name="T69" fmla="*/ 14 h 171"/>
                  <a:gd name="T70" fmla="*/ 106 w 112"/>
                  <a:gd name="T71" fmla="*/ 28 h 171"/>
                  <a:gd name="T72" fmla="*/ 110 w 112"/>
                  <a:gd name="T73" fmla="*/ 47 h 171"/>
                  <a:gd name="T74" fmla="*/ 108 w 112"/>
                  <a:gd name="T75" fmla="*/ 57 h 171"/>
                  <a:gd name="T76" fmla="*/ 106 w 112"/>
                  <a:gd name="T77" fmla="*/ 68 h 171"/>
                  <a:gd name="T78" fmla="*/ 101 w 112"/>
                  <a:gd name="T79" fmla="*/ 76 h 171"/>
                  <a:gd name="T80" fmla="*/ 92 w 112"/>
                  <a:gd name="T81" fmla="*/ 89 h 171"/>
                  <a:gd name="T82" fmla="*/ 82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4 h 171"/>
                  <a:gd name="T92" fmla="*/ 38 w 112"/>
                  <a:gd name="T93" fmla="*/ 138 h 171"/>
                  <a:gd name="T94" fmla="*/ 33 w 112"/>
                  <a:gd name="T95" fmla="*/ 143 h 171"/>
                  <a:gd name="T96" fmla="*/ 30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6" y="132"/>
                    </a:lnTo>
                    <a:lnTo>
                      <a:pt x="23" y="125"/>
                    </a:lnTo>
                    <a:lnTo>
                      <a:pt x="31" y="117"/>
                    </a:lnTo>
                    <a:lnTo>
                      <a:pt x="42" y="106"/>
                    </a:lnTo>
                    <a:lnTo>
                      <a:pt x="57" y="92"/>
                    </a:lnTo>
                    <a:lnTo>
                      <a:pt x="70" y="80"/>
                    </a:lnTo>
                    <a:lnTo>
                      <a:pt x="78" y="71"/>
                    </a:lnTo>
                    <a:lnTo>
                      <a:pt x="84" y="62"/>
                    </a:lnTo>
                    <a:lnTo>
                      <a:pt x="87" y="55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4" y="33"/>
                    </a:lnTo>
                    <a:lnTo>
                      <a:pt x="78" y="28"/>
                    </a:lnTo>
                    <a:lnTo>
                      <a:pt x="73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47" y="21"/>
                    </a:lnTo>
                    <a:lnTo>
                      <a:pt x="40" y="22"/>
                    </a:lnTo>
                    <a:lnTo>
                      <a:pt x="33" y="28"/>
                    </a:lnTo>
                    <a:lnTo>
                      <a:pt x="30" y="33"/>
                    </a:lnTo>
                    <a:lnTo>
                      <a:pt x="26" y="40"/>
                    </a:lnTo>
                    <a:lnTo>
                      <a:pt x="24" y="48"/>
                    </a:lnTo>
                    <a:lnTo>
                      <a:pt x="3" y="47"/>
                    </a:lnTo>
                    <a:lnTo>
                      <a:pt x="7" y="26"/>
                    </a:lnTo>
                    <a:lnTo>
                      <a:pt x="19" y="12"/>
                    </a:lnTo>
                    <a:lnTo>
                      <a:pt x="35" y="3"/>
                    </a:lnTo>
                    <a:lnTo>
                      <a:pt x="57" y="0"/>
                    </a:lnTo>
                    <a:lnTo>
                      <a:pt x="78" y="3"/>
                    </a:lnTo>
                    <a:lnTo>
                      <a:pt x="96" y="14"/>
                    </a:lnTo>
                    <a:lnTo>
                      <a:pt x="106" y="28"/>
                    </a:lnTo>
                    <a:lnTo>
                      <a:pt x="110" y="47"/>
                    </a:lnTo>
                    <a:lnTo>
                      <a:pt x="108" y="57"/>
                    </a:lnTo>
                    <a:lnTo>
                      <a:pt x="106" y="68"/>
                    </a:lnTo>
                    <a:lnTo>
                      <a:pt x="101" y="76"/>
                    </a:lnTo>
                    <a:lnTo>
                      <a:pt x="92" y="89"/>
                    </a:lnTo>
                    <a:lnTo>
                      <a:pt x="82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4"/>
                    </a:lnTo>
                    <a:lnTo>
                      <a:pt x="38" y="138"/>
                    </a:lnTo>
                    <a:lnTo>
                      <a:pt x="33" y="143"/>
                    </a:lnTo>
                    <a:lnTo>
                      <a:pt x="30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66" y="2990"/>
                <a:ext cx="244" cy="52"/>
              </a:xfrm>
              <a:custGeom>
                <a:avLst/>
                <a:gdLst>
                  <a:gd name="T0" fmla="*/ 24 w 244"/>
                  <a:gd name="T1" fmla="*/ 24 h 52"/>
                  <a:gd name="T2" fmla="*/ 0 w 244"/>
                  <a:gd name="T3" fmla="*/ 24 h 52"/>
                  <a:gd name="T4" fmla="*/ 0 w 244"/>
                  <a:gd name="T5" fmla="*/ 0 h 52"/>
                  <a:gd name="T6" fmla="*/ 24 w 244"/>
                  <a:gd name="T7" fmla="*/ 0 h 52"/>
                  <a:gd name="T8" fmla="*/ 24 w 244"/>
                  <a:gd name="T9" fmla="*/ 24 h 52"/>
                  <a:gd name="T10" fmla="*/ 241 w 244"/>
                  <a:gd name="T11" fmla="*/ 52 h 52"/>
                  <a:gd name="T12" fmla="*/ 220 w 244"/>
                  <a:gd name="T13" fmla="*/ 47 h 52"/>
                  <a:gd name="T14" fmla="*/ 221 w 244"/>
                  <a:gd name="T15" fmla="*/ 41 h 52"/>
                  <a:gd name="T16" fmla="*/ 221 w 244"/>
                  <a:gd name="T17" fmla="*/ 36 h 52"/>
                  <a:gd name="T18" fmla="*/ 221 w 244"/>
                  <a:gd name="T19" fmla="*/ 33 h 52"/>
                  <a:gd name="T20" fmla="*/ 220 w 244"/>
                  <a:gd name="T21" fmla="*/ 29 h 52"/>
                  <a:gd name="T22" fmla="*/ 218 w 244"/>
                  <a:gd name="T23" fmla="*/ 27 h 52"/>
                  <a:gd name="T24" fmla="*/ 215 w 244"/>
                  <a:gd name="T25" fmla="*/ 26 h 52"/>
                  <a:gd name="T26" fmla="*/ 209 w 244"/>
                  <a:gd name="T27" fmla="*/ 24 h 52"/>
                  <a:gd name="T28" fmla="*/ 202 w 244"/>
                  <a:gd name="T29" fmla="*/ 24 h 52"/>
                  <a:gd name="T30" fmla="*/ 194 w 244"/>
                  <a:gd name="T31" fmla="*/ 24 h 52"/>
                  <a:gd name="T32" fmla="*/ 52 w 244"/>
                  <a:gd name="T33" fmla="*/ 24 h 52"/>
                  <a:gd name="T34" fmla="*/ 52 w 244"/>
                  <a:gd name="T35" fmla="*/ 0 h 52"/>
                  <a:gd name="T36" fmla="*/ 195 w 244"/>
                  <a:gd name="T37" fmla="*/ 0 h 52"/>
                  <a:gd name="T38" fmla="*/ 218 w 244"/>
                  <a:gd name="T39" fmla="*/ 1 h 52"/>
                  <a:gd name="T40" fmla="*/ 230 w 244"/>
                  <a:gd name="T41" fmla="*/ 5 h 52"/>
                  <a:gd name="T42" fmla="*/ 241 w 244"/>
                  <a:gd name="T43" fmla="*/ 17 h 52"/>
                  <a:gd name="T44" fmla="*/ 244 w 244"/>
                  <a:gd name="T45" fmla="*/ 34 h 52"/>
                  <a:gd name="T46" fmla="*/ 242 w 244"/>
                  <a:gd name="T47" fmla="*/ 43 h 52"/>
                  <a:gd name="T48" fmla="*/ 241 w 244"/>
                  <a:gd name="T4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4" h="52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241" y="52"/>
                    </a:moveTo>
                    <a:lnTo>
                      <a:pt x="220" y="47"/>
                    </a:lnTo>
                    <a:lnTo>
                      <a:pt x="221" y="41"/>
                    </a:lnTo>
                    <a:lnTo>
                      <a:pt x="221" y="36"/>
                    </a:lnTo>
                    <a:lnTo>
                      <a:pt x="221" y="33"/>
                    </a:lnTo>
                    <a:lnTo>
                      <a:pt x="220" y="29"/>
                    </a:lnTo>
                    <a:lnTo>
                      <a:pt x="218" y="27"/>
                    </a:lnTo>
                    <a:lnTo>
                      <a:pt x="215" y="26"/>
                    </a:lnTo>
                    <a:lnTo>
                      <a:pt x="209" y="24"/>
                    </a:lnTo>
                    <a:lnTo>
                      <a:pt x="202" y="24"/>
                    </a:lnTo>
                    <a:lnTo>
                      <a:pt x="194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5" y="0"/>
                    </a:lnTo>
                    <a:lnTo>
                      <a:pt x="218" y="1"/>
                    </a:lnTo>
                    <a:lnTo>
                      <a:pt x="230" y="5"/>
                    </a:lnTo>
                    <a:lnTo>
                      <a:pt x="241" y="17"/>
                    </a:lnTo>
                    <a:lnTo>
                      <a:pt x="244" y="34"/>
                    </a:lnTo>
                    <a:lnTo>
                      <a:pt x="242" y="43"/>
                    </a:lnTo>
                    <a:lnTo>
                      <a:pt x="241" y="5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2"/>
              <p:cNvSpPr>
                <a:spLocks noEditPoints="1"/>
              </p:cNvSpPr>
              <p:nvPr/>
            </p:nvSpPr>
            <p:spPr bwMode="auto">
              <a:xfrm>
                <a:off x="215" y="2836"/>
                <a:ext cx="143" cy="122"/>
              </a:xfrm>
              <a:custGeom>
                <a:avLst/>
                <a:gdLst>
                  <a:gd name="T0" fmla="*/ 71 w 143"/>
                  <a:gd name="T1" fmla="*/ 122 h 122"/>
                  <a:gd name="T2" fmla="*/ 49 w 143"/>
                  <a:gd name="T3" fmla="*/ 120 h 122"/>
                  <a:gd name="T4" fmla="*/ 29 w 143"/>
                  <a:gd name="T5" fmla="*/ 113 h 122"/>
                  <a:gd name="T6" fmla="*/ 15 w 143"/>
                  <a:gd name="T7" fmla="*/ 103 h 122"/>
                  <a:gd name="T8" fmla="*/ 3 w 143"/>
                  <a:gd name="T9" fmla="*/ 84 h 122"/>
                  <a:gd name="T10" fmla="*/ 0 w 143"/>
                  <a:gd name="T11" fmla="*/ 61 h 122"/>
                  <a:gd name="T12" fmla="*/ 1 w 143"/>
                  <a:gd name="T13" fmla="*/ 44 h 122"/>
                  <a:gd name="T14" fmla="*/ 8 w 143"/>
                  <a:gd name="T15" fmla="*/ 30 h 122"/>
                  <a:gd name="T16" fmla="*/ 19 w 143"/>
                  <a:gd name="T17" fmla="*/ 17 h 122"/>
                  <a:gd name="T18" fmla="*/ 33 w 143"/>
                  <a:gd name="T19" fmla="*/ 7 h 122"/>
                  <a:gd name="T20" fmla="*/ 49 w 143"/>
                  <a:gd name="T21" fmla="*/ 2 h 122"/>
                  <a:gd name="T22" fmla="*/ 70 w 143"/>
                  <a:gd name="T23" fmla="*/ 0 h 122"/>
                  <a:gd name="T24" fmla="*/ 92 w 143"/>
                  <a:gd name="T25" fmla="*/ 2 h 122"/>
                  <a:gd name="T26" fmla="*/ 111 w 143"/>
                  <a:gd name="T27" fmla="*/ 7 h 122"/>
                  <a:gd name="T28" fmla="*/ 120 w 143"/>
                  <a:gd name="T29" fmla="*/ 12 h 122"/>
                  <a:gd name="T30" fmla="*/ 129 w 143"/>
                  <a:gd name="T31" fmla="*/ 21 h 122"/>
                  <a:gd name="T32" fmla="*/ 134 w 143"/>
                  <a:gd name="T33" fmla="*/ 30 h 122"/>
                  <a:gd name="T34" fmla="*/ 141 w 143"/>
                  <a:gd name="T35" fmla="*/ 44 h 122"/>
                  <a:gd name="T36" fmla="*/ 143 w 143"/>
                  <a:gd name="T37" fmla="*/ 61 h 122"/>
                  <a:gd name="T38" fmla="*/ 141 w 143"/>
                  <a:gd name="T39" fmla="*/ 78 h 122"/>
                  <a:gd name="T40" fmla="*/ 134 w 143"/>
                  <a:gd name="T41" fmla="*/ 92 h 122"/>
                  <a:gd name="T42" fmla="*/ 124 w 143"/>
                  <a:gd name="T43" fmla="*/ 106 h 122"/>
                  <a:gd name="T44" fmla="*/ 110 w 143"/>
                  <a:gd name="T45" fmla="*/ 115 h 122"/>
                  <a:gd name="T46" fmla="*/ 92 w 143"/>
                  <a:gd name="T47" fmla="*/ 120 h 122"/>
                  <a:gd name="T48" fmla="*/ 71 w 143"/>
                  <a:gd name="T49" fmla="*/ 122 h 122"/>
                  <a:gd name="T50" fmla="*/ 71 w 143"/>
                  <a:gd name="T51" fmla="*/ 98 h 122"/>
                  <a:gd name="T52" fmla="*/ 92 w 143"/>
                  <a:gd name="T53" fmla="*/ 96 h 122"/>
                  <a:gd name="T54" fmla="*/ 108 w 143"/>
                  <a:gd name="T55" fmla="*/ 87 h 122"/>
                  <a:gd name="T56" fmla="*/ 113 w 143"/>
                  <a:gd name="T57" fmla="*/ 82 h 122"/>
                  <a:gd name="T58" fmla="*/ 118 w 143"/>
                  <a:gd name="T59" fmla="*/ 75 h 122"/>
                  <a:gd name="T60" fmla="*/ 120 w 143"/>
                  <a:gd name="T61" fmla="*/ 68 h 122"/>
                  <a:gd name="T62" fmla="*/ 120 w 143"/>
                  <a:gd name="T63" fmla="*/ 61 h 122"/>
                  <a:gd name="T64" fmla="*/ 120 w 143"/>
                  <a:gd name="T65" fmla="*/ 54 h 122"/>
                  <a:gd name="T66" fmla="*/ 118 w 143"/>
                  <a:gd name="T67" fmla="*/ 47 h 122"/>
                  <a:gd name="T68" fmla="*/ 113 w 143"/>
                  <a:gd name="T69" fmla="*/ 40 h 122"/>
                  <a:gd name="T70" fmla="*/ 108 w 143"/>
                  <a:gd name="T71" fmla="*/ 35 h 122"/>
                  <a:gd name="T72" fmla="*/ 92 w 143"/>
                  <a:gd name="T73" fmla="*/ 26 h 122"/>
                  <a:gd name="T74" fmla="*/ 71 w 143"/>
                  <a:gd name="T75" fmla="*/ 24 h 122"/>
                  <a:gd name="T76" fmla="*/ 50 w 143"/>
                  <a:gd name="T77" fmla="*/ 26 h 122"/>
                  <a:gd name="T78" fmla="*/ 35 w 143"/>
                  <a:gd name="T79" fmla="*/ 35 h 122"/>
                  <a:gd name="T80" fmla="*/ 29 w 143"/>
                  <a:gd name="T81" fmla="*/ 40 h 122"/>
                  <a:gd name="T82" fmla="*/ 26 w 143"/>
                  <a:gd name="T83" fmla="*/ 47 h 122"/>
                  <a:gd name="T84" fmla="*/ 22 w 143"/>
                  <a:gd name="T85" fmla="*/ 54 h 122"/>
                  <a:gd name="T86" fmla="*/ 22 w 143"/>
                  <a:gd name="T87" fmla="*/ 61 h 122"/>
                  <a:gd name="T88" fmla="*/ 22 w 143"/>
                  <a:gd name="T89" fmla="*/ 68 h 122"/>
                  <a:gd name="T90" fmla="*/ 26 w 143"/>
                  <a:gd name="T91" fmla="*/ 75 h 122"/>
                  <a:gd name="T92" fmla="*/ 29 w 143"/>
                  <a:gd name="T93" fmla="*/ 82 h 122"/>
                  <a:gd name="T94" fmla="*/ 35 w 143"/>
                  <a:gd name="T95" fmla="*/ 87 h 122"/>
                  <a:gd name="T96" fmla="*/ 50 w 143"/>
                  <a:gd name="T97" fmla="*/ 96 h 122"/>
                  <a:gd name="T98" fmla="*/ 71 w 143"/>
                  <a:gd name="T99" fmla="*/ 9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3" h="122">
                    <a:moveTo>
                      <a:pt x="71" y="122"/>
                    </a:moveTo>
                    <a:lnTo>
                      <a:pt x="49" y="120"/>
                    </a:lnTo>
                    <a:lnTo>
                      <a:pt x="29" y="113"/>
                    </a:lnTo>
                    <a:lnTo>
                      <a:pt x="15" y="103"/>
                    </a:lnTo>
                    <a:lnTo>
                      <a:pt x="3" y="84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8" y="30"/>
                    </a:lnTo>
                    <a:lnTo>
                      <a:pt x="19" y="17"/>
                    </a:lnTo>
                    <a:lnTo>
                      <a:pt x="33" y="7"/>
                    </a:lnTo>
                    <a:lnTo>
                      <a:pt x="49" y="2"/>
                    </a:lnTo>
                    <a:lnTo>
                      <a:pt x="70" y="0"/>
                    </a:lnTo>
                    <a:lnTo>
                      <a:pt x="92" y="2"/>
                    </a:lnTo>
                    <a:lnTo>
                      <a:pt x="111" y="7"/>
                    </a:lnTo>
                    <a:lnTo>
                      <a:pt x="120" y="12"/>
                    </a:lnTo>
                    <a:lnTo>
                      <a:pt x="129" y="21"/>
                    </a:lnTo>
                    <a:lnTo>
                      <a:pt x="134" y="30"/>
                    </a:lnTo>
                    <a:lnTo>
                      <a:pt x="141" y="44"/>
                    </a:lnTo>
                    <a:lnTo>
                      <a:pt x="143" y="61"/>
                    </a:lnTo>
                    <a:lnTo>
                      <a:pt x="141" y="78"/>
                    </a:lnTo>
                    <a:lnTo>
                      <a:pt x="134" y="92"/>
                    </a:lnTo>
                    <a:lnTo>
                      <a:pt x="124" y="106"/>
                    </a:lnTo>
                    <a:lnTo>
                      <a:pt x="110" y="115"/>
                    </a:lnTo>
                    <a:lnTo>
                      <a:pt x="92" y="120"/>
                    </a:lnTo>
                    <a:lnTo>
                      <a:pt x="71" y="122"/>
                    </a:lnTo>
                    <a:close/>
                    <a:moveTo>
                      <a:pt x="71" y="98"/>
                    </a:moveTo>
                    <a:lnTo>
                      <a:pt x="92" y="96"/>
                    </a:lnTo>
                    <a:lnTo>
                      <a:pt x="108" y="87"/>
                    </a:lnTo>
                    <a:lnTo>
                      <a:pt x="113" y="82"/>
                    </a:lnTo>
                    <a:lnTo>
                      <a:pt x="118" y="75"/>
                    </a:lnTo>
                    <a:lnTo>
                      <a:pt x="120" y="68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3" y="40"/>
                    </a:lnTo>
                    <a:lnTo>
                      <a:pt x="108" y="35"/>
                    </a:lnTo>
                    <a:lnTo>
                      <a:pt x="92" y="26"/>
                    </a:lnTo>
                    <a:lnTo>
                      <a:pt x="71" y="24"/>
                    </a:lnTo>
                    <a:lnTo>
                      <a:pt x="50" y="26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1"/>
                    </a:lnTo>
                    <a:lnTo>
                      <a:pt x="22" y="68"/>
                    </a:lnTo>
                    <a:lnTo>
                      <a:pt x="26" y="75"/>
                    </a:lnTo>
                    <a:lnTo>
                      <a:pt x="29" y="82"/>
                    </a:lnTo>
                    <a:lnTo>
                      <a:pt x="35" y="87"/>
                    </a:lnTo>
                    <a:lnTo>
                      <a:pt x="50" y="96"/>
                    </a:lnTo>
                    <a:lnTo>
                      <a:pt x="71" y="9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/>
              <p:cNvSpPr>
                <a:spLocks noEditPoints="1"/>
              </p:cNvSpPr>
              <p:nvPr/>
            </p:nvSpPr>
            <p:spPr bwMode="auto">
              <a:xfrm>
                <a:off x="166" y="2780"/>
                <a:ext cx="188" cy="24"/>
              </a:xfrm>
              <a:custGeom>
                <a:avLst/>
                <a:gdLst>
                  <a:gd name="T0" fmla="*/ 24 w 188"/>
                  <a:gd name="T1" fmla="*/ 24 h 24"/>
                  <a:gd name="T2" fmla="*/ 0 w 188"/>
                  <a:gd name="T3" fmla="*/ 24 h 24"/>
                  <a:gd name="T4" fmla="*/ 0 w 188"/>
                  <a:gd name="T5" fmla="*/ 0 h 24"/>
                  <a:gd name="T6" fmla="*/ 24 w 188"/>
                  <a:gd name="T7" fmla="*/ 0 h 24"/>
                  <a:gd name="T8" fmla="*/ 24 w 188"/>
                  <a:gd name="T9" fmla="*/ 24 h 24"/>
                  <a:gd name="T10" fmla="*/ 188 w 188"/>
                  <a:gd name="T11" fmla="*/ 24 h 24"/>
                  <a:gd name="T12" fmla="*/ 52 w 188"/>
                  <a:gd name="T13" fmla="*/ 24 h 24"/>
                  <a:gd name="T14" fmla="*/ 52 w 188"/>
                  <a:gd name="T15" fmla="*/ 0 h 24"/>
                  <a:gd name="T16" fmla="*/ 188 w 188"/>
                  <a:gd name="T17" fmla="*/ 0 h 24"/>
                  <a:gd name="T18" fmla="*/ 188 w 18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4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188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/>
              <p:cNvSpPr>
                <a:spLocks/>
              </p:cNvSpPr>
              <p:nvPr/>
            </p:nvSpPr>
            <p:spPr bwMode="auto">
              <a:xfrm>
                <a:off x="215" y="2640"/>
                <a:ext cx="139" cy="107"/>
              </a:xfrm>
              <a:custGeom>
                <a:avLst/>
                <a:gdLst>
                  <a:gd name="T0" fmla="*/ 139 w 139"/>
                  <a:gd name="T1" fmla="*/ 107 h 107"/>
                  <a:gd name="T2" fmla="*/ 3 w 139"/>
                  <a:gd name="T3" fmla="*/ 107 h 107"/>
                  <a:gd name="T4" fmla="*/ 3 w 139"/>
                  <a:gd name="T5" fmla="*/ 82 h 107"/>
                  <a:gd name="T6" fmla="*/ 22 w 139"/>
                  <a:gd name="T7" fmla="*/ 82 h 107"/>
                  <a:gd name="T8" fmla="*/ 10 w 139"/>
                  <a:gd name="T9" fmla="*/ 72 h 107"/>
                  <a:gd name="T10" fmla="*/ 3 w 139"/>
                  <a:gd name="T11" fmla="*/ 60 h 107"/>
                  <a:gd name="T12" fmla="*/ 0 w 139"/>
                  <a:gd name="T13" fmla="*/ 42 h 107"/>
                  <a:gd name="T14" fmla="*/ 1 w 139"/>
                  <a:gd name="T15" fmla="*/ 32 h 107"/>
                  <a:gd name="T16" fmla="*/ 5 w 139"/>
                  <a:gd name="T17" fmla="*/ 23 h 107"/>
                  <a:gd name="T18" fmla="*/ 8 w 139"/>
                  <a:gd name="T19" fmla="*/ 16 h 107"/>
                  <a:gd name="T20" fmla="*/ 12 w 139"/>
                  <a:gd name="T21" fmla="*/ 12 h 107"/>
                  <a:gd name="T22" fmla="*/ 15 w 139"/>
                  <a:gd name="T23" fmla="*/ 9 h 107"/>
                  <a:gd name="T24" fmla="*/ 24 w 139"/>
                  <a:gd name="T25" fmla="*/ 4 h 107"/>
                  <a:gd name="T26" fmla="*/ 33 w 139"/>
                  <a:gd name="T27" fmla="*/ 2 h 107"/>
                  <a:gd name="T28" fmla="*/ 38 w 139"/>
                  <a:gd name="T29" fmla="*/ 0 h 107"/>
                  <a:gd name="T30" fmla="*/ 47 w 139"/>
                  <a:gd name="T31" fmla="*/ 0 h 107"/>
                  <a:gd name="T32" fmla="*/ 56 w 139"/>
                  <a:gd name="T33" fmla="*/ 0 h 107"/>
                  <a:gd name="T34" fmla="*/ 139 w 139"/>
                  <a:gd name="T35" fmla="*/ 0 h 107"/>
                  <a:gd name="T36" fmla="*/ 139 w 139"/>
                  <a:gd name="T37" fmla="*/ 25 h 107"/>
                  <a:gd name="T38" fmla="*/ 57 w 139"/>
                  <a:gd name="T39" fmla="*/ 25 h 107"/>
                  <a:gd name="T40" fmla="*/ 50 w 139"/>
                  <a:gd name="T41" fmla="*/ 25 h 107"/>
                  <a:gd name="T42" fmla="*/ 43 w 139"/>
                  <a:gd name="T43" fmla="*/ 26 h 107"/>
                  <a:gd name="T44" fmla="*/ 38 w 139"/>
                  <a:gd name="T45" fmla="*/ 28 h 107"/>
                  <a:gd name="T46" fmla="*/ 31 w 139"/>
                  <a:gd name="T47" fmla="*/ 32 h 107"/>
                  <a:gd name="T48" fmla="*/ 26 w 139"/>
                  <a:gd name="T49" fmla="*/ 35 h 107"/>
                  <a:gd name="T50" fmla="*/ 22 w 139"/>
                  <a:gd name="T51" fmla="*/ 42 h 107"/>
                  <a:gd name="T52" fmla="*/ 22 w 139"/>
                  <a:gd name="T53" fmla="*/ 51 h 107"/>
                  <a:gd name="T54" fmla="*/ 22 w 139"/>
                  <a:gd name="T55" fmla="*/ 60 h 107"/>
                  <a:gd name="T56" fmla="*/ 26 w 139"/>
                  <a:gd name="T57" fmla="*/ 67 h 107"/>
                  <a:gd name="T58" fmla="*/ 31 w 139"/>
                  <a:gd name="T59" fmla="*/ 74 h 107"/>
                  <a:gd name="T60" fmla="*/ 45 w 139"/>
                  <a:gd name="T61" fmla="*/ 81 h 107"/>
                  <a:gd name="T62" fmla="*/ 66 w 139"/>
                  <a:gd name="T63" fmla="*/ 82 h 107"/>
                  <a:gd name="T64" fmla="*/ 139 w 139"/>
                  <a:gd name="T65" fmla="*/ 82 h 107"/>
                  <a:gd name="T66" fmla="*/ 139 w 139"/>
                  <a:gd name="T6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7">
                    <a:moveTo>
                      <a:pt x="139" y="107"/>
                    </a:moveTo>
                    <a:lnTo>
                      <a:pt x="3" y="107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60"/>
                    </a:lnTo>
                    <a:lnTo>
                      <a:pt x="0" y="42"/>
                    </a:lnTo>
                    <a:lnTo>
                      <a:pt x="1" y="32"/>
                    </a:lnTo>
                    <a:lnTo>
                      <a:pt x="5" y="23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57" y="25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8" y="28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51"/>
                    </a:lnTo>
                    <a:lnTo>
                      <a:pt x="22" y="60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45" y="81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5"/>
              <p:cNvSpPr>
                <a:spLocks/>
              </p:cNvSpPr>
              <p:nvPr/>
            </p:nvSpPr>
            <p:spPr bwMode="auto">
              <a:xfrm>
                <a:off x="171" y="2549"/>
                <a:ext cx="187" cy="67"/>
              </a:xfrm>
              <a:custGeom>
                <a:avLst/>
                <a:gdLst>
                  <a:gd name="T0" fmla="*/ 164 w 187"/>
                  <a:gd name="T1" fmla="*/ 4 h 67"/>
                  <a:gd name="T2" fmla="*/ 185 w 187"/>
                  <a:gd name="T3" fmla="*/ 0 h 67"/>
                  <a:gd name="T4" fmla="*/ 187 w 187"/>
                  <a:gd name="T5" fmla="*/ 11 h 67"/>
                  <a:gd name="T6" fmla="*/ 187 w 187"/>
                  <a:gd name="T7" fmla="*/ 18 h 67"/>
                  <a:gd name="T8" fmla="*/ 187 w 187"/>
                  <a:gd name="T9" fmla="*/ 27 h 67"/>
                  <a:gd name="T10" fmla="*/ 185 w 187"/>
                  <a:gd name="T11" fmla="*/ 32 h 67"/>
                  <a:gd name="T12" fmla="*/ 183 w 187"/>
                  <a:gd name="T13" fmla="*/ 37 h 67"/>
                  <a:gd name="T14" fmla="*/ 178 w 187"/>
                  <a:gd name="T15" fmla="*/ 44 h 67"/>
                  <a:gd name="T16" fmla="*/ 173 w 187"/>
                  <a:gd name="T17" fmla="*/ 48 h 67"/>
                  <a:gd name="T18" fmla="*/ 169 w 187"/>
                  <a:gd name="T19" fmla="*/ 49 h 67"/>
                  <a:gd name="T20" fmla="*/ 162 w 187"/>
                  <a:gd name="T21" fmla="*/ 49 h 67"/>
                  <a:gd name="T22" fmla="*/ 155 w 187"/>
                  <a:gd name="T23" fmla="*/ 49 h 67"/>
                  <a:gd name="T24" fmla="*/ 145 w 187"/>
                  <a:gd name="T25" fmla="*/ 51 h 67"/>
                  <a:gd name="T26" fmla="*/ 68 w 187"/>
                  <a:gd name="T27" fmla="*/ 51 h 67"/>
                  <a:gd name="T28" fmla="*/ 68 w 187"/>
                  <a:gd name="T29" fmla="*/ 67 h 67"/>
                  <a:gd name="T30" fmla="*/ 47 w 187"/>
                  <a:gd name="T31" fmla="*/ 67 h 67"/>
                  <a:gd name="T32" fmla="*/ 47 w 187"/>
                  <a:gd name="T33" fmla="*/ 51 h 67"/>
                  <a:gd name="T34" fmla="*/ 12 w 187"/>
                  <a:gd name="T35" fmla="*/ 51 h 67"/>
                  <a:gd name="T36" fmla="*/ 0 w 187"/>
                  <a:gd name="T37" fmla="*/ 25 h 67"/>
                  <a:gd name="T38" fmla="*/ 47 w 187"/>
                  <a:gd name="T39" fmla="*/ 25 h 67"/>
                  <a:gd name="T40" fmla="*/ 47 w 187"/>
                  <a:gd name="T41" fmla="*/ 4 h 67"/>
                  <a:gd name="T42" fmla="*/ 68 w 187"/>
                  <a:gd name="T43" fmla="*/ 4 h 67"/>
                  <a:gd name="T44" fmla="*/ 68 w 187"/>
                  <a:gd name="T45" fmla="*/ 25 h 67"/>
                  <a:gd name="T46" fmla="*/ 147 w 187"/>
                  <a:gd name="T47" fmla="*/ 25 h 67"/>
                  <a:gd name="T48" fmla="*/ 152 w 187"/>
                  <a:gd name="T49" fmla="*/ 25 h 67"/>
                  <a:gd name="T50" fmla="*/ 155 w 187"/>
                  <a:gd name="T51" fmla="*/ 25 h 67"/>
                  <a:gd name="T52" fmla="*/ 159 w 187"/>
                  <a:gd name="T53" fmla="*/ 25 h 67"/>
                  <a:gd name="T54" fmla="*/ 161 w 187"/>
                  <a:gd name="T55" fmla="*/ 23 h 67"/>
                  <a:gd name="T56" fmla="*/ 162 w 187"/>
                  <a:gd name="T57" fmla="*/ 21 h 67"/>
                  <a:gd name="T58" fmla="*/ 164 w 187"/>
                  <a:gd name="T59" fmla="*/ 18 h 67"/>
                  <a:gd name="T60" fmla="*/ 164 w 187"/>
                  <a:gd name="T61" fmla="*/ 13 h 67"/>
                  <a:gd name="T62" fmla="*/ 164 w 187"/>
                  <a:gd name="T63" fmla="*/ 9 h 67"/>
                  <a:gd name="T64" fmla="*/ 164 w 187"/>
                  <a:gd name="T65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7">
                    <a:moveTo>
                      <a:pt x="164" y="4"/>
                    </a:moveTo>
                    <a:lnTo>
                      <a:pt x="185" y="0"/>
                    </a:lnTo>
                    <a:lnTo>
                      <a:pt x="187" y="11"/>
                    </a:lnTo>
                    <a:lnTo>
                      <a:pt x="187" y="18"/>
                    </a:lnTo>
                    <a:lnTo>
                      <a:pt x="187" y="27"/>
                    </a:lnTo>
                    <a:lnTo>
                      <a:pt x="185" y="32"/>
                    </a:lnTo>
                    <a:lnTo>
                      <a:pt x="183" y="37"/>
                    </a:lnTo>
                    <a:lnTo>
                      <a:pt x="178" y="44"/>
                    </a:lnTo>
                    <a:lnTo>
                      <a:pt x="173" y="48"/>
                    </a:lnTo>
                    <a:lnTo>
                      <a:pt x="169" y="49"/>
                    </a:lnTo>
                    <a:lnTo>
                      <a:pt x="162" y="49"/>
                    </a:lnTo>
                    <a:lnTo>
                      <a:pt x="155" y="49"/>
                    </a:lnTo>
                    <a:lnTo>
                      <a:pt x="145" y="51"/>
                    </a:lnTo>
                    <a:lnTo>
                      <a:pt x="68" y="51"/>
                    </a:lnTo>
                    <a:lnTo>
                      <a:pt x="68" y="67"/>
                    </a:lnTo>
                    <a:lnTo>
                      <a:pt x="47" y="67"/>
                    </a:lnTo>
                    <a:lnTo>
                      <a:pt x="47" y="51"/>
                    </a:lnTo>
                    <a:lnTo>
                      <a:pt x="12" y="51"/>
                    </a:lnTo>
                    <a:lnTo>
                      <a:pt x="0" y="25"/>
                    </a:lnTo>
                    <a:lnTo>
                      <a:pt x="47" y="25"/>
                    </a:lnTo>
                    <a:lnTo>
                      <a:pt x="47" y="4"/>
                    </a:lnTo>
                    <a:lnTo>
                      <a:pt x="68" y="4"/>
                    </a:lnTo>
                    <a:lnTo>
                      <a:pt x="68" y="25"/>
                    </a:lnTo>
                    <a:lnTo>
                      <a:pt x="147" y="25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9" y="25"/>
                    </a:lnTo>
                    <a:lnTo>
                      <a:pt x="161" y="23"/>
                    </a:lnTo>
                    <a:lnTo>
                      <a:pt x="162" y="21"/>
                    </a:lnTo>
                    <a:lnTo>
                      <a:pt x="164" y="18"/>
                    </a:lnTo>
                    <a:lnTo>
                      <a:pt x="164" y="13"/>
                    </a:lnTo>
                    <a:lnTo>
                      <a:pt x="164" y="9"/>
                    </a:ln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215" y="2338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0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0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9 h 124"/>
                  <a:gd name="T66" fmla="*/ 85 w 143"/>
                  <a:gd name="T67" fmla="*/ 87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7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0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1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3"/>
                    </a:lnTo>
                    <a:lnTo>
                      <a:pt x="24" y="80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9"/>
                    </a:lnTo>
                    <a:lnTo>
                      <a:pt x="85" y="84"/>
                    </a:lnTo>
                    <a:lnTo>
                      <a:pt x="85" y="87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6"/>
                    </a:lnTo>
                    <a:lnTo>
                      <a:pt x="118" y="60"/>
                    </a:lnTo>
                    <a:lnTo>
                      <a:pt x="115" y="54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7"/>
              <p:cNvSpPr>
                <a:spLocks/>
              </p:cNvSpPr>
              <p:nvPr/>
            </p:nvSpPr>
            <p:spPr bwMode="auto">
              <a:xfrm>
                <a:off x="215" y="2202"/>
                <a:ext cx="139" cy="106"/>
              </a:xfrm>
              <a:custGeom>
                <a:avLst/>
                <a:gdLst>
                  <a:gd name="T0" fmla="*/ 139 w 139"/>
                  <a:gd name="T1" fmla="*/ 106 h 106"/>
                  <a:gd name="T2" fmla="*/ 3 w 139"/>
                  <a:gd name="T3" fmla="*/ 106 h 106"/>
                  <a:gd name="T4" fmla="*/ 3 w 139"/>
                  <a:gd name="T5" fmla="*/ 82 h 106"/>
                  <a:gd name="T6" fmla="*/ 22 w 139"/>
                  <a:gd name="T7" fmla="*/ 82 h 106"/>
                  <a:gd name="T8" fmla="*/ 10 w 139"/>
                  <a:gd name="T9" fmla="*/ 72 h 106"/>
                  <a:gd name="T10" fmla="*/ 3 w 139"/>
                  <a:gd name="T11" fmla="*/ 58 h 106"/>
                  <a:gd name="T12" fmla="*/ 0 w 139"/>
                  <a:gd name="T13" fmla="*/ 42 h 106"/>
                  <a:gd name="T14" fmla="*/ 1 w 139"/>
                  <a:gd name="T15" fmla="*/ 31 h 106"/>
                  <a:gd name="T16" fmla="*/ 5 w 139"/>
                  <a:gd name="T17" fmla="*/ 21 h 106"/>
                  <a:gd name="T18" fmla="*/ 8 w 139"/>
                  <a:gd name="T19" fmla="*/ 16 h 106"/>
                  <a:gd name="T20" fmla="*/ 12 w 139"/>
                  <a:gd name="T21" fmla="*/ 10 h 106"/>
                  <a:gd name="T22" fmla="*/ 15 w 139"/>
                  <a:gd name="T23" fmla="*/ 7 h 106"/>
                  <a:gd name="T24" fmla="*/ 24 w 139"/>
                  <a:gd name="T25" fmla="*/ 3 h 106"/>
                  <a:gd name="T26" fmla="*/ 33 w 139"/>
                  <a:gd name="T27" fmla="*/ 0 h 106"/>
                  <a:gd name="T28" fmla="*/ 38 w 139"/>
                  <a:gd name="T29" fmla="*/ 0 h 106"/>
                  <a:gd name="T30" fmla="*/ 47 w 139"/>
                  <a:gd name="T31" fmla="*/ 0 h 106"/>
                  <a:gd name="T32" fmla="*/ 56 w 139"/>
                  <a:gd name="T33" fmla="*/ 0 h 106"/>
                  <a:gd name="T34" fmla="*/ 139 w 139"/>
                  <a:gd name="T35" fmla="*/ 0 h 106"/>
                  <a:gd name="T36" fmla="*/ 139 w 139"/>
                  <a:gd name="T37" fmla="*/ 24 h 106"/>
                  <a:gd name="T38" fmla="*/ 57 w 139"/>
                  <a:gd name="T39" fmla="*/ 24 h 106"/>
                  <a:gd name="T40" fmla="*/ 50 w 139"/>
                  <a:gd name="T41" fmla="*/ 24 h 106"/>
                  <a:gd name="T42" fmla="*/ 43 w 139"/>
                  <a:gd name="T43" fmla="*/ 24 h 106"/>
                  <a:gd name="T44" fmla="*/ 38 w 139"/>
                  <a:gd name="T45" fmla="*/ 26 h 106"/>
                  <a:gd name="T46" fmla="*/ 31 w 139"/>
                  <a:gd name="T47" fmla="*/ 30 h 106"/>
                  <a:gd name="T48" fmla="*/ 26 w 139"/>
                  <a:gd name="T49" fmla="*/ 35 h 106"/>
                  <a:gd name="T50" fmla="*/ 22 w 139"/>
                  <a:gd name="T51" fmla="*/ 42 h 106"/>
                  <a:gd name="T52" fmla="*/ 22 w 139"/>
                  <a:gd name="T53" fmla="*/ 49 h 106"/>
                  <a:gd name="T54" fmla="*/ 22 w 139"/>
                  <a:gd name="T55" fmla="*/ 58 h 106"/>
                  <a:gd name="T56" fmla="*/ 26 w 139"/>
                  <a:gd name="T57" fmla="*/ 65 h 106"/>
                  <a:gd name="T58" fmla="*/ 31 w 139"/>
                  <a:gd name="T59" fmla="*/ 72 h 106"/>
                  <a:gd name="T60" fmla="*/ 45 w 139"/>
                  <a:gd name="T61" fmla="*/ 79 h 106"/>
                  <a:gd name="T62" fmla="*/ 66 w 139"/>
                  <a:gd name="T63" fmla="*/ 82 h 106"/>
                  <a:gd name="T64" fmla="*/ 139 w 139"/>
                  <a:gd name="T65" fmla="*/ 82 h 106"/>
                  <a:gd name="T66" fmla="*/ 139 w 139"/>
                  <a:gd name="T6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6">
                    <a:moveTo>
                      <a:pt x="139" y="106"/>
                    </a:moveTo>
                    <a:lnTo>
                      <a:pt x="3" y="106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58"/>
                    </a:lnTo>
                    <a:lnTo>
                      <a:pt x="0" y="42"/>
                    </a:lnTo>
                    <a:lnTo>
                      <a:pt x="1" y="31"/>
                    </a:lnTo>
                    <a:lnTo>
                      <a:pt x="5" y="21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4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4"/>
                    </a:lnTo>
                    <a:lnTo>
                      <a:pt x="57" y="24"/>
                    </a:lnTo>
                    <a:lnTo>
                      <a:pt x="50" y="24"/>
                    </a:lnTo>
                    <a:lnTo>
                      <a:pt x="43" y="24"/>
                    </a:lnTo>
                    <a:lnTo>
                      <a:pt x="38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49"/>
                    </a:lnTo>
                    <a:lnTo>
                      <a:pt x="22" y="58"/>
                    </a:lnTo>
                    <a:lnTo>
                      <a:pt x="26" y="65"/>
                    </a:lnTo>
                    <a:lnTo>
                      <a:pt x="31" y="72"/>
                    </a:lnTo>
                    <a:lnTo>
                      <a:pt x="45" y="79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215" y="2055"/>
                <a:ext cx="195" cy="119"/>
              </a:xfrm>
              <a:custGeom>
                <a:avLst/>
                <a:gdLst>
                  <a:gd name="T0" fmla="*/ 153 w 195"/>
                  <a:gd name="T1" fmla="*/ 91 h 119"/>
                  <a:gd name="T2" fmla="*/ 164 w 195"/>
                  <a:gd name="T3" fmla="*/ 88 h 119"/>
                  <a:gd name="T4" fmla="*/ 171 w 195"/>
                  <a:gd name="T5" fmla="*/ 79 h 119"/>
                  <a:gd name="T6" fmla="*/ 172 w 195"/>
                  <a:gd name="T7" fmla="*/ 61 h 119"/>
                  <a:gd name="T8" fmla="*/ 171 w 195"/>
                  <a:gd name="T9" fmla="*/ 44 h 119"/>
                  <a:gd name="T10" fmla="*/ 162 w 195"/>
                  <a:gd name="T11" fmla="*/ 33 h 119"/>
                  <a:gd name="T12" fmla="*/ 150 w 195"/>
                  <a:gd name="T13" fmla="*/ 26 h 119"/>
                  <a:gd name="T14" fmla="*/ 141 w 195"/>
                  <a:gd name="T15" fmla="*/ 26 h 119"/>
                  <a:gd name="T16" fmla="*/ 124 w 195"/>
                  <a:gd name="T17" fmla="*/ 26 h 119"/>
                  <a:gd name="T18" fmla="*/ 139 w 195"/>
                  <a:gd name="T19" fmla="*/ 61 h 119"/>
                  <a:gd name="T20" fmla="*/ 131 w 195"/>
                  <a:gd name="T21" fmla="*/ 93 h 119"/>
                  <a:gd name="T22" fmla="*/ 97 w 195"/>
                  <a:gd name="T23" fmla="*/ 115 h 119"/>
                  <a:gd name="T24" fmla="*/ 52 w 195"/>
                  <a:gd name="T25" fmla="*/ 117 h 119"/>
                  <a:gd name="T26" fmla="*/ 24 w 195"/>
                  <a:gd name="T27" fmla="*/ 107 h 119"/>
                  <a:gd name="T28" fmla="*/ 8 w 195"/>
                  <a:gd name="T29" fmla="*/ 93 h 119"/>
                  <a:gd name="T30" fmla="*/ 0 w 195"/>
                  <a:gd name="T31" fmla="*/ 63 h 119"/>
                  <a:gd name="T32" fmla="*/ 19 w 195"/>
                  <a:gd name="T33" fmla="*/ 26 h 119"/>
                  <a:gd name="T34" fmla="*/ 3 w 195"/>
                  <a:gd name="T35" fmla="*/ 0 h 119"/>
                  <a:gd name="T36" fmla="*/ 148 w 195"/>
                  <a:gd name="T37" fmla="*/ 2 h 119"/>
                  <a:gd name="T38" fmla="*/ 174 w 195"/>
                  <a:gd name="T39" fmla="*/ 12 h 119"/>
                  <a:gd name="T40" fmla="*/ 186 w 195"/>
                  <a:gd name="T41" fmla="*/ 28 h 119"/>
                  <a:gd name="T42" fmla="*/ 195 w 195"/>
                  <a:gd name="T43" fmla="*/ 63 h 119"/>
                  <a:gd name="T44" fmla="*/ 185 w 195"/>
                  <a:gd name="T45" fmla="*/ 102 h 119"/>
                  <a:gd name="T46" fmla="*/ 152 w 195"/>
                  <a:gd name="T47" fmla="*/ 115 h 119"/>
                  <a:gd name="T48" fmla="*/ 90 w 195"/>
                  <a:gd name="T49" fmla="*/ 91 h 119"/>
                  <a:gd name="T50" fmla="*/ 111 w 195"/>
                  <a:gd name="T51" fmla="*/ 79 h 119"/>
                  <a:gd name="T52" fmla="*/ 117 w 195"/>
                  <a:gd name="T53" fmla="*/ 67 h 119"/>
                  <a:gd name="T54" fmla="*/ 117 w 195"/>
                  <a:gd name="T55" fmla="*/ 53 h 119"/>
                  <a:gd name="T56" fmla="*/ 111 w 195"/>
                  <a:gd name="T57" fmla="*/ 40 h 119"/>
                  <a:gd name="T58" fmla="*/ 92 w 195"/>
                  <a:gd name="T59" fmla="*/ 28 h 119"/>
                  <a:gd name="T60" fmla="*/ 49 w 195"/>
                  <a:gd name="T61" fmla="*/ 28 h 119"/>
                  <a:gd name="T62" fmla="*/ 29 w 195"/>
                  <a:gd name="T63" fmla="*/ 40 h 119"/>
                  <a:gd name="T64" fmla="*/ 22 w 195"/>
                  <a:gd name="T65" fmla="*/ 54 h 119"/>
                  <a:gd name="T66" fmla="*/ 22 w 195"/>
                  <a:gd name="T67" fmla="*/ 67 h 119"/>
                  <a:gd name="T68" fmla="*/ 29 w 195"/>
                  <a:gd name="T69" fmla="*/ 79 h 119"/>
                  <a:gd name="T70" fmla="*/ 49 w 195"/>
                  <a:gd name="T71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9">
                    <a:moveTo>
                      <a:pt x="152" y="115"/>
                    </a:moveTo>
                    <a:lnTo>
                      <a:pt x="153" y="91"/>
                    </a:lnTo>
                    <a:lnTo>
                      <a:pt x="159" y="89"/>
                    </a:lnTo>
                    <a:lnTo>
                      <a:pt x="164" y="88"/>
                    </a:lnTo>
                    <a:lnTo>
                      <a:pt x="167" y="84"/>
                    </a:lnTo>
                    <a:lnTo>
                      <a:pt x="171" y="79"/>
                    </a:lnTo>
                    <a:lnTo>
                      <a:pt x="172" y="70"/>
                    </a:lnTo>
                    <a:lnTo>
                      <a:pt x="172" y="61"/>
                    </a:lnTo>
                    <a:lnTo>
                      <a:pt x="172" y="53"/>
                    </a:lnTo>
                    <a:lnTo>
                      <a:pt x="171" y="44"/>
                    </a:lnTo>
                    <a:lnTo>
                      <a:pt x="167" y="39"/>
                    </a:lnTo>
                    <a:lnTo>
                      <a:pt x="162" y="33"/>
                    </a:lnTo>
                    <a:lnTo>
                      <a:pt x="157" y="30"/>
                    </a:lnTo>
                    <a:lnTo>
                      <a:pt x="150" y="26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2" y="26"/>
                    </a:lnTo>
                    <a:lnTo>
                      <a:pt x="124" y="26"/>
                    </a:lnTo>
                    <a:lnTo>
                      <a:pt x="136" y="42"/>
                    </a:lnTo>
                    <a:lnTo>
                      <a:pt x="139" y="61"/>
                    </a:lnTo>
                    <a:lnTo>
                      <a:pt x="138" y="79"/>
                    </a:lnTo>
                    <a:lnTo>
                      <a:pt x="131" y="93"/>
                    </a:lnTo>
                    <a:lnTo>
                      <a:pt x="120" y="103"/>
                    </a:lnTo>
                    <a:lnTo>
                      <a:pt x="97" y="115"/>
                    </a:lnTo>
                    <a:lnTo>
                      <a:pt x="71" y="119"/>
                    </a:lnTo>
                    <a:lnTo>
                      <a:pt x="52" y="117"/>
                    </a:lnTo>
                    <a:lnTo>
                      <a:pt x="35" y="112"/>
                    </a:lnTo>
                    <a:lnTo>
                      <a:pt x="24" y="107"/>
                    </a:lnTo>
                    <a:lnTo>
                      <a:pt x="15" y="102"/>
                    </a:lnTo>
                    <a:lnTo>
                      <a:pt x="8" y="93"/>
                    </a:lnTo>
                    <a:lnTo>
                      <a:pt x="3" y="79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120" y="0"/>
                    </a:lnTo>
                    <a:lnTo>
                      <a:pt x="148" y="2"/>
                    </a:lnTo>
                    <a:lnTo>
                      <a:pt x="166" y="7"/>
                    </a:lnTo>
                    <a:lnTo>
                      <a:pt x="174" y="12"/>
                    </a:lnTo>
                    <a:lnTo>
                      <a:pt x="181" y="19"/>
                    </a:lnTo>
                    <a:lnTo>
                      <a:pt x="186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2" y="84"/>
                    </a:lnTo>
                    <a:lnTo>
                      <a:pt x="185" y="102"/>
                    </a:lnTo>
                    <a:lnTo>
                      <a:pt x="171" y="114"/>
                    </a:lnTo>
                    <a:lnTo>
                      <a:pt x="152" y="115"/>
                    </a:lnTo>
                    <a:close/>
                    <a:moveTo>
                      <a:pt x="70" y="95"/>
                    </a:moveTo>
                    <a:lnTo>
                      <a:pt x="90" y="91"/>
                    </a:lnTo>
                    <a:lnTo>
                      <a:pt x="106" y="84"/>
                    </a:lnTo>
                    <a:lnTo>
                      <a:pt x="111" y="79"/>
                    </a:lnTo>
                    <a:lnTo>
                      <a:pt x="115" y="74"/>
                    </a:lnTo>
                    <a:lnTo>
                      <a:pt x="117" y="67"/>
                    </a:lnTo>
                    <a:lnTo>
                      <a:pt x="118" y="60"/>
                    </a:lnTo>
                    <a:lnTo>
                      <a:pt x="117" y="53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0"/>
                    </a:lnTo>
                    <a:lnTo>
                      <a:pt x="22" y="67"/>
                    </a:lnTo>
                    <a:lnTo>
                      <a:pt x="26" y="74"/>
                    </a:lnTo>
                    <a:lnTo>
                      <a:pt x="29" y="79"/>
                    </a:lnTo>
                    <a:lnTo>
                      <a:pt x="35" y="84"/>
                    </a:lnTo>
                    <a:lnTo>
                      <a:pt x="49" y="91"/>
                    </a:lnTo>
                    <a:lnTo>
                      <a:pt x="70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66" y="1992"/>
                <a:ext cx="188" cy="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0"/>
              <p:cNvSpPr>
                <a:spLocks noEditPoints="1"/>
              </p:cNvSpPr>
              <p:nvPr/>
            </p:nvSpPr>
            <p:spPr bwMode="auto">
              <a:xfrm>
                <a:off x="215" y="1844"/>
                <a:ext cx="143" cy="127"/>
              </a:xfrm>
              <a:custGeom>
                <a:avLst/>
                <a:gdLst>
                  <a:gd name="T0" fmla="*/ 99 w 143"/>
                  <a:gd name="T1" fmla="*/ 26 h 127"/>
                  <a:gd name="T2" fmla="*/ 101 w 143"/>
                  <a:gd name="T3" fmla="*/ 2 h 127"/>
                  <a:gd name="T4" fmla="*/ 118 w 143"/>
                  <a:gd name="T5" fmla="*/ 10 h 127"/>
                  <a:gd name="T6" fmla="*/ 132 w 143"/>
                  <a:gd name="T7" fmla="*/ 23 h 127"/>
                  <a:gd name="T8" fmla="*/ 139 w 143"/>
                  <a:gd name="T9" fmla="*/ 40 h 127"/>
                  <a:gd name="T10" fmla="*/ 143 w 143"/>
                  <a:gd name="T11" fmla="*/ 61 h 127"/>
                  <a:gd name="T12" fmla="*/ 141 w 143"/>
                  <a:gd name="T13" fmla="*/ 80 h 127"/>
                  <a:gd name="T14" fmla="*/ 134 w 143"/>
                  <a:gd name="T15" fmla="*/ 96 h 127"/>
                  <a:gd name="T16" fmla="*/ 124 w 143"/>
                  <a:gd name="T17" fmla="*/ 110 h 127"/>
                  <a:gd name="T18" fmla="*/ 110 w 143"/>
                  <a:gd name="T19" fmla="*/ 119 h 127"/>
                  <a:gd name="T20" fmla="*/ 94 w 143"/>
                  <a:gd name="T21" fmla="*/ 126 h 127"/>
                  <a:gd name="T22" fmla="*/ 73 w 143"/>
                  <a:gd name="T23" fmla="*/ 127 h 127"/>
                  <a:gd name="T24" fmla="*/ 52 w 143"/>
                  <a:gd name="T25" fmla="*/ 126 h 127"/>
                  <a:gd name="T26" fmla="*/ 33 w 143"/>
                  <a:gd name="T27" fmla="*/ 119 h 127"/>
                  <a:gd name="T28" fmla="*/ 19 w 143"/>
                  <a:gd name="T29" fmla="*/ 110 h 127"/>
                  <a:gd name="T30" fmla="*/ 8 w 143"/>
                  <a:gd name="T31" fmla="*/ 96 h 127"/>
                  <a:gd name="T32" fmla="*/ 1 w 143"/>
                  <a:gd name="T33" fmla="*/ 80 h 127"/>
                  <a:gd name="T34" fmla="*/ 0 w 143"/>
                  <a:gd name="T35" fmla="*/ 63 h 127"/>
                  <a:gd name="T36" fmla="*/ 1 w 143"/>
                  <a:gd name="T37" fmla="*/ 45 h 127"/>
                  <a:gd name="T38" fmla="*/ 8 w 143"/>
                  <a:gd name="T39" fmla="*/ 31 h 127"/>
                  <a:gd name="T40" fmla="*/ 19 w 143"/>
                  <a:gd name="T41" fmla="*/ 17 h 127"/>
                  <a:gd name="T42" fmla="*/ 33 w 143"/>
                  <a:gd name="T43" fmla="*/ 9 h 127"/>
                  <a:gd name="T44" fmla="*/ 50 w 143"/>
                  <a:gd name="T45" fmla="*/ 3 h 127"/>
                  <a:gd name="T46" fmla="*/ 71 w 143"/>
                  <a:gd name="T47" fmla="*/ 0 h 127"/>
                  <a:gd name="T48" fmla="*/ 73 w 143"/>
                  <a:gd name="T49" fmla="*/ 0 h 127"/>
                  <a:gd name="T50" fmla="*/ 76 w 143"/>
                  <a:gd name="T51" fmla="*/ 2 h 127"/>
                  <a:gd name="T52" fmla="*/ 76 w 143"/>
                  <a:gd name="T53" fmla="*/ 103 h 127"/>
                  <a:gd name="T54" fmla="*/ 96 w 143"/>
                  <a:gd name="T55" fmla="*/ 98 h 127"/>
                  <a:gd name="T56" fmla="*/ 110 w 143"/>
                  <a:gd name="T57" fmla="*/ 89 h 127"/>
                  <a:gd name="T58" fmla="*/ 118 w 143"/>
                  <a:gd name="T59" fmla="*/ 77 h 127"/>
                  <a:gd name="T60" fmla="*/ 120 w 143"/>
                  <a:gd name="T61" fmla="*/ 61 h 127"/>
                  <a:gd name="T62" fmla="*/ 120 w 143"/>
                  <a:gd name="T63" fmla="*/ 54 h 127"/>
                  <a:gd name="T64" fmla="*/ 118 w 143"/>
                  <a:gd name="T65" fmla="*/ 45 h 127"/>
                  <a:gd name="T66" fmla="*/ 115 w 143"/>
                  <a:gd name="T67" fmla="*/ 40 h 127"/>
                  <a:gd name="T68" fmla="*/ 111 w 143"/>
                  <a:gd name="T69" fmla="*/ 35 h 127"/>
                  <a:gd name="T70" fmla="*/ 106 w 143"/>
                  <a:gd name="T71" fmla="*/ 30 h 127"/>
                  <a:gd name="T72" fmla="*/ 99 w 143"/>
                  <a:gd name="T73" fmla="*/ 26 h 127"/>
                  <a:gd name="T74" fmla="*/ 56 w 143"/>
                  <a:gd name="T75" fmla="*/ 103 h 127"/>
                  <a:gd name="T76" fmla="*/ 56 w 143"/>
                  <a:gd name="T77" fmla="*/ 26 h 127"/>
                  <a:gd name="T78" fmla="*/ 47 w 143"/>
                  <a:gd name="T79" fmla="*/ 28 h 127"/>
                  <a:gd name="T80" fmla="*/ 38 w 143"/>
                  <a:gd name="T81" fmla="*/ 30 h 127"/>
                  <a:gd name="T82" fmla="*/ 33 w 143"/>
                  <a:gd name="T83" fmla="*/ 35 h 127"/>
                  <a:gd name="T84" fmla="*/ 24 w 143"/>
                  <a:gd name="T85" fmla="*/ 47 h 127"/>
                  <a:gd name="T86" fmla="*/ 22 w 143"/>
                  <a:gd name="T87" fmla="*/ 63 h 127"/>
                  <a:gd name="T88" fmla="*/ 22 w 143"/>
                  <a:gd name="T89" fmla="*/ 73 h 127"/>
                  <a:gd name="T90" fmla="*/ 26 w 143"/>
                  <a:gd name="T91" fmla="*/ 82 h 127"/>
                  <a:gd name="T92" fmla="*/ 31 w 143"/>
                  <a:gd name="T93" fmla="*/ 91 h 127"/>
                  <a:gd name="T94" fmla="*/ 36 w 143"/>
                  <a:gd name="T95" fmla="*/ 94 h 127"/>
                  <a:gd name="T96" fmla="*/ 42 w 143"/>
                  <a:gd name="T97" fmla="*/ 99 h 127"/>
                  <a:gd name="T98" fmla="*/ 49 w 143"/>
                  <a:gd name="T99" fmla="*/ 101 h 127"/>
                  <a:gd name="T100" fmla="*/ 56 w 143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3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10"/>
                    </a:lnTo>
                    <a:lnTo>
                      <a:pt x="132" y="23"/>
                    </a:lnTo>
                    <a:lnTo>
                      <a:pt x="139" y="40"/>
                    </a:lnTo>
                    <a:lnTo>
                      <a:pt x="143" y="61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4" y="110"/>
                    </a:lnTo>
                    <a:lnTo>
                      <a:pt x="110" y="119"/>
                    </a:lnTo>
                    <a:lnTo>
                      <a:pt x="94" y="126"/>
                    </a:lnTo>
                    <a:lnTo>
                      <a:pt x="73" y="127"/>
                    </a:lnTo>
                    <a:lnTo>
                      <a:pt x="52" y="126"/>
                    </a:lnTo>
                    <a:lnTo>
                      <a:pt x="33" y="119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5"/>
                    </a:lnTo>
                    <a:lnTo>
                      <a:pt x="8" y="31"/>
                    </a:lnTo>
                    <a:lnTo>
                      <a:pt x="19" y="17"/>
                    </a:lnTo>
                    <a:lnTo>
                      <a:pt x="33" y="9"/>
                    </a:lnTo>
                    <a:lnTo>
                      <a:pt x="50" y="3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2"/>
                    </a:lnTo>
                    <a:lnTo>
                      <a:pt x="76" y="103"/>
                    </a:lnTo>
                    <a:lnTo>
                      <a:pt x="96" y="98"/>
                    </a:lnTo>
                    <a:lnTo>
                      <a:pt x="110" y="89"/>
                    </a:lnTo>
                    <a:lnTo>
                      <a:pt x="118" y="77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5"/>
                    </a:lnTo>
                    <a:lnTo>
                      <a:pt x="115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7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2" y="63"/>
                    </a:lnTo>
                    <a:lnTo>
                      <a:pt x="22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2" y="99"/>
                    </a:lnTo>
                    <a:lnTo>
                      <a:pt x="49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1"/>
              <p:cNvSpPr>
                <a:spLocks/>
              </p:cNvSpPr>
              <p:nvPr/>
            </p:nvSpPr>
            <p:spPr bwMode="auto">
              <a:xfrm>
                <a:off x="166" y="1680"/>
                <a:ext cx="241" cy="63"/>
              </a:xfrm>
              <a:custGeom>
                <a:avLst/>
                <a:gdLst>
                  <a:gd name="T0" fmla="*/ 241 w 241"/>
                  <a:gd name="T1" fmla="*/ 17 h 63"/>
                  <a:gd name="T2" fmla="*/ 216 w 241"/>
                  <a:gd name="T3" fmla="*/ 35 h 63"/>
                  <a:gd name="T4" fmla="*/ 187 w 241"/>
                  <a:gd name="T5" fmla="*/ 50 h 63"/>
                  <a:gd name="T6" fmla="*/ 153 w 241"/>
                  <a:gd name="T7" fmla="*/ 59 h 63"/>
                  <a:gd name="T8" fmla="*/ 120 w 241"/>
                  <a:gd name="T9" fmla="*/ 63 h 63"/>
                  <a:gd name="T10" fmla="*/ 91 w 241"/>
                  <a:gd name="T11" fmla="*/ 61 h 63"/>
                  <a:gd name="T12" fmla="*/ 63 w 241"/>
                  <a:gd name="T13" fmla="*/ 54 h 63"/>
                  <a:gd name="T14" fmla="*/ 31 w 241"/>
                  <a:gd name="T15" fmla="*/ 38 h 63"/>
                  <a:gd name="T16" fmla="*/ 0 w 241"/>
                  <a:gd name="T17" fmla="*/ 17 h 63"/>
                  <a:gd name="T18" fmla="*/ 0 w 241"/>
                  <a:gd name="T19" fmla="*/ 0 h 63"/>
                  <a:gd name="T20" fmla="*/ 23 w 241"/>
                  <a:gd name="T21" fmla="*/ 14 h 63"/>
                  <a:gd name="T22" fmla="*/ 36 w 241"/>
                  <a:gd name="T23" fmla="*/ 21 h 63"/>
                  <a:gd name="T24" fmla="*/ 73 w 241"/>
                  <a:gd name="T25" fmla="*/ 33 h 63"/>
                  <a:gd name="T26" fmla="*/ 120 w 241"/>
                  <a:gd name="T27" fmla="*/ 38 h 63"/>
                  <a:gd name="T28" fmla="*/ 160 w 241"/>
                  <a:gd name="T29" fmla="*/ 35 h 63"/>
                  <a:gd name="T30" fmla="*/ 201 w 241"/>
                  <a:gd name="T31" fmla="*/ 21 h 63"/>
                  <a:gd name="T32" fmla="*/ 241 w 241"/>
                  <a:gd name="T33" fmla="*/ 0 h 63"/>
                  <a:gd name="T34" fmla="*/ 241 w 241"/>
                  <a:gd name="T3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17"/>
                    </a:moveTo>
                    <a:lnTo>
                      <a:pt x="216" y="35"/>
                    </a:lnTo>
                    <a:lnTo>
                      <a:pt x="187" y="50"/>
                    </a:lnTo>
                    <a:lnTo>
                      <a:pt x="153" y="59"/>
                    </a:lnTo>
                    <a:lnTo>
                      <a:pt x="120" y="63"/>
                    </a:lnTo>
                    <a:lnTo>
                      <a:pt x="91" y="61"/>
                    </a:lnTo>
                    <a:lnTo>
                      <a:pt x="63" y="54"/>
                    </a:lnTo>
                    <a:lnTo>
                      <a:pt x="31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36" y="21"/>
                    </a:lnTo>
                    <a:lnTo>
                      <a:pt x="73" y="33"/>
                    </a:lnTo>
                    <a:lnTo>
                      <a:pt x="120" y="38"/>
                    </a:lnTo>
                    <a:lnTo>
                      <a:pt x="160" y="35"/>
                    </a:lnTo>
                    <a:lnTo>
                      <a:pt x="201" y="21"/>
                    </a:lnTo>
                    <a:lnTo>
                      <a:pt x="241" y="0"/>
                    </a:lnTo>
                    <a:lnTo>
                      <a:pt x="241" y="1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215" y="1582"/>
                <a:ext cx="139" cy="70"/>
              </a:xfrm>
              <a:custGeom>
                <a:avLst/>
                <a:gdLst>
                  <a:gd name="T0" fmla="*/ 139 w 139"/>
                  <a:gd name="T1" fmla="*/ 70 h 70"/>
                  <a:gd name="T2" fmla="*/ 3 w 139"/>
                  <a:gd name="T3" fmla="*/ 70 h 70"/>
                  <a:gd name="T4" fmla="*/ 3 w 139"/>
                  <a:gd name="T5" fmla="*/ 49 h 70"/>
                  <a:gd name="T6" fmla="*/ 22 w 139"/>
                  <a:gd name="T7" fmla="*/ 49 h 70"/>
                  <a:gd name="T8" fmla="*/ 14 w 139"/>
                  <a:gd name="T9" fmla="*/ 44 h 70"/>
                  <a:gd name="T10" fmla="*/ 8 w 139"/>
                  <a:gd name="T11" fmla="*/ 40 h 70"/>
                  <a:gd name="T12" fmla="*/ 5 w 139"/>
                  <a:gd name="T13" fmla="*/ 35 h 70"/>
                  <a:gd name="T14" fmla="*/ 1 w 139"/>
                  <a:gd name="T15" fmla="*/ 28 h 70"/>
                  <a:gd name="T16" fmla="*/ 0 w 139"/>
                  <a:gd name="T17" fmla="*/ 21 h 70"/>
                  <a:gd name="T18" fmla="*/ 1 w 139"/>
                  <a:gd name="T19" fmla="*/ 14 h 70"/>
                  <a:gd name="T20" fmla="*/ 3 w 139"/>
                  <a:gd name="T21" fmla="*/ 7 h 70"/>
                  <a:gd name="T22" fmla="*/ 7 w 139"/>
                  <a:gd name="T23" fmla="*/ 0 h 70"/>
                  <a:gd name="T24" fmla="*/ 28 w 139"/>
                  <a:gd name="T25" fmla="*/ 7 h 70"/>
                  <a:gd name="T26" fmla="*/ 24 w 139"/>
                  <a:gd name="T27" fmla="*/ 14 h 70"/>
                  <a:gd name="T28" fmla="*/ 22 w 139"/>
                  <a:gd name="T29" fmla="*/ 23 h 70"/>
                  <a:gd name="T30" fmla="*/ 22 w 139"/>
                  <a:gd name="T31" fmla="*/ 28 h 70"/>
                  <a:gd name="T32" fmla="*/ 26 w 139"/>
                  <a:gd name="T33" fmla="*/ 35 h 70"/>
                  <a:gd name="T34" fmla="*/ 33 w 139"/>
                  <a:gd name="T35" fmla="*/ 38 h 70"/>
                  <a:gd name="T36" fmla="*/ 40 w 139"/>
                  <a:gd name="T37" fmla="*/ 42 h 70"/>
                  <a:gd name="T38" fmla="*/ 52 w 139"/>
                  <a:gd name="T39" fmla="*/ 45 h 70"/>
                  <a:gd name="T40" fmla="*/ 68 w 139"/>
                  <a:gd name="T41" fmla="*/ 45 h 70"/>
                  <a:gd name="T42" fmla="*/ 139 w 139"/>
                  <a:gd name="T43" fmla="*/ 45 h 70"/>
                  <a:gd name="T44" fmla="*/ 139 w 139"/>
                  <a:gd name="T4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70">
                    <a:moveTo>
                      <a:pt x="139" y="70"/>
                    </a:moveTo>
                    <a:lnTo>
                      <a:pt x="3" y="70"/>
                    </a:lnTo>
                    <a:lnTo>
                      <a:pt x="3" y="49"/>
                    </a:lnTo>
                    <a:lnTo>
                      <a:pt x="22" y="49"/>
                    </a:lnTo>
                    <a:lnTo>
                      <a:pt x="14" y="44"/>
                    </a:lnTo>
                    <a:lnTo>
                      <a:pt x="8" y="40"/>
                    </a:lnTo>
                    <a:lnTo>
                      <a:pt x="5" y="35"/>
                    </a:lnTo>
                    <a:lnTo>
                      <a:pt x="1" y="28"/>
                    </a:lnTo>
                    <a:lnTo>
                      <a:pt x="0" y="21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0"/>
                    </a:lnTo>
                    <a:lnTo>
                      <a:pt x="28" y="7"/>
                    </a:lnTo>
                    <a:lnTo>
                      <a:pt x="24" y="14"/>
                    </a:lnTo>
                    <a:lnTo>
                      <a:pt x="22" y="23"/>
                    </a:lnTo>
                    <a:lnTo>
                      <a:pt x="22" y="28"/>
                    </a:lnTo>
                    <a:lnTo>
                      <a:pt x="26" y="35"/>
                    </a:lnTo>
                    <a:lnTo>
                      <a:pt x="33" y="38"/>
                    </a:lnTo>
                    <a:lnTo>
                      <a:pt x="40" y="42"/>
                    </a:lnTo>
                    <a:lnTo>
                      <a:pt x="52" y="45"/>
                    </a:lnTo>
                    <a:lnTo>
                      <a:pt x="68" y="45"/>
                    </a:lnTo>
                    <a:lnTo>
                      <a:pt x="139" y="45"/>
                    </a:lnTo>
                    <a:lnTo>
                      <a:pt x="139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215" y="1449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1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1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7 h 124"/>
                  <a:gd name="T66" fmla="*/ 85 w 143"/>
                  <a:gd name="T67" fmla="*/ 88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8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1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2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4"/>
                    </a:lnTo>
                    <a:lnTo>
                      <a:pt x="24" y="81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5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7"/>
                    </a:lnTo>
                    <a:lnTo>
                      <a:pt x="85" y="84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7"/>
                    </a:lnTo>
                    <a:lnTo>
                      <a:pt x="118" y="60"/>
                    </a:lnTo>
                    <a:lnTo>
                      <a:pt x="115" y="53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4"/>
              <p:cNvSpPr>
                <a:spLocks noEditPoints="1"/>
              </p:cNvSpPr>
              <p:nvPr/>
            </p:nvSpPr>
            <p:spPr bwMode="auto">
              <a:xfrm>
                <a:off x="166" y="1313"/>
                <a:ext cx="192" cy="117"/>
              </a:xfrm>
              <a:custGeom>
                <a:avLst/>
                <a:gdLst>
                  <a:gd name="T0" fmla="*/ 188 w 192"/>
                  <a:gd name="T1" fmla="*/ 24 h 117"/>
                  <a:gd name="T2" fmla="*/ 169 w 192"/>
                  <a:gd name="T3" fmla="*/ 24 h 117"/>
                  <a:gd name="T4" fmla="*/ 181 w 192"/>
                  <a:gd name="T5" fmla="*/ 33 h 117"/>
                  <a:gd name="T6" fmla="*/ 188 w 192"/>
                  <a:gd name="T7" fmla="*/ 45 h 117"/>
                  <a:gd name="T8" fmla="*/ 192 w 192"/>
                  <a:gd name="T9" fmla="*/ 61 h 117"/>
                  <a:gd name="T10" fmla="*/ 190 w 192"/>
                  <a:gd name="T11" fmla="*/ 75 h 117"/>
                  <a:gd name="T12" fmla="*/ 183 w 192"/>
                  <a:gd name="T13" fmla="*/ 89 h 117"/>
                  <a:gd name="T14" fmla="*/ 176 w 192"/>
                  <a:gd name="T15" fmla="*/ 98 h 117"/>
                  <a:gd name="T16" fmla="*/ 167 w 192"/>
                  <a:gd name="T17" fmla="*/ 105 h 117"/>
                  <a:gd name="T18" fmla="*/ 157 w 192"/>
                  <a:gd name="T19" fmla="*/ 110 h 117"/>
                  <a:gd name="T20" fmla="*/ 139 w 192"/>
                  <a:gd name="T21" fmla="*/ 115 h 117"/>
                  <a:gd name="T22" fmla="*/ 120 w 192"/>
                  <a:gd name="T23" fmla="*/ 117 h 117"/>
                  <a:gd name="T24" fmla="*/ 101 w 192"/>
                  <a:gd name="T25" fmla="*/ 115 h 117"/>
                  <a:gd name="T26" fmla="*/ 84 w 192"/>
                  <a:gd name="T27" fmla="*/ 110 h 117"/>
                  <a:gd name="T28" fmla="*/ 73 w 192"/>
                  <a:gd name="T29" fmla="*/ 105 h 117"/>
                  <a:gd name="T30" fmla="*/ 64 w 192"/>
                  <a:gd name="T31" fmla="*/ 100 h 117"/>
                  <a:gd name="T32" fmla="*/ 57 w 192"/>
                  <a:gd name="T33" fmla="*/ 91 h 117"/>
                  <a:gd name="T34" fmla="*/ 52 w 192"/>
                  <a:gd name="T35" fmla="*/ 77 h 117"/>
                  <a:gd name="T36" fmla="*/ 49 w 192"/>
                  <a:gd name="T37" fmla="*/ 61 h 117"/>
                  <a:gd name="T38" fmla="*/ 50 w 192"/>
                  <a:gd name="T39" fmla="*/ 52 h 117"/>
                  <a:gd name="T40" fmla="*/ 52 w 192"/>
                  <a:gd name="T41" fmla="*/ 45 h 117"/>
                  <a:gd name="T42" fmla="*/ 56 w 192"/>
                  <a:gd name="T43" fmla="*/ 40 h 117"/>
                  <a:gd name="T44" fmla="*/ 59 w 192"/>
                  <a:gd name="T45" fmla="*/ 33 h 117"/>
                  <a:gd name="T46" fmla="*/ 64 w 192"/>
                  <a:gd name="T47" fmla="*/ 28 h 117"/>
                  <a:gd name="T48" fmla="*/ 71 w 192"/>
                  <a:gd name="T49" fmla="*/ 24 h 117"/>
                  <a:gd name="T50" fmla="*/ 0 w 192"/>
                  <a:gd name="T51" fmla="*/ 24 h 117"/>
                  <a:gd name="T52" fmla="*/ 0 w 192"/>
                  <a:gd name="T53" fmla="*/ 0 h 117"/>
                  <a:gd name="T54" fmla="*/ 188 w 192"/>
                  <a:gd name="T55" fmla="*/ 0 h 117"/>
                  <a:gd name="T56" fmla="*/ 188 w 192"/>
                  <a:gd name="T57" fmla="*/ 24 h 117"/>
                  <a:gd name="T58" fmla="*/ 120 w 192"/>
                  <a:gd name="T59" fmla="*/ 93 h 117"/>
                  <a:gd name="T60" fmla="*/ 143 w 192"/>
                  <a:gd name="T61" fmla="*/ 91 h 117"/>
                  <a:gd name="T62" fmla="*/ 157 w 192"/>
                  <a:gd name="T63" fmla="*/ 82 h 117"/>
                  <a:gd name="T64" fmla="*/ 162 w 192"/>
                  <a:gd name="T65" fmla="*/ 77 h 117"/>
                  <a:gd name="T66" fmla="*/ 167 w 192"/>
                  <a:gd name="T67" fmla="*/ 72 h 117"/>
                  <a:gd name="T68" fmla="*/ 169 w 192"/>
                  <a:gd name="T69" fmla="*/ 65 h 117"/>
                  <a:gd name="T70" fmla="*/ 169 w 192"/>
                  <a:gd name="T71" fmla="*/ 58 h 117"/>
                  <a:gd name="T72" fmla="*/ 169 w 192"/>
                  <a:gd name="T73" fmla="*/ 51 h 117"/>
                  <a:gd name="T74" fmla="*/ 167 w 192"/>
                  <a:gd name="T75" fmla="*/ 45 h 117"/>
                  <a:gd name="T76" fmla="*/ 164 w 192"/>
                  <a:gd name="T77" fmla="*/ 38 h 117"/>
                  <a:gd name="T78" fmla="*/ 159 w 192"/>
                  <a:gd name="T79" fmla="*/ 33 h 117"/>
                  <a:gd name="T80" fmla="*/ 143 w 192"/>
                  <a:gd name="T81" fmla="*/ 26 h 117"/>
                  <a:gd name="T82" fmla="*/ 122 w 192"/>
                  <a:gd name="T83" fmla="*/ 24 h 117"/>
                  <a:gd name="T84" fmla="*/ 99 w 192"/>
                  <a:gd name="T85" fmla="*/ 26 h 117"/>
                  <a:gd name="T86" fmla="*/ 84 w 192"/>
                  <a:gd name="T87" fmla="*/ 35 h 117"/>
                  <a:gd name="T88" fmla="*/ 78 w 192"/>
                  <a:gd name="T89" fmla="*/ 40 h 117"/>
                  <a:gd name="T90" fmla="*/ 75 w 192"/>
                  <a:gd name="T91" fmla="*/ 45 h 117"/>
                  <a:gd name="T92" fmla="*/ 71 w 192"/>
                  <a:gd name="T93" fmla="*/ 52 h 117"/>
                  <a:gd name="T94" fmla="*/ 71 w 192"/>
                  <a:gd name="T95" fmla="*/ 59 h 117"/>
                  <a:gd name="T96" fmla="*/ 71 w 192"/>
                  <a:gd name="T97" fmla="*/ 66 h 117"/>
                  <a:gd name="T98" fmla="*/ 75 w 192"/>
                  <a:gd name="T99" fmla="*/ 72 h 117"/>
                  <a:gd name="T100" fmla="*/ 78 w 192"/>
                  <a:gd name="T101" fmla="*/ 79 h 117"/>
                  <a:gd name="T102" fmla="*/ 84 w 192"/>
                  <a:gd name="T103" fmla="*/ 84 h 117"/>
                  <a:gd name="T104" fmla="*/ 98 w 192"/>
                  <a:gd name="T105" fmla="*/ 91 h 117"/>
                  <a:gd name="T106" fmla="*/ 120 w 192"/>
                  <a:gd name="T10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7">
                    <a:moveTo>
                      <a:pt x="188" y="24"/>
                    </a:moveTo>
                    <a:lnTo>
                      <a:pt x="169" y="24"/>
                    </a:lnTo>
                    <a:lnTo>
                      <a:pt x="181" y="33"/>
                    </a:lnTo>
                    <a:lnTo>
                      <a:pt x="188" y="45"/>
                    </a:lnTo>
                    <a:lnTo>
                      <a:pt x="192" y="61"/>
                    </a:lnTo>
                    <a:lnTo>
                      <a:pt x="190" y="75"/>
                    </a:lnTo>
                    <a:lnTo>
                      <a:pt x="183" y="89"/>
                    </a:lnTo>
                    <a:lnTo>
                      <a:pt x="176" y="98"/>
                    </a:lnTo>
                    <a:lnTo>
                      <a:pt x="167" y="105"/>
                    </a:lnTo>
                    <a:lnTo>
                      <a:pt x="157" y="110"/>
                    </a:lnTo>
                    <a:lnTo>
                      <a:pt x="139" y="115"/>
                    </a:lnTo>
                    <a:lnTo>
                      <a:pt x="120" y="117"/>
                    </a:lnTo>
                    <a:lnTo>
                      <a:pt x="101" y="115"/>
                    </a:lnTo>
                    <a:lnTo>
                      <a:pt x="84" y="110"/>
                    </a:lnTo>
                    <a:lnTo>
                      <a:pt x="73" y="105"/>
                    </a:lnTo>
                    <a:lnTo>
                      <a:pt x="64" y="100"/>
                    </a:lnTo>
                    <a:lnTo>
                      <a:pt x="57" y="91"/>
                    </a:lnTo>
                    <a:lnTo>
                      <a:pt x="52" y="77"/>
                    </a:lnTo>
                    <a:lnTo>
                      <a:pt x="49" y="61"/>
                    </a:lnTo>
                    <a:lnTo>
                      <a:pt x="50" y="52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9" y="33"/>
                    </a:lnTo>
                    <a:lnTo>
                      <a:pt x="64" y="28"/>
                    </a:lnTo>
                    <a:lnTo>
                      <a:pt x="7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  <a:moveTo>
                      <a:pt x="120" y="93"/>
                    </a:moveTo>
                    <a:lnTo>
                      <a:pt x="143" y="91"/>
                    </a:lnTo>
                    <a:lnTo>
                      <a:pt x="157" y="82"/>
                    </a:lnTo>
                    <a:lnTo>
                      <a:pt x="162" y="77"/>
                    </a:lnTo>
                    <a:lnTo>
                      <a:pt x="167" y="72"/>
                    </a:lnTo>
                    <a:lnTo>
                      <a:pt x="169" y="65"/>
                    </a:lnTo>
                    <a:lnTo>
                      <a:pt x="169" y="58"/>
                    </a:lnTo>
                    <a:lnTo>
                      <a:pt x="169" y="51"/>
                    </a:lnTo>
                    <a:lnTo>
                      <a:pt x="167" y="45"/>
                    </a:lnTo>
                    <a:lnTo>
                      <a:pt x="164" y="38"/>
                    </a:lnTo>
                    <a:lnTo>
                      <a:pt x="159" y="33"/>
                    </a:lnTo>
                    <a:lnTo>
                      <a:pt x="143" y="26"/>
                    </a:lnTo>
                    <a:lnTo>
                      <a:pt x="122" y="24"/>
                    </a:lnTo>
                    <a:lnTo>
                      <a:pt x="99" y="26"/>
                    </a:lnTo>
                    <a:lnTo>
                      <a:pt x="84" y="35"/>
                    </a:lnTo>
                    <a:lnTo>
                      <a:pt x="78" y="40"/>
                    </a:lnTo>
                    <a:lnTo>
                      <a:pt x="75" y="45"/>
                    </a:lnTo>
                    <a:lnTo>
                      <a:pt x="71" y="52"/>
                    </a:lnTo>
                    <a:lnTo>
                      <a:pt x="71" y="59"/>
                    </a:lnTo>
                    <a:lnTo>
                      <a:pt x="71" y="66"/>
                    </a:lnTo>
                    <a:lnTo>
                      <a:pt x="75" y="72"/>
                    </a:lnTo>
                    <a:lnTo>
                      <a:pt x="78" y="79"/>
                    </a:lnTo>
                    <a:lnTo>
                      <a:pt x="84" y="84"/>
                    </a:lnTo>
                    <a:lnTo>
                      <a:pt x="98" y="91"/>
                    </a:lnTo>
                    <a:lnTo>
                      <a:pt x="120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166" y="1222"/>
                <a:ext cx="241" cy="63"/>
              </a:xfrm>
              <a:custGeom>
                <a:avLst/>
                <a:gdLst>
                  <a:gd name="T0" fmla="*/ 241 w 241"/>
                  <a:gd name="T1" fmla="*/ 47 h 63"/>
                  <a:gd name="T2" fmla="*/ 241 w 241"/>
                  <a:gd name="T3" fmla="*/ 63 h 63"/>
                  <a:gd name="T4" fmla="*/ 201 w 241"/>
                  <a:gd name="T5" fmla="*/ 42 h 63"/>
                  <a:gd name="T6" fmla="*/ 160 w 241"/>
                  <a:gd name="T7" fmla="*/ 28 h 63"/>
                  <a:gd name="T8" fmla="*/ 120 w 241"/>
                  <a:gd name="T9" fmla="*/ 25 h 63"/>
                  <a:gd name="T10" fmla="*/ 73 w 241"/>
                  <a:gd name="T11" fmla="*/ 30 h 63"/>
                  <a:gd name="T12" fmla="*/ 38 w 241"/>
                  <a:gd name="T13" fmla="*/ 42 h 63"/>
                  <a:gd name="T14" fmla="*/ 23 w 241"/>
                  <a:gd name="T15" fmla="*/ 49 h 63"/>
                  <a:gd name="T16" fmla="*/ 0 w 241"/>
                  <a:gd name="T17" fmla="*/ 63 h 63"/>
                  <a:gd name="T18" fmla="*/ 0 w 241"/>
                  <a:gd name="T19" fmla="*/ 47 h 63"/>
                  <a:gd name="T20" fmla="*/ 31 w 241"/>
                  <a:gd name="T21" fmla="*/ 25 h 63"/>
                  <a:gd name="T22" fmla="*/ 63 w 241"/>
                  <a:gd name="T23" fmla="*/ 11 h 63"/>
                  <a:gd name="T24" fmla="*/ 91 w 241"/>
                  <a:gd name="T25" fmla="*/ 2 h 63"/>
                  <a:gd name="T26" fmla="*/ 120 w 241"/>
                  <a:gd name="T27" fmla="*/ 0 h 63"/>
                  <a:gd name="T28" fmla="*/ 153 w 241"/>
                  <a:gd name="T29" fmla="*/ 4 h 63"/>
                  <a:gd name="T30" fmla="*/ 187 w 241"/>
                  <a:gd name="T31" fmla="*/ 14 h 63"/>
                  <a:gd name="T32" fmla="*/ 216 w 241"/>
                  <a:gd name="T33" fmla="*/ 28 h 63"/>
                  <a:gd name="T34" fmla="*/ 241 w 241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47"/>
                    </a:moveTo>
                    <a:lnTo>
                      <a:pt x="241" y="63"/>
                    </a:lnTo>
                    <a:lnTo>
                      <a:pt x="201" y="42"/>
                    </a:lnTo>
                    <a:lnTo>
                      <a:pt x="160" y="28"/>
                    </a:lnTo>
                    <a:lnTo>
                      <a:pt x="120" y="25"/>
                    </a:lnTo>
                    <a:lnTo>
                      <a:pt x="73" y="30"/>
                    </a:lnTo>
                    <a:lnTo>
                      <a:pt x="38" y="42"/>
                    </a:lnTo>
                    <a:lnTo>
                      <a:pt x="23" y="49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1" y="25"/>
                    </a:lnTo>
                    <a:lnTo>
                      <a:pt x="63" y="11"/>
                    </a:lnTo>
                    <a:lnTo>
                      <a:pt x="91" y="2"/>
                    </a:lnTo>
                    <a:lnTo>
                      <a:pt x="120" y="0"/>
                    </a:lnTo>
                    <a:lnTo>
                      <a:pt x="153" y="4"/>
                    </a:lnTo>
                    <a:lnTo>
                      <a:pt x="187" y="14"/>
                    </a:lnTo>
                    <a:lnTo>
                      <a:pt x="216" y="28"/>
                    </a:lnTo>
                    <a:lnTo>
                      <a:pt x="241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744" y="971"/>
                <a:ext cx="4480" cy="2122"/>
              </a:xfrm>
              <a:custGeom>
                <a:avLst/>
                <a:gdLst>
                  <a:gd name="T0" fmla="*/ 162 w 4480"/>
                  <a:gd name="T1" fmla="*/ 2085 h 2122"/>
                  <a:gd name="T2" fmla="*/ 326 w 4480"/>
                  <a:gd name="T3" fmla="*/ 648 h 2122"/>
                  <a:gd name="T4" fmla="*/ 466 w 4480"/>
                  <a:gd name="T5" fmla="*/ 1978 h 2122"/>
                  <a:gd name="T6" fmla="*/ 617 w 4480"/>
                  <a:gd name="T7" fmla="*/ 122 h 2122"/>
                  <a:gd name="T8" fmla="*/ 809 w 4480"/>
                  <a:gd name="T9" fmla="*/ 1421 h 2122"/>
                  <a:gd name="T10" fmla="*/ 953 w 4480"/>
                  <a:gd name="T11" fmla="*/ 1093 h 2122"/>
                  <a:gd name="T12" fmla="*/ 1143 w 4480"/>
                  <a:gd name="T13" fmla="*/ 150 h 2122"/>
                  <a:gd name="T14" fmla="*/ 1316 w 4480"/>
                  <a:gd name="T15" fmla="*/ 1905 h 2122"/>
                  <a:gd name="T16" fmla="*/ 1441 w 4480"/>
                  <a:gd name="T17" fmla="*/ 134 h 2122"/>
                  <a:gd name="T18" fmla="*/ 1619 w 4480"/>
                  <a:gd name="T19" fmla="*/ 1751 h 2122"/>
                  <a:gd name="T20" fmla="*/ 1785 w 4480"/>
                  <a:gd name="T21" fmla="*/ 12 h 2122"/>
                  <a:gd name="T22" fmla="*/ 1876 w 4480"/>
                  <a:gd name="T23" fmla="*/ 157 h 2122"/>
                  <a:gd name="T24" fmla="*/ 1958 w 4480"/>
                  <a:gd name="T25" fmla="*/ 363 h 2122"/>
                  <a:gd name="T26" fmla="*/ 2124 w 4480"/>
                  <a:gd name="T27" fmla="*/ 1945 h 2122"/>
                  <a:gd name="T28" fmla="*/ 2270 w 4480"/>
                  <a:gd name="T29" fmla="*/ 1938 h 2122"/>
                  <a:gd name="T30" fmla="*/ 2358 w 4480"/>
                  <a:gd name="T31" fmla="*/ 1846 h 2122"/>
                  <a:gd name="T32" fmla="*/ 2475 w 4480"/>
                  <a:gd name="T33" fmla="*/ 1378 h 2122"/>
                  <a:gd name="T34" fmla="*/ 2609 w 4480"/>
                  <a:gd name="T35" fmla="*/ 64 h 2122"/>
                  <a:gd name="T36" fmla="*/ 2700 w 4480"/>
                  <a:gd name="T37" fmla="*/ 99 h 2122"/>
                  <a:gd name="T38" fmla="*/ 2815 w 4480"/>
                  <a:gd name="T39" fmla="*/ 424 h 2122"/>
                  <a:gd name="T40" fmla="*/ 2995 w 4480"/>
                  <a:gd name="T41" fmla="*/ 1956 h 2122"/>
                  <a:gd name="T42" fmla="*/ 3124 w 4480"/>
                  <a:gd name="T43" fmla="*/ 1921 h 2122"/>
                  <a:gd name="T44" fmla="*/ 3244 w 4480"/>
                  <a:gd name="T45" fmla="*/ 1662 h 2122"/>
                  <a:gd name="T46" fmla="*/ 3415 w 4480"/>
                  <a:gd name="T47" fmla="*/ 84 h 2122"/>
                  <a:gd name="T48" fmla="*/ 3506 w 4480"/>
                  <a:gd name="T49" fmla="*/ 85 h 2122"/>
                  <a:gd name="T50" fmla="*/ 3611 w 4480"/>
                  <a:gd name="T51" fmla="*/ 256 h 2122"/>
                  <a:gd name="T52" fmla="*/ 3782 w 4480"/>
                  <a:gd name="T53" fmla="*/ 1867 h 2122"/>
                  <a:gd name="T54" fmla="*/ 3923 w 4480"/>
                  <a:gd name="T55" fmla="*/ 1926 h 2122"/>
                  <a:gd name="T56" fmla="*/ 4028 w 4480"/>
                  <a:gd name="T57" fmla="*/ 1814 h 2122"/>
                  <a:gd name="T58" fmla="*/ 4204 w 4480"/>
                  <a:gd name="T59" fmla="*/ 251 h 2122"/>
                  <a:gd name="T60" fmla="*/ 4311 w 4480"/>
                  <a:gd name="T61" fmla="*/ 73 h 2122"/>
                  <a:gd name="T62" fmla="*/ 4412 w 4480"/>
                  <a:gd name="T63" fmla="*/ 181 h 2122"/>
                  <a:gd name="T64" fmla="*/ 4423 w 4480"/>
                  <a:gd name="T65" fmla="*/ 171 h 2122"/>
                  <a:gd name="T66" fmla="*/ 4323 w 4480"/>
                  <a:gd name="T67" fmla="*/ 63 h 2122"/>
                  <a:gd name="T68" fmla="*/ 4175 w 4480"/>
                  <a:gd name="T69" fmla="*/ 557 h 2122"/>
                  <a:gd name="T70" fmla="*/ 4005 w 4480"/>
                  <a:gd name="T71" fmla="*/ 1826 h 2122"/>
                  <a:gd name="T72" fmla="*/ 3915 w 4480"/>
                  <a:gd name="T73" fmla="*/ 1931 h 2122"/>
                  <a:gd name="T74" fmla="*/ 3780 w 4480"/>
                  <a:gd name="T75" fmla="*/ 1828 h 2122"/>
                  <a:gd name="T76" fmla="*/ 3618 w 4480"/>
                  <a:gd name="T77" fmla="*/ 228 h 2122"/>
                  <a:gd name="T78" fmla="*/ 3501 w 4480"/>
                  <a:gd name="T79" fmla="*/ 75 h 2122"/>
                  <a:gd name="T80" fmla="*/ 3379 w 4480"/>
                  <a:gd name="T81" fmla="*/ 162 h 2122"/>
                  <a:gd name="T82" fmla="*/ 3211 w 4480"/>
                  <a:gd name="T83" fmla="*/ 1755 h 2122"/>
                  <a:gd name="T84" fmla="*/ 3108 w 4480"/>
                  <a:gd name="T85" fmla="*/ 1915 h 2122"/>
                  <a:gd name="T86" fmla="*/ 2981 w 4480"/>
                  <a:gd name="T87" fmla="*/ 1922 h 2122"/>
                  <a:gd name="T88" fmla="*/ 2798 w 4480"/>
                  <a:gd name="T89" fmla="*/ 304 h 2122"/>
                  <a:gd name="T90" fmla="*/ 2686 w 4480"/>
                  <a:gd name="T91" fmla="*/ 78 h 2122"/>
                  <a:gd name="T92" fmla="*/ 2581 w 4480"/>
                  <a:gd name="T93" fmla="*/ 75 h 2122"/>
                  <a:gd name="T94" fmla="*/ 2422 w 4480"/>
                  <a:gd name="T95" fmla="*/ 1619 h 2122"/>
                  <a:gd name="T96" fmla="*/ 2318 w 4480"/>
                  <a:gd name="T97" fmla="*/ 1896 h 2122"/>
                  <a:gd name="T98" fmla="*/ 2215 w 4480"/>
                  <a:gd name="T99" fmla="*/ 1940 h 2122"/>
                  <a:gd name="T100" fmla="*/ 2080 w 4480"/>
                  <a:gd name="T101" fmla="*/ 1592 h 2122"/>
                  <a:gd name="T102" fmla="*/ 1927 w 4480"/>
                  <a:gd name="T103" fmla="*/ 228 h 2122"/>
                  <a:gd name="T104" fmla="*/ 1841 w 4480"/>
                  <a:gd name="T105" fmla="*/ 80 h 2122"/>
                  <a:gd name="T106" fmla="*/ 1665 w 4480"/>
                  <a:gd name="T107" fmla="*/ 1196 h 2122"/>
                  <a:gd name="T108" fmla="*/ 1550 w 4480"/>
                  <a:gd name="T109" fmla="*/ 1662 h 2122"/>
                  <a:gd name="T110" fmla="*/ 1358 w 4480"/>
                  <a:gd name="T111" fmla="*/ 1172 h 2122"/>
                  <a:gd name="T112" fmla="*/ 1174 w 4480"/>
                  <a:gd name="T113" fmla="*/ 120 h 2122"/>
                  <a:gd name="T114" fmla="*/ 1024 w 4480"/>
                  <a:gd name="T115" fmla="*/ 1902 h 2122"/>
                  <a:gd name="T116" fmla="*/ 818 w 4480"/>
                  <a:gd name="T117" fmla="*/ 1075 h 2122"/>
                  <a:gd name="T118" fmla="*/ 645 w 4480"/>
                  <a:gd name="T119" fmla="*/ 295 h 2122"/>
                  <a:gd name="T120" fmla="*/ 476 w 4480"/>
                  <a:gd name="T121" fmla="*/ 1991 h 2122"/>
                  <a:gd name="T122" fmla="*/ 300 w 4480"/>
                  <a:gd name="T123" fmla="*/ 948 h 2122"/>
                  <a:gd name="T124" fmla="*/ 179 w 4480"/>
                  <a:gd name="T125" fmla="*/ 2087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80" h="2122">
                    <a:moveTo>
                      <a:pt x="3" y="992"/>
                    </a:moveTo>
                    <a:lnTo>
                      <a:pt x="3" y="1007"/>
                    </a:lnTo>
                    <a:lnTo>
                      <a:pt x="5" y="1007"/>
                    </a:lnTo>
                    <a:lnTo>
                      <a:pt x="5" y="1006"/>
                    </a:lnTo>
                    <a:lnTo>
                      <a:pt x="10" y="1004"/>
                    </a:lnTo>
                    <a:lnTo>
                      <a:pt x="12" y="1002"/>
                    </a:lnTo>
                    <a:lnTo>
                      <a:pt x="14" y="999"/>
                    </a:lnTo>
                    <a:lnTo>
                      <a:pt x="14" y="997"/>
                    </a:lnTo>
                    <a:lnTo>
                      <a:pt x="15" y="988"/>
                    </a:lnTo>
                    <a:lnTo>
                      <a:pt x="17" y="988"/>
                    </a:lnTo>
                    <a:lnTo>
                      <a:pt x="19" y="976"/>
                    </a:lnTo>
                    <a:lnTo>
                      <a:pt x="21" y="962"/>
                    </a:lnTo>
                    <a:lnTo>
                      <a:pt x="22" y="946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4" y="908"/>
                    </a:lnTo>
                    <a:lnTo>
                      <a:pt x="33" y="803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4" y="765"/>
                    </a:lnTo>
                    <a:lnTo>
                      <a:pt x="38" y="730"/>
                    </a:lnTo>
                    <a:lnTo>
                      <a:pt x="40" y="714"/>
                    </a:lnTo>
                    <a:lnTo>
                      <a:pt x="43" y="686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54" y="630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7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58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4" y="691"/>
                    </a:lnTo>
                    <a:lnTo>
                      <a:pt x="55" y="705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37"/>
                    </a:lnTo>
                    <a:lnTo>
                      <a:pt x="62" y="794"/>
                    </a:lnTo>
                    <a:lnTo>
                      <a:pt x="64" y="815"/>
                    </a:lnTo>
                    <a:lnTo>
                      <a:pt x="66" y="838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87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5" y="992"/>
                    </a:lnTo>
                    <a:lnTo>
                      <a:pt x="78" y="1051"/>
                    </a:lnTo>
                    <a:lnTo>
                      <a:pt x="78" y="1082"/>
                    </a:lnTo>
                    <a:lnTo>
                      <a:pt x="80" y="1112"/>
                    </a:lnTo>
                    <a:lnTo>
                      <a:pt x="82" y="1145"/>
                    </a:lnTo>
                    <a:lnTo>
                      <a:pt x="83" y="1177"/>
                    </a:lnTo>
                    <a:lnTo>
                      <a:pt x="89" y="1276"/>
                    </a:lnTo>
                    <a:lnTo>
                      <a:pt x="89" y="1310"/>
                    </a:lnTo>
                    <a:lnTo>
                      <a:pt x="90" y="1343"/>
                    </a:lnTo>
                    <a:lnTo>
                      <a:pt x="92" y="1378"/>
                    </a:lnTo>
                    <a:lnTo>
                      <a:pt x="97" y="1477"/>
                    </a:lnTo>
                    <a:lnTo>
                      <a:pt x="99" y="1509"/>
                    </a:lnTo>
                    <a:lnTo>
                      <a:pt x="99" y="1540"/>
                    </a:lnTo>
                    <a:lnTo>
                      <a:pt x="103" y="1603"/>
                    </a:lnTo>
                    <a:lnTo>
                      <a:pt x="104" y="1633"/>
                    </a:lnTo>
                    <a:lnTo>
                      <a:pt x="110" y="1716"/>
                    </a:lnTo>
                    <a:lnTo>
                      <a:pt x="110" y="1743"/>
                    </a:lnTo>
                    <a:lnTo>
                      <a:pt x="111" y="1767"/>
                    </a:lnTo>
                    <a:lnTo>
                      <a:pt x="113" y="1790"/>
                    </a:lnTo>
                    <a:lnTo>
                      <a:pt x="115" y="1811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67"/>
                    </a:lnTo>
                    <a:lnTo>
                      <a:pt x="122" y="1898"/>
                    </a:lnTo>
                    <a:lnTo>
                      <a:pt x="125" y="1926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61"/>
                    </a:lnTo>
                    <a:lnTo>
                      <a:pt x="132" y="1982"/>
                    </a:lnTo>
                    <a:lnTo>
                      <a:pt x="137" y="2008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22"/>
                    </a:lnTo>
                    <a:lnTo>
                      <a:pt x="141" y="2029"/>
                    </a:lnTo>
                    <a:lnTo>
                      <a:pt x="141" y="2031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4" y="2041"/>
                    </a:lnTo>
                    <a:lnTo>
                      <a:pt x="144" y="2043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62"/>
                    </a:lnTo>
                    <a:lnTo>
                      <a:pt x="151" y="2067"/>
                    </a:lnTo>
                    <a:lnTo>
                      <a:pt x="153" y="2067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0" y="2083"/>
                    </a:lnTo>
                    <a:lnTo>
                      <a:pt x="164" y="2090"/>
                    </a:lnTo>
                    <a:lnTo>
                      <a:pt x="164" y="2092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9" y="2097"/>
                    </a:lnTo>
                    <a:lnTo>
                      <a:pt x="169" y="2099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1" y="2099"/>
                    </a:lnTo>
                    <a:lnTo>
                      <a:pt x="172" y="2104"/>
                    </a:lnTo>
                    <a:lnTo>
                      <a:pt x="179" y="2111"/>
                    </a:lnTo>
                    <a:lnTo>
                      <a:pt x="185" y="2115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81" y="2111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79" y="2108"/>
                    </a:lnTo>
                    <a:lnTo>
                      <a:pt x="181" y="2113"/>
                    </a:lnTo>
                    <a:lnTo>
                      <a:pt x="183" y="2115"/>
                    </a:lnTo>
                    <a:lnTo>
                      <a:pt x="188" y="2118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86" y="2116"/>
                    </a:lnTo>
                    <a:lnTo>
                      <a:pt x="192" y="2120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0" y="2118"/>
                    </a:lnTo>
                    <a:lnTo>
                      <a:pt x="195" y="2122"/>
                    </a:lnTo>
                    <a:lnTo>
                      <a:pt x="197" y="2122"/>
                    </a:lnTo>
                    <a:lnTo>
                      <a:pt x="197" y="2120"/>
                    </a:lnTo>
                    <a:lnTo>
                      <a:pt x="202" y="2118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0" y="2120"/>
                    </a:lnTo>
                    <a:lnTo>
                      <a:pt x="200" y="2118"/>
                    </a:lnTo>
                    <a:lnTo>
                      <a:pt x="206" y="2116"/>
                    </a:lnTo>
                    <a:lnTo>
                      <a:pt x="211" y="2111"/>
                    </a:lnTo>
                    <a:lnTo>
                      <a:pt x="216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19" y="2087"/>
                    </a:lnTo>
                    <a:lnTo>
                      <a:pt x="219" y="2085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3" y="2074"/>
                    </a:lnTo>
                    <a:lnTo>
                      <a:pt x="223" y="2073"/>
                    </a:lnTo>
                    <a:lnTo>
                      <a:pt x="225" y="2064"/>
                    </a:lnTo>
                    <a:lnTo>
                      <a:pt x="226" y="2062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48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30" y="2029"/>
                    </a:lnTo>
                    <a:lnTo>
                      <a:pt x="232" y="2019"/>
                    </a:lnTo>
                    <a:lnTo>
                      <a:pt x="233" y="2019"/>
                    </a:lnTo>
                    <a:lnTo>
                      <a:pt x="237" y="1994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9" y="1970"/>
                    </a:lnTo>
                    <a:lnTo>
                      <a:pt x="242" y="1942"/>
                    </a:lnTo>
                    <a:lnTo>
                      <a:pt x="247" y="1895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53" y="1826"/>
                    </a:lnTo>
                    <a:lnTo>
                      <a:pt x="256" y="1788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8" y="1750"/>
                    </a:lnTo>
                    <a:lnTo>
                      <a:pt x="267" y="1645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72" y="1554"/>
                    </a:lnTo>
                    <a:lnTo>
                      <a:pt x="274" y="1530"/>
                    </a:lnTo>
                    <a:lnTo>
                      <a:pt x="275" y="1507"/>
                    </a:lnTo>
                    <a:lnTo>
                      <a:pt x="277" y="1482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9" y="1435"/>
                    </a:lnTo>
                    <a:lnTo>
                      <a:pt x="281" y="1411"/>
                    </a:lnTo>
                    <a:lnTo>
                      <a:pt x="282" y="1385"/>
                    </a:lnTo>
                    <a:lnTo>
                      <a:pt x="286" y="1336"/>
                    </a:lnTo>
                    <a:lnTo>
                      <a:pt x="288" y="1310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9" y="1259"/>
                    </a:lnTo>
                    <a:lnTo>
                      <a:pt x="291" y="1234"/>
                    </a:lnTo>
                    <a:lnTo>
                      <a:pt x="295" y="1182"/>
                    </a:lnTo>
                    <a:lnTo>
                      <a:pt x="296" y="1158"/>
                    </a:lnTo>
                    <a:lnTo>
                      <a:pt x="298" y="1131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305" y="1000"/>
                    </a:lnTo>
                    <a:lnTo>
                      <a:pt x="307" y="976"/>
                    </a:lnTo>
                    <a:lnTo>
                      <a:pt x="309" y="950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14" y="845"/>
                    </a:lnTo>
                    <a:lnTo>
                      <a:pt x="315" y="821"/>
                    </a:lnTo>
                    <a:lnTo>
                      <a:pt x="317" y="794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9" y="744"/>
                    </a:lnTo>
                    <a:lnTo>
                      <a:pt x="322" y="695"/>
                    </a:lnTo>
                    <a:lnTo>
                      <a:pt x="324" y="672"/>
                    </a:lnTo>
                    <a:lnTo>
                      <a:pt x="326" y="648"/>
                    </a:lnTo>
                    <a:lnTo>
                      <a:pt x="328" y="625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9" y="581"/>
                    </a:lnTo>
                    <a:lnTo>
                      <a:pt x="331" y="562"/>
                    </a:lnTo>
                    <a:lnTo>
                      <a:pt x="333" y="541"/>
                    </a:lnTo>
                    <a:lnTo>
                      <a:pt x="335" y="522"/>
                    </a:lnTo>
                    <a:lnTo>
                      <a:pt x="338" y="487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40" y="456"/>
                    </a:lnTo>
                    <a:lnTo>
                      <a:pt x="343" y="428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05"/>
                    </a:lnTo>
                    <a:lnTo>
                      <a:pt x="347" y="405"/>
                    </a:lnTo>
                    <a:lnTo>
                      <a:pt x="349" y="393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52" y="356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7" y="339"/>
                    </a:lnTo>
                    <a:lnTo>
                      <a:pt x="359" y="335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2" y="330"/>
                    </a:lnTo>
                    <a:lnTo>
                      <a:pt x="354" y="335"/>
                    </a:lnTo>
                    <a:lnTo>
                      <a:pt x="356" y="335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9" y="351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80"/>
                    </a:lnTo>
                    <a:lnTo>
                      <a:pt x="364" y="394"/>
                    </a:lnTo>
                    <a:lnTo>
                      <a:pt x="366" y="407"/>
                    </a:lnTo>
                    <a:lnTo>
                      <a:pt x="370" y="438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2"/>
                    </a:lnTo>
                    <a:lnTo>
                      <a:pt x="377" y="534"/>
                    </a:lnTo>
                    <a:lnTo>
                      <a:pt x="380" y="580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55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91" y="763"/>
                    </a:lnTo>
                    <a:lnTo>
                      <a:pt x="394" y="822"/>
                    </a:lnTo>
                    <a:lnTo>
                      <a:pt x="394" y="854"/>
                    </a:lnTo>
                    <a:lnTo>
                      <a:pt x="399" y="948"/>
                    </a:lnTo>
                    <a:lnTo>
                      <a:pt x="405" y="1048"/>
                    </a:lnTo>
                    <a:lnTo>
                      <a:pt x="405" y="1081"/>
                    </a:lnTo>
                    <a:lnTo>
                      <a:pt x="406" y="1116"/>
                    </a:lnTo>
                    <a:lnTo>
                      <a:pt x="408" y="1149"/>
                    </a:lnTo>
                    <a:lnTo>
                      <a:pt x="413" y="1254"/>
                    </a:lnTo>
                    <a:lnTo>
                      <a:pt x="413" y="1287"/>
                    </a:lnTo>
                    <a:lnTo>
                      <a:pt x="417" y="1357"/>
                    </a:lnTo>
                    <a:lnTo>
                      <a:pt x="424" y="1489"/>
                    </a:lnTo>
                    <a:lnTo>
                      <a:pt x="424" y="1521"/>
                    </a:lnTo>
                    <a:lnTo>
                      <a:pt x="425" y="1551"/>
                    </a:lnTo>
                    <a:lnTo>
                      <a:pt x="427" y="1582"/>
                    </a:lnTo>
                    <a:lnTo>
                      <a:pt x="432" y="1666"/>
                    </a:lnTo>
                    <a:lnTo>
                      <a:pt x="432" y="1668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716"/>
                    </a:lnTo>
                    <a:lnTo>
                      <a:pt x="436" y="1739"/>
                    </a:lnTo>
                    <a:lnTo>
                      <a:pt x="439" y="1781"/>
                    </a:lnTo>
                    <a:lnTo>
                      <a:pt x="441" y="1800"/>
                    </a:lnTo>
                    <a:lnTo>
                      <a:pt x="443" y="1818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49"/>
                    </a:lnTo>
                    <a:lnTo>
                      <a:pt x="448" y="1877"/>
                    </a:lnTo>
                    <a:lnTo>
                      <a:pt x="453" y="1914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33"/>
                    </a:lnTo>
                    <a:lnTo>
                      <a:pt x="457" y="1943"/>
                    </a:lnTo>
                    <a:lnTo>
                      <a:pt x="459" y="1952"/>
                    </a:lnTo>
                    <a:lnTo>
                      <a:pt x="460" y="1959"/>
                    </a:lnTo>
                    <a:lnTo>
                      <a:pt x="462" y="1968"/>
                    </a:lnTo>
                    <a:lnTo>
                      <a:pt x="462" y="1970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4"/>
                    </a:lnTo>
                    <a:lnTo>
                      <a:pt x="471" y="1994"/>
                    </a:lnTo>
                    <a:lnTo>
                      <a:pt x="471" y="1996"/>
                    </a:lnTo>
                    <a:lnTo>
                      <a:pt x="474" y="1999"/>
                    </a:lnTo>
                    <a:lnTo>
                      <a:pt x="480" y="2003"/>
                    </a:lnTo>
                    <a:lnTo>
                      <a:pt x="481" y="2003"/>
                    </a:lnTo>
                    <a:lnTo>
                      <a:pt x="481" y="2001"/>
                    </a:lnTo>
                    <a:lnTo>
                      <a:pt x="487" y="1999"/>
                    </a:lnTo>
                    <a:lnTo>
                      <a:pt x="490" y="1996"/>
                    </a:lnTo>
                    <a:lnTo>
                      <a:pt x="494" y="1989"/>
                    </a:lnTo>
                    <a:lnTo>
                      <a:pt x="495" y="1984"/>
                    </a:lnTo>
                    <a:lnTo>
                      <a:pt x="495" y="1982"/>
                    </a:lnTo>
                    <a:lnTo>
                      <a:pt x="499" y="1968"/>
                    </a:lnTo>
                    <a:lnTo>
                      <a:pt x="501" y="1966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2" y="1938"/>
                    </a:lnTo>
                    <a:lnTo>
                      <a:pt x="504" y="1938"/>
                    </a:lnTo>
                    <a:lnTo>
                      <a:pt x="507" y="1914"/>
                    </a:lnTo>
                    <a:lnTo>
                      <a:pt x="509" y="1900"/>
                    </a:lnTo>
                    <a:lnTo>
                      <a:pt x="511" y="1884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4" y="1833"/>
                    </a:lnTo>
                    <a:lnTo>
                      <a:pt x="518" y="1795"/>
                    </a:lnTo>
                    <a:lnTo>
                      <a:pt x="521" y="1753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3" y="1708"/>
                    </a:lnTo>
                    <a:lnTo>
                      <a:pt x="525" y="1685"/>
                    </a:lnTo>
                    <a:lnTo>
                      <a:pt x="527" y="1661"/>
                    </a:lnTo>
                    <a:lnTo>
                      <a:pt x="528" y="1634"/>
                    </a:lnTo>
                    <a:lnTo>
                      <a:pt x="530" y="1610"/>
                    </a:lnTo>
                    <a:lnTo>
                      <a:pt x="532" y="1584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7" y="1472"/>
                    </a:lnTo>
                    <a:lnTo>
                      <a:pt x="539" y="1442"/>
                    </a:lnTo>
                    <a:lnTo>
                      <a:pt x="541" y="1414"/>
                    </a:lnTo>
                    <a:lnTo>
                      <a:pt x="542" y="1385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4" y="1323"/>
                    </a:lnTo>
                    <a:lnTo>
                      <a:pt x="551" y="1198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3" y="1133"/>
                    </a:lnTo>
                    <a:lnTo>
                      <a:pt x="555" y="1102"/>
                    </a:lnTo>
                    <a:lnTo>
                      <a:pt x="556" y="1068"/>
                    </a:lnTo>
                    <a:lnTo>
                      <a:pt x="558" y="1037"/>
                    </a:lnTo>
                    <a:lnTo>
                      <a:pt x="562" y="971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3" y="906"/>
                    </a:lnTo>
                    <a:lnTo>
                      <a:pt x="569" y="807"/>
                    </a:lnTo>
                    <a:lnTo>
                      <a:pt x="570" y="775"/>
                    </a:lnTo>
                    <a:lnTo>
                      <a:pt x="572" y="742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6" y="648"/>
                    </a:lnTo>
                    <a:lnTo>
                      <a:pt x="577" y="618"/>
                    </a:lnTo>
                    <a:lnTo>
                      <a:pt x="579" y="586"/>
                    </a:lnTo>
                    <a:lnTo>
                      <a:pt x="581" y="559"/>
                    </a:lnTo>
                    <a:lnTo>
                      <a:pt x="583" y="529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6" y="449"/>
                    </a:lnTo>
                    <a:lnTo>
                      <a:pt x="590" y="400"/>
                    </a:lnTo>
                    <a:lnTo>
                      <a:pt x="591" y="377"/>
                    </a:lnTo>
                    <a:lnTo>
                      <a:pt x="593" y="356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5" y="318"/>
                    </a:lnTo>
                    <a:lnTo>
                      <a:pt x="597" y="300"/>
                    </a:lnTo>
                    <a:lnTo>
                      <a:pt x="600" y="269"/>
                    </a:lnTo>
                    <a:lnTo>
                      <a:pt x="603" y="241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10" y="176"/>
                    </a:lnTo>
                    <a:lnTo>
                      <a:pt x="612" y="174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0"/>
                    </a:lnTo>
                    <a:lnTo>
                      <a:pt x="614" y="152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21" y="131"/>
                    </a:lnTo>
                    <a:lnTo>
                      <a:pt x="623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7" y="129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3" y="145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85"/>
                    </a:lnTo>
                    <a:lnTo>
                      <a:pt x="630" y="197"/>
                    </a:lnTo>
                    <a:lnTo>
                      <a:pt x="631" y="211"/>
                    </a:lnTo>
                    <a:lnTo>
                      <a:pt x="635" y="242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97"/>
                    </a:lnTo>
                    <a:lnTo>
                      <a:pt x="640" y="316"/>
                    </a:lnTo>
                    <a:lnTo>
                      <a:pt x="642" y="337"/>
                    </a:lnTo>
                    <a:lnTo>
                      <a:pt x="647" y="405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5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4" y="532"/>
                    </a:lnTo>
                    <a:lnTo>
                      <a:pt x="654" y="534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8" y="588"/>
                    </a:lnTo>
                    <a:lnTo>
                      <a:pt x="658" y="616"/>
                    </a:lnTo>
                    <a:lnTo>
                      <a:pt x="661" y="676"/>
                    </a:lnTo>
                    <a:lnTo>
                      <a:pt x="663" y="707"/>
                    </a:lnTo>
                    <a:lnTo>
                      <a:pt x="665" y="737"/>
                    </a:lnTo>
                    <a:lnTo>
                      <a:pt x="668" y="800"/>
                    </a:lnTo>
                    <a:lnTo>
                      <a:pt x="668" y="833"/>
                    </a:lnTo>
                    <a:lnTo>
                      <a:pt x="670" y="864"/>
                    </a:lnTo>
                    <a:lnTo>
                      <a:pt x="679" y="1030"/>
                    </a:lnTo>
                    <a:lnTo>
                      <a:pt x="679" y="1063"/>
                    </a:lnTo>
                    <a:lnTo>
                      <a:pt x="680" y="1096"/>
                    </a:lnTo>
                    <a:lnTo>
                      <a:pt x="682" y="1131"/>
                    </a:lnTo>
                    <a:lnTo>
                      <a:pt x="684" y="1165"/>
                    </a:lnTo>
                    <a:lnTo>
                      <a:pt x="686" y="1199"/>
                    </a:lnTo>
                    <a:lnTo>
                      <a:pt x="689" y="1266"/>
                    </a:lnTo>
                    <a:lnTo>
                      <a:pt x="689" y="1299"/>
                    </a:lnTo>
                    <a:lnTo>
                      <a:pt x="693" y="1365"/>
                    </a:lnTo>
                    <a:lnTo>
                      <a:pt x="699" y="1491"/>
                    </a:lnTo>
                    <a:lnTo>
                      <a:pt x="699" y="1519"/>
                    </a:lnTo>
                    <a:lnTo>
                      <a:pt x="701" y="1549"/>
                    </a:lnTo>
                    <a:lnTo>
                      <a:pt x="701" y="1551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5" y="1603"/>
                    </a:lnTo>
                    <a:lnTo>
                      <a:pt x="705" y="1605"/>
                    </a:lnTo>
                    <a:lnTo>
                      <a:pt x="708" y="165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97"/>
                    </a:lnTo>
                    <a:lnTo>
                      <a:pt x="713" y="1736"/>
                    </a:lnTo>
                    <a:lnTo>
                      <a:pt x="717" y="1771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800"/>
                    </a:lnTo>
                    <a:lnTo>
                      <a:pt x="720" y="1814"/>
                    </a:lnTo>
                    <a:lnTo>
                      <a:pt x="724" y="1839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9"/>
                    </a:lnTo>
                    <a:lnTo>
                      <a:pt x="731" y="1888"/>
                    </a:lnTo>
                    <a:lnTo>
                      <a:pt x="733" y="1895"/>
                    </a:lnTo>
                    <a:lnTo>
                      <a:pt x="734" y="1903"/>
                    </a:lnTo>
                    <a:lnTo>
                      <a:pt x="736" y="1910"/>
                    </a:lnTo>
                    <a:lnTo>
                      <a:pt x="736" y="1912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8"/>
                    </a:lnTo>
                    <a:lnTo>
                      <a:pt x="741" y="1933"/>
                    </a:lnTo>
                    <a:lnTo>
                      <a:pt x="748" y="1940"/>
                    </a:lnTo>
                    <a:lnTo>
                      <a:pt x="754" y="1943"/>
                    </a:lnTo>
                    <a:lnTo>
                      <a:pt x="755" y="1943"/>
                    </a:lnTo>
                    <a:lnTo>
                      <a:pt x="755" y="1942"/>
                    </a:lnTo>
                    <a:lnTo>
                      <a:pt x="761" y="1940"/>
                    </a:lnTo>
                    <a:lnTo>
                      <a:pt x="762" y="1938"/>
                    </a:lnTo>
                    <a:lnTo>
                      <a:pt x="766" y="1933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69" y="1921"/>
                    </a:lnTo>
                    <a:lnTo>
                      <a:pt x="769" y="1919"/>
                    </a:lnTo>
                    <a:lnTo>
                      <a:pt x="771" y="1912"/>
                    </a:lnTo>
                    <a:lnTo>
                      <a:pt x="775" y="1895"/>
                    </a:lnTo>
                    <a:lnTo>
                      <a:pt x="776" y="1893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74"/>
                    </a:lnTo>
                    <a:lnTo>
                      <a:pt x="778" y="1874"/>
                    </a:lnTo>
                    <a:lnTo>
                      <a:pt x="780" y="1861"/>
                    </a:lnTo>
                    <a:lnTo>
                      <a:pt x="783" y="1833"/>
                    </a:lnTo>
                    <a:lnTo>
                      <a:pt x="785" y="1818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9" y="1765"/>
                    </a:lnTo>
                    <a:lnTo>
                      <a:pt x="790" y="1746"/>
                    </a:lnTo>
                    <a:lnTo>
                      <a:pt x="794" y="1704"/>
                    </a:lnTo>
                    <a:lnTo>
                      <a:pt x="795" y="1681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801" y="1585"/>
                    </a:lnTo>
                    <a:lnTo>
                      <a:pt x="804" y="1533"/>
                    </a:lnTo>
                    <a:lnTo>
                      <a:pt x="806" y="1505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9" y="1421"/>
                    </a:lnTo>
                    <a:lnTo>
                      <a:pt x="813" y="1362"/>
                    </a:lnTo>
                    <a:lnTo>
                      <a:pt x="815" y="1330"/>
                    </a:lnTo>
                    <a:lnTo>
                      <a:pt x="816" y="1301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20" y="1206"/>
                    </a:lnTo>
                    <a:lnTo>
                      <a:pt x="822" y="1173"/>
                    </a:lnTo>
                    <a:lnTo>
                      <a:pt x="823" y="1142"/>
                    </a:lnTo>
                    <a:lnTo>
                      <a:pt x="825" y="1109"/>
                    </a:lnTo>
                    <a:lnTo>
                      <a:pt x="827" y="1077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32" y="945"/>
                    </a:lnTo>
                    <a:lnTo>
                      <a:pt x="834" y="910"/>
                    </a:lnTo>
                    <a:lnTo>
                      <a:pt x="837" y="843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44" y="677"/>
                    </a:lnTo>
                    <a:lnTo>
                      <a:pt x="846" y="646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8" y="583"/>
                    </a:lnTo>
                    <a:lnTo>
                      <a:pt x="853" y="494"/>
                    </a:lnTo>
                    <a:lnTo>
                      <a:pt x="855" y="466"/>
                    </a:lnTo>
                    <a:lnTo>
                      <a:pt x="857" y="440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60" y="365"/>
                    </a:lnTo>
                    <a:lnTo>
                      <a:pt x="862" y="342"/>
                    </a:lnTo>
                    <a:lnTo>
                      <a:pt x="864" y="321"/>
                    </a:lnTo>
                    <a:lnTo>
                      <a:pt x="865" y="302"/>
                    </a:lnTo>
                    <a:lnTo>
                      <a:pt x="867" y="284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9" y="249"/>
                    </a:lnTo>
                    <a:lnTo>
                      <a:pt x="874" y="208"/>
                    </a:lnTo>
                    <a:lnTo>
                      <a:pt x="878" y="18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83" y="134"/>
                    </a:lnTo>
                    <a:lnTo>
                      <a:pt x="886" y="120"/>
                    </a:lnTo>
                    <a:lnTo>
                      <a:pt x="888" y="118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5" y="92"/>
                    </a:lnTo>
                    <a:lnTo>
                      <a:pt x="898" y="87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2"/>
                    </a:lnTo>
                    <a:lnTo>
                      <a:pt x="895" y="91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6"/>
                    </a:lnTo>
                    <a:lnTo>
                      <a:pt x="893" y="113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80"/>
                    </a:lnTo>
                    <a:lnTo>
                      <a:pt x="905" y="211"/>
                    </a:lnTo>
                    <a:lnTo>
                      <a:pt x="909" y="246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305"/>
                    </a:lnTo>
                    <a:lnTo>
                      <a:pt x="914" y="326"/>
                    </a:lnTo>
                    <a:lnTo>
                      <a:pt x="916" y="349"/>
                    </a:lnTo>
                    <a:lnTo>
                      <a:pt x="918" y="373"/>
                    </a:lnTo>
                    <a:lnTo>
                      <a:pt x="919" y="396"/>
                    </a:lnTo>
                    <a:lnTo>
                      <a:pt x="921" y="422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71"/>
                    </a:lnTo>
                    <a:lnTo>
                      <a:pt x="925" y="499"/>
                    </a:lnTo>
                    <a:lnTo>
                      <a:pt x="925" y="501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8" y="553"/>
                    </a:lnTo>
                    <a:lnTo>
                      <a:pt x="933" y="642"/>
                    </a:lnTo>
                    <a:lnTo>
                      <a:pt x="933" y="672"/>
                    </a:lnTo>
                    <a:lnTo>
                      <a:pt x="935" y="702"/>
                    </a:lnTo>
                    <a:lnTo>
                      <a:pt x="940" y="796"/>
                    </a:lnTo>
                    <a:lnTo>
                      <a:pt x="942" y="829"/>
                    </a:lnTo>
                    <a:lnTo>
                      <a:pt x="944" y="861"/>
                    </a:lnTo>
                    <a:lnTo>
                      <a:pt x="944" y="894"/>
                    </a:lnTo>
                    <a:lnTo>
                      <a:pt x="953" y="1060"/>
                    </a:lnTo>
                    <a:lnTo>
                      <a:pt x="953" y="1093"/>
                    </a:lnTo>
                    <a:lnTo>
                      <a:pt x="954" y="1126"/>
                    </a:lnTo>
                    <a:lnTo>
                      <a:pt x="956" y="1161"/>
                    </a:lnTo>
                    <a:lnTo>
                      <a:pt x="963" y="1294"/>
                    </a:lnTo>
                    <a:lnTo>
                      <a:pt x="963" y="1327"/>
                    </a:lnTo>
                    <a:lnTo>
                      <a:pt x="965" y="1358"/>
                    </a:lnTo>
                    <a:lnTo>
                      <a:pt x="967" y="1392"/>
                    </a:lnTo>
                    <a:lnTo>
                      <a:pt x="968" y="1423"/>
                    </a:lnTo>
                    <a:lnTo>
                      <a:pt x="974" y="1512"/>
                    </a:lnTo>
                    <a:lnTo>
                      <a:pt x="974" y="1540"/>
                    </a:lnTo>
                    <a:lnTo>
                      <a:pt x="975" y="1568"/>
                    </a:lnTo>
                    <a:lnTo>
                      <a:pt x="975" y="1570"/>
                    </a:lnTo>
                    <a:lnTo>
                      <a:pt x="977" y="1596"/>
                    </a:lnTo>
                    <a:lnTo>
                      <a:pt x="981" y="1645"/>
                    </a:lnTo>
                    <a:lnTo>
                      <a:pt x="982" y="1668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708"/>
                    </a:lnTo>
                    <a:lnTo>
                      <a:pt x="986" y="1727"/>
                    </a:lnTo>
                    <a:lnTo>
                      <a:pt x="987" y="1743"/>
                    </a:lnTo>
                    <a:lnTo>
                      <a:pt x="989" y="1760"/>
                    </a:lnTo>
                    <a:lnTo>
                      <a:pt x="991" y="1776"/>
                    </a:lnTo>
                    <a:lnTo>
                      <a:pt x="993" y="179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16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998" y="1839"/>
                    </a:lnTo>
                    <a:lnTo>
                      <a:pt x="1000" y="1849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84"/>
                    </a:lnTo>
                    <a:lnTo>
                      <a:pt x="1010" y="1905"/>
                    </a:lnTo>
                    <a:lnTo>
                      <a:pt x="1010" y="1907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15" y="1922"/>
                    </a:lnTo>
                    <a:lnTo>
                      <a:pt x="1021" y="1928"/>
                    </a:lnTo>
                    <a:lnTo>
                      <a:pt x="1026" y="1931"/>
                    </a:lnTo>
                    <a:lnTo>
                      <a:pt x="1028" y="1931"/>
                    </a:lnTo>
                    <a:lnTo>
                      <a:pt x="1028" y="1929"/>
                    </a:lnTo>
                    <a:lnTo>
                      <a:pt x="1033" y="1928"/>
                    </a:lnTo>
                    <a:lnTo>
                      <a:pt x="1036" y="1924"/>
                    </a:lnTo>
                    <a:lnTo>
                      <a:pt x="1040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40" y="1912"/>
                    </a:lnTo>
                    <a:lnTo>
                      <a:pt x="1045" y="1891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9" y="1872"/>
                    </a:lnTo>
                    <a:lnTo>
                      <a:pt x="1050" y="187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2" y="1847"/>
                    </a:lnTo>
                    <a:lnTo>
                      <a:pt x="1056" y="1819"/>
                    </a:lnTo>
                    <a:lnTo>
                      <a:pt x="1057" y="1804"/>
                    </a:lnTo>
                    <a:lnTo>
                      <a:pt x="1061" y="1769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3" y="1730"/>
                    </a:lnTo>
                    <a:lnTo>
                      <a:pt x="1066" y="1688"/>
                    </a:lnTo>
                    <a:lnTo>
                      <a:pt x="1070" y="1643"/>
                    </a:lnTo>
                    <a:lnTo>
                      <a:pt x="1071" y="1619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7" y="1516"/>
                    </a:lnTo>
                    <a:lnTo>
                      <a:pt x="1082" y="1432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3" y="1374"/>
                    </a:lnTo>
                    <a:lnTo>
                      <a:pt x="1085" y="1343"/>
                    </a:lnTo>
                    <a:lnTo>
                      <a:pt x="1087" y="1313"/>
                    </a:lnTo>
                    <a:lnTo>
                      <a:pt x="1090" y="1250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4" y="1156"/>
                    </a:lnTo>
                    <a:lnTo>
                      <a:pt x="1101" y="1023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8" y="857"/>
                    </a:lnTo>
                    <a:lnTo>
                      <a:pt x="1110" y="822"/>
                    </a:lnTo>
                    <a:lnTo>
                      <a:pt x="1111" y="789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5" y="690"/>
                    </a:lnTo>
                    <a:lnTo>
                      <a:pt x="1117" y="658"/>
                    </a:lnTo>
                    <a:lnTo>
                      <a:pt x="1118" y="625"/>
                    </a:lnTo>
                    <a:lnTo>
                      <a:pt x="1120" y="593"/>
                    </a:lnTo>
                    <a:lnTo>
                      <a:pt x="1122" y="564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4" y="504"/>
                    </a:lnTo>
                    <a:lnTo>
                      <a:pt x="1125" y="475"/>
                    </a:lnTo>
                    <a:lnTo>
                      <a:pt x="1127" y="447"/>
                    </a:lnTo>
                    <a:lnTo>
                      <a:pt x="1129" y="421"/>
                    </a:lnTo>
                    <a:lnTo>
                      <a:pt x="1132" y="372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4" y="326"/>
                    </a:lnTo>
                    <a:lnTo>
                      <a:pt x="1138" y="288"/>
                    </a:lnTo>
                    <a:lnTo>
                      <a:pt x="1141" y="253"/>
                    </a:lnTo>
                    <a:lnTo>
                      <a:pt x="1143" y="237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6" y="195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50" y="162"/>
                    </a:lnTo>
                    <a:lnTo>
                      <a:pt x="1152" y="160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5" y="125"/>
                    </a:lnTo>
                    <a:lnTo>
                      <a:pt x="1157" y="118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60" y="106"/>
                    </a:lnTo>
                    <a:lnTo>
                      <a:pt x="1162" y="103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9" y="85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7" y="82"/>
                    </a:lnTo>
                    <a:lnTo>
                      <a:pt x="1159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6" y="104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22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1" y="143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6" y="181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213"/>
                    </a:lnTo>
                    <a:lnTo>
                      <a:pt x="1179" y="230"/>
                    </a:lnTo>
                    <a:lnTo>
                      <a:pt x="1183" y="26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32"/>
                    </a:lnTo>
                    <a:lnTo>
                      <a:pt x="1188" y="354"/>
                    </a:lnTo>
                    <a:lnTo>
                      <a:pt x="1193" y="42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506"/>
                    </a:lnTo>
                    <a:lnTo>
                      <a:pt x="1202" y="590"/>
                    </a:lnTo>
                    <a:lnTo>
                      <a:pt x="1206" y="649"/>
                    </a:lnTo>
                    <a:lnTo>
                      <a:pt x="1207" y="681"/>
                    </a:lnTo>
                    <a:lnTo>
                      <a:pt x="1207" y="710"/>
                    </a:lnTo>
                    <a:lnTo>
                      <a:pt x="1213" y="805"/>
                    </a:lnTo>
                    <a:lnTo>
                      <a:pt x="1214" y="838"/>
                    </a:lnTo>
                    <a:lnTo>
                      <a:pt x="1216" y="869"/>
                    </a:lnTo>
                    <a:lnTo>
                      <a:pt x="1218" y="903"/>
                    </a:lnTo>
                    <a:lnTo>
                      <a:pt x="1218" y="936"/>
                    </a:lnTo>
                    <a:lnTo>
                      <a:pt x="1227" y="1102"/>
                    </a:lnTo>
                    <a:lnTo>
                      <a:pt x="1228" y="1137"/>
                    </a:lnTo>
                    <a:lnTo>
                      <a:pt x="1228" y="1170"/>
                    </a:lnTo>
                    <a:lnTo>
                      <a:pt x="1237" y="1336"/>
                    </a:lnTo>
                    <a:lnTo>
                      <a:pt x="1239" y="1367"/>
                    </a:lnTo>
                    <a:lnTo>
                      <a:pt x="1239" y="1399"/>
                    </a:lnTo>
                    <a:lnTo>
                      <a:pt x="1242" y="1461"/>
                    </a:lnTo>
                    <a:lnTo>
                      <a:pt x="1244" y="1491"/>
                    </a:lnTo>
                    <a:lnTo>
                      <a:pt x="1248" y="1547"/>
                    </a:lnTo>
                    <a:lnTo>
                      <a:pt x="1248" y="1575"/>
                    </a:lnTo>
                    <a:lnTo>
                      <a:pt x="1249" y="1601"/>
                    </a:lnTo>
                    <a:lnTo>
                      <a:pt x="1253" y="1650"/>
                    </a:lnTo>
                    <a:lnTo>
                      <a:pt x="1256" y="1692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30"/>
                    </a:lnTo>
                    <a:lnTo>
                      <a:pt x="1263" y="1778"/>
                    </a:lnTo>
                    <a:lnTo>
                      <a:pt x="1267" y="1805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28"/>
                    </a:lnTo>
                    <a:lnTo>
                      <a:pt x="1274" y="1860"/>
                    </a:lnTo>
                    <a:lnTo>
                      <a:pt x="1277" y="1877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91"/>
                    </a:lnTo>
                    <a:lnTo>
                      <a:pt x="1282" y="1905"/>
                    </a:lnTo>
                    <a:lnTo>
                      <a:pt x="1284" y="1907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5"/>
                    </a:lnTo>
                    <a:lnTo>
                      <a:pt x="1288" y="1915"/>
                    </a:lnTo>
                    <a:lnTo>
                      <a:pt x="1289" y="1919"/>
                    </a:lnTo>
                    <a:lnTo>
                      <a:pt x="1289" y="1921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89" y="1919"/>
                    </a:lnTo>
                    <a:lnTo>
                      <a:pt x="1291" y="1924"/>
                    </a:lnTo>
                    <a:lnTo>
                      <a:pt x="1296" y="1928"/>
                    </a:lnTo>
                    <a:lnTo>
                      <a:pt x="1300" y="1928"/>
                    </a:lnTo>
                    <a:lnTo>
                      <a:pt x="1300" y="1926"/>
                    </a:lnTo>
                    <a:lnTo>
                      <a:pt x="1305" y="1924"/>
                    </a:lnTo>
                    <a:lnTo>
                      <a:pt x="1310" y="1919"/>
                    </a:lnTo>
                    <a:lnTo>
                      <a:pt x="1314" y="1909"/>
                    </a:lnTo>
                    <a:lnTo>
                      <a:pt x="1316" y="1905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895"/>
                    </a:lnTo>
                    <a:lnTo>
                      <a:pt x="1317" y="1886"/>
                    </a:lnTo>
                    <a:lnTo>
                      <a:pt x="1321" y="1865"/>
                    </a:lnTo>
                    <a:lnTo>
                      <a:pt x="1323" y="1865"/>
                    </a:lnTo>
                    <a:lnTo>
                      <a:pt x="1324" y="1853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6" y="1826"/>
                    </a:lnTo>
                    <a:lnTo>
                      <a:pt x="1330" y="1795"/>
                    </a:lnTo>
                    <a:lnTo>
                      <a:pt x="1333" y="1760"/>
                    </a:lnTo>
                    <a:lnTo>
                      <a:pt x="1335" y="1741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7" y="1701"/>
                    </a:lnTo>
                    <a:lnTo>
                      <a:pt x="1342" y="1633"/>
                    </a:lnTo>
                    <a:lnTo>
                      <a:pt x="1345" y="1584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9" y="1505"/>
                    </a:lnTo>
                    <a:lnTo>
                      <a:pt x="1352" y="1449"/>
                    </a:lnTo>
                    <a:lnTo>
                      <a:pt x="1354" y="1420"/>
                    </a:lnTo>
                    <a:lnTo>
                      <a:pt x="1356" y="1392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9" y="1301"/>
                    </a:lnTo>
                    <a:lnTo>
                      <a:pt x="1365" y="1206"/>
                    </a:lnTo>
                    <a:lnTo>
                      <a:pt x="1366" y="1173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70" y="1075"/>
                    </a:lnTo>
                    <a:lnTo>
                      <a:pt x="1371" y="1044"/>
                    </a:lnTo>
                    <a:lnTo>
                      <a:pt x="1375" y="978"/>
                    </a:lnTo>
                    <a:lnTo>
                      <a:pt x="1377" y="943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80" y="843"/>
                    </a:lnTo>
                    <a:lnTo>
                      <a:pt x="1382" y="808"/>
                    </a:lnTo>
                    <a:lnTo>
                      <a:pt x="1385" y="742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7" y="677"/>
                    </a:lnTo>
                    <a:lnTo>
                      <a:pt x="1389" y="644"/>
                    </a:lnTo>
                    <a:lnTo>
                      <a:pt x="1394" y="550"/>
                    </a:lnTo>
                    <a:lnTo>
                      <a:pt x="1396" y="520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8" y="463"/>
                    </a:lnTo>
                    <a:lnTo>
                      <a:pt x="1401" y="410"/>
                    </a:lnTo>
                    <a:lnTo>
                      <a:pt x="1405" y="361"/>
                    </a:lnTo>
                    <a:lnTo>
                      <a:pt x="1406" y="339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10" y="279"/>
                    </a:lnTo>
                    <a:lnTo>
                      <a:pt x="1412" y="262"/>
                    </a:lnTo>
                    <a:lnTo>
                      <a:pt x="1415" y="230"/>
                    </a:lnTo>
                    <a:lnTo>
                      <a:pt x="1417" y="216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26" y="138"/>
                    </a:lnTo>
                    <a:lnTo>
                      <a:pt x="1427" y="136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2"/>
                    </a:lnTo>
                    <a:lnTo>
                      <a:pt x="1429" y="113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6" y="92"/>
                    </a:lnTo>
                    <a:lnTo>
                      <a:pt x="1438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1" y="84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8" y="106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34"/>
                    </a:lnTo>
                    <a:lnTo>
                      <a:pt x="1445" y="159"/>
                    </a:lnTo>
                    <a:lnTo>
                      <a:pt x="1448" y="187"/>
                    </a:lnTo>
                    <a:lnTo>
                      <a:pt x="1450" y="202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37"/>
                    </a:lnTo>
                    <a:lnTo>
                      <a:pt x="1455" y="276"/>
                    </a:lnTo>
                    <a:lnTo>
                      <a:pt x="1459" y="318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87"/>
                    </a:lnTo>
                    <a:lnTo>
                      <a:pt x="1466" y="436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9" y="489"/>
                    </a:lnTo>
                    <a:lnTo>
                      <a:pt x="1469" y="490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3" y="543"/>
                    </a:lnTo>
                    <a:lnTo>
                      <a:pt x="1473" y="573"/>
                    </a:lnTo>
                    <a:lnTo>
                      <a:pt x="1474" y="600"/>
                    </a:lnTo>
                    <a:lnTo>
                      <a:pt x="1478" y="660"/>
                    </a:lnTo>
                    <a:lnTo>
                      <a:pt x="1481" y="723"/>
                    </a:lnTo>
                    <a:lnTo>
                      <a:pt x="1483" y="752"/>
                    </a:lnTo>
                    <a:lnTo>
                      <a:pt x="1483" y="786"/>
                    </a:lnTo>
                    <a:lnTo>
                      <a:pt x="1487" y="848"/>
                    </a:lnTo>
                    <a:lnTo>
                      <a:pt x="1490" y="915"/>
                    </a:lnTo>
                    <a:lnTo>
                      <a:pt x="1492" y="946"/>
                    </a:lnTo>
                    <a:lnTo>
                      <a:pt x="1492" y="979"/>
                    </a:lnTo>
                    <a:lnTo>
                      <a:pt x="1494" y="1013"/>
                    </a:lnTo>
                    <a:lnTo>
                      <a:pt x="1497" y="1075"/>
                    </a:lnTo>
                    <a:lnTo>
                      <a:pt x="1499" y="1109"/>
                    </a:lnTo>
                    <a:lnTo>
                      <a:pt x="1501" y="1138"/>
                    </a:lnTo>
                    <a:lnTo>
                      <a:pt x="1502" y="1170"/>
                    </a:lnTo>
                    <a:lnTo>
                      <a:pt x="1502" y="1199"/>
                    </a:lnTo>
                    <a:lnTo>
                      <a:pt x="1504" y="1229"/>
                    </a:lnTo>
                    <a:lnTo>
                      <a:pt x="1509" y="1313"/>
                    </a:lnTo>
                    <a:lnTo>
                      <a:pt x="1509" y="1315"/>
                    </a:lnTo>
                    <a:lnTo>
                      <a:pt x="1511" y="1341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90"/>
                    </a:lnTo>
                    <a:lnTo>
                      <a:pt x="1516" y="1435"/>
                    </a:lnTo>
                    <a:lnTo>
                      <a:pt x="1518" y="1456"/>
                    </a:lnTo>
                    <a:lnTo>
                      <a:pt x="1520" y="1475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26"/>
                    </a:lnTo>
                    <a:lnTo>
                      <a:pt x="1525" y="1542"/>
                    </a:lnTo>
                    <a:lnTo>
                      <a:pt x="1529" y="1570"/>
                    </a:lnTo>
                    <a:lnTo>
                      <a:pt x="1532" y="1594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15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37" y="1634"/>
                    </a:lnTo>
                    <a:lnTo>
                      <a:pt x="1539" y="1643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64"/>
                    </a:lnTo>
                    <a:lnTo>
                      <a:pt x="1546" y="1678"/>
                    </a:lnTo>
                    <a:lnTo>
                      <a:pt x="1546" y="1680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4"/>
                    </a:lnTo>
                    <a:lnTo>
                      <a:pt x="1555" y="1709"/>
                    </a:lnTo>
                    <a:lnTo>
                      <a:pt x="1557" y="1709"/>
                    </a:lnTo>
                    <a:lnTo>
                      <a:pt x="1563" y="1723"/>
                    </a:lnTo>
                    <a:lnTo>
                      <a:pt x="1563" y="1725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3" y="1725"/>
                    </a:lnTo>
                    <a:lnTo>
                      <a:pt x="1567" y="1732"/>
                    </a:lnTo>
                    <a:lnTo>
                      <a:pt x="1567" y="1734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2" y="1739"/>
                    </a:lnTo>
                    <a:lnTo>
                      <a:pt x="1572" y="1741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4" y="1741"/>
                    </a:lnTo>
                    <a:lnTo>
                      <a:pt x="1576" y="1746"/>
                    </a:lnTo>
                    <a:lnTo>
                      <a:pt x="1581" y="1751"/>
                    </a:lnTo>
                    <a:lnTo>
                      <a:pt x="1586" y="1755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4" y="1751"/>
                    </a:lnTo>
                    <a:lnTo>
                      <a:pt x="1586" y="1757"/>
                    </a:lnTo>
                    <a:lnTo>
                      <a:pt x="1591" y="1760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0" y="1758"/>
                    </a:lnTo>
                    <a:lnTo>
                      <a:pt x="1595" y="1762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3" y="1760"/>
                    </a:lnTo>
                    <a:lnTo>
                      <a:pt x="1598" y="1764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597" y="1762"/>
                    </a:lnTo>
                    <a:lnTo>
                      <a:pt x="1602" y="1765"/>
                    </a:lnTo>
                    <a:lnTo>
                      <a:pt x="1607" y="1765"/>
                    </a:lnTo>
                    <a:lnTo>
                      <a:pt x="1607" y="1764"/>
                    </a:lnTo>
                    <a:lnTo>
                      <a:pt x="1612" y="1762"/>
                    </a:lnTo>
                    <a:lnTo>
                      <a:pt x="1616" y="1758"/>
                    </a:lnTo>
                    <a:lnTo>
                      <a:pt x="1619" y="1753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3"/>
                    </a:lnTo>
                    <a:lnTo>
                      <a:pt x="1625" y="1743"/>
                    </a:lnTo>
                    <a:lnTo>
                      <a:pt x="1628" y="1732"/>
                    </a:lnTo>
                    <a:lnTo>
                      <a:pt x="1630" y="1729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3" y="1704"/>
                    </a:lnTo>
                    <a:lnTo>
                      <a:pt x="1637" y="1687"/>
                    </a:lnTo>
                    <a:lnTo>
                      <a:pt x="1639" y="1676"/>
                    </a:lnTo>
                    <a:lnTo>
                      <a:pt x="1640" y="1674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55"/>
                    </a:lnTo>
                    <a:lnTo>
                      <a:pt x="1642" y="1655"/>
                    </a:lnTo>
                    <a:lnTo>
                      <a:pt x="1646" y="1631"/>
                    </a:lnTo>
                    <a:lnTo>
                      <a:pt x="1651" y="1589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4" y="1544"/>
                    </a:lnTo>
                    <a:lnTo>
                      <a:pt x="1661" y="147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5" y="1416"/>
                    </a:lnTo>
                    <a:lnTo>
                      <a:pt x="1666" y="1395"/>
                    </a:lnTo>
                    <a:lnTo>
                      <a:pt x="1668" y="1376"/>
                    </a:lnTo>
                    <a:lnTo>
                      <a:pt x="1672" y="1334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3" y="1290"/>
                    </a:lnTo>
                    <a:lnTo>
                      <a:pt x="1679" y="1222"/>
                    </a:lnTo>
                    <a:lnTo>
                      <a:pt x="1680" y="1198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4" y="1126"/>
                    </a:lnTo>
                    <a:lnTo>
                      <a:pt x="1686" y="1103"/>
                    </a:lnTo>
                    <a:lnTo>
                      <a:pt x="1687" y="1077"/>
                    </a:lnTo>
                    <a:lnTo>
                      <a:pt x="1691" y="1028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3" y="978"/>
                    </a:lnTo>
                    <a:lnTo>
                      <a:pt x="1701" y="847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5" y="768"/>
                    </a:lnTo>
                    <a:lnTo>
                      <a:pt x="1707" y="740"/>
                    </a:lnTo>
                    <a:lnTo>
                      <a:pt x="1708" y="714"/>
                    </a:lnTo>
                    <a:lnTo>
                      <a:pt x="1710" y="686"/>
                    </a:lnTo>
                    <a:lnTo>
                      <a:pt x="1712" y="660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4" y="606"/>
                    </a:lnTo>
                    <a:lnTo>
                      <a:pt x="1721" y="501"/>
                    </a:lnTo>
                    <a:lnTo>
                      <a:pt x="1722" y="476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6" y="403"/>
                    </a:lnTo>
                    <a:lnTo>
                      <a:pt x="1731" y="335"/>
                    </a:lnTo>
                    <a:lnTo>
                      <a:pt x="1733" y="314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6" y="255"/>
                    </a:lnTo>
                    <a:lnTo>
                      <a:pt x="1738" y="237"/>
                    </a:lnTo>
                    <a:lnTo>
                      <a:pt x="1742" y="206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3" y="176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50" y="120"/>
                    </a:lnTo>
                    <a:lnTo>
                      <a:pt x="1752" y="118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1"/>
                    </a:lnTo>
                    <a:lnTo>
                      <a:pt x="1754" y="94"/>
                    </a:lnTo>
                    <a:lnTo>
                      <a:pt x="1755" y="85"/>
                    </a:lnTo>
                    <a:lnTo>
                      <a:pt x="1761" y="64"/>
                    </a:lnTo>
                    <a:lnTo>
                      <a:pt x="1762" y="63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73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8" y="19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78" y="17"/>
                    </a:lnTo>
                    <a:lnTo>
                      <a:pt x="1778" y="15"/>
                    </a:lnTo>
                    <a:lnTo>
                      <a:pt x="1783" y="14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3" y="14"/>
                    </a:lnTo>
                    <a:lnTo>
                      <a:pt x="1789" y="17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799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3" y="35"/>
                    </a:lnTo>
                    <a:lnTo>
                      <a:pt x="1803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6" y="40"/>
                    </a:lnTo>
                    <a:lnTo>
                      <a:pt x="1806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1" y="50"/>
                    </a:lnTo>
                    <a:lnTo>
                      <a:pt x="1811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7" y="59"/>
                    </a:lnTo>
                    <a:lnTo>
                      <a:pt x="1817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18" y="64"/>
                    </a:lnTo>
                    <a:lnTo>
                      <a:pt x="1820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5" y="77"/>
                    </a:lnTo>
                    <a:lnTo>
                      <a:pt x="1825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7"/>
                    </a:lnTo>
                    <a:lnTo>
                      <a:pt x="1831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6" y="98"/>
                    </a:lnTo>
                    <a:lnTo>
                      <a:pt x="1836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39" y="104"/>
                    </a:lnTo>
                    <a:lnTo>
                      <a:pt x="1845" y="115"/>
                    </a:lnTo>
                    <a:lnTo>
                      <a:pt x="1845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48" y="122"/>
                    </a:lnTo>
                    <a:lnTo>
                      <a:pt x="1853" y="132"/>
                    </a:lnTo>
                    <a:lnTo>
                      <a:pt x="1853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7" y="138"/>
                    </a:lnTo>
                    <a:lnTo>
                      <a:pt x="1857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2" y="148"/>
                    </a:lnTo>
                    <a:lnTo>
                      <a:pt x="1862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5" y="153"/>
                    </a:lnTo>
                    <a:lnTo>
                      <a:pt x="1865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9" y="159"/>
                    </a:lnTo>
                    <a:lnTo>
                      <a:pt x="1869" y="160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69" y="160"/>
                    </a:lnTo>
                    <a:lnTo>
                      <a:pt x="1871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4" y="169"/>
                    </a:lnTo>
                    <a:lnTo>
                      <a:pt x="1874" y="171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9" y="176"/>
                    </a:lnTo>
                    <a:lnTo>
                      <a:pt x="1879" y="178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79" y="178"/>
                    </a:lnTo>
                    <a:lnTo>
                      <a:pt x="1881" y="183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6" y="188"/>
                    </a:lnTo>
                    <a:lnTo>
                      <a:pt x="1886" y="190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2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5" y="202"/>
                    </a:lnTo>
                    <a:lnTo>
                      <a:pt x="1895" y="204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900" y="209"/>
                    </a:lnTo>
                    <a:lnTo>
                      <a:pt x="1900" y="211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0" y="209"/>
                    </a:lnTo>
                    <a:lnTo>
                      <a:pt x="1904" y="216"/>
                    </a:lnTo>
                    <a:lnTo>
                      <a:pt x="1904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7" y="222"/>
                    </a:lnTo>
                    <a:lnTo>
                      <a:pt x="1907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3" y="232"/>
                    </a:lnTo>
                    <a:lnTo>
                      <a:pt x="1913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6" y="237"/>
                    </a:lnTo>
                    <a:lnTo>
                      <a:pt x="1916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0" y="244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0" y="26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84"/>
                    </a:lnTo>
                    <a:lnTo>
                      <a:pt x="1937" y="284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1" y="302"/>
                    </a:lnTo>
                    <a:lnTo>
                      <a:pt x="1942" y="307"/>
                    </a:lnTo>
                    <a:lnTo>
                      <a:pt x="1944" y="307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9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6" y="356"/>
                    </a:lnTo>
                    <a:lnTo>
                      <a:pt x="1956" y="358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75"/>
                    </a:lnTo>
                    <a:lnTo>
                      <a:pt x="1961" y="382"/>
                    </a:lnTo>
                    <a:lnTo>
                      <a:pt x="1963" y="391"/>
                    </a:lnTo>
                    <a:lnTo>
                      <a:pt x="1965" y="398"/>
                    </a:lnTo>
                    <a:lnTo>
                      <a:pt x="1967" y="407"/>
                    </a:lnTo>
                    <a:lnTo>
                      <a:pt x="1968" y="414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31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75" y="459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99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86" y="532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80"/>
                    </a:lnTo>
                    <a:lnTo>
                      <a:pt x="1993" y="593"/>
                    </a:lnTo>
                    <a:lnTo>
                      <a:pt x="1995" y="606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77"/>
                    </a:lnTo>
                    <a:lnTo>
                      <a:pt x="2003" y="691"/>
                    </a:lnTo>
                    <a:lnTo>
                      <a:pt x="2007" y="723"/>
                    </a:lnTo>
                    <a:lnTo>
                      <a:pt x="2009" y="740"/>
                    </a:lnTo>
                    <a:lnTo>
                      <a:pt x="2010" y="756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91"/>
                    </a:lnTo>
                    <a:lnTo>
                      <a:pt x="2016" y="826"/>
                    </a:lnTo>
                    <a:lnTo>
                      <a:pt x="2017" y="845"/>
                    </a:lnTo>
                    <a:lnTo>
                      <a:pt x="2019" y="862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903"/>
                    </a:lnTo>
                    <a:lnTo>
                      <a:pt x="2023" y="922"/>
                    </a:lnTo>
                    <a:lnTo>
                      <a:pt x="2030" y="1006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51"/>
                    </a:lnTo>
                    <a:lnTo>
                      <a:pt x="2033" y="1074"/>
                    </a:lnTo>
                    <a:lnTo>
                      <a:pt x="2035" y="1098"/>
                    </a:lnTo>
                    <a:lnTo>
                      <a:pt x="2037" y="1121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220"/>
                    </a:lnTo>
                    <a:lnTo>
                      <a:pt x="2043" y="1245"/>
                    </a:lnTo>
                    <a:lnTo>
                      <a:pt x="2047" y="1297"/>
                    </a:lnTo>
                    <a:lnTo>
                      <a:pt x="2049" y="132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400"/>
                    </a:lnTo>
                    <a:lnTo>
                      <a:pt x="2054" y="1425"/>
                    </a:lnTo>
                    <a:lnTo>
                      <a:pt x="2056" y="1451"/>
                    </a:lnTo>
                    <a:lnTo>
                      <a:pt x="2061" y="1524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71"/>
                    </a:lnTo>
                    <a:lnTo>
                      <a:pt x="2064" y="1594"/>
                    </a:lnTo>
                    <a:lnTo>
                      <a:pt x="2070" y="1657"/>
                    </a:lnTo>
                    <a:lnTo>
                      <a:pt x="2071" y="1676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713"/>
                    </a:lnTo>
                    <a:lnTo>
                      <a:pt x="2077" y="1744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97"/>
                    </a:lnTo>
                    <a:lnTo>
                      <a:pt x="2084" y="1809"/>
                    </a:lnTo>
                    <a:lnTo>
                      <a:pt x="2087" y="1830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63"/>
                    </a:lnTo>
                    <a:lnTo>
                      <a:pt x="2098" y="1884"/>
                    </a:lnTo>
                    <a:lnTo>
                      <a:pt x="2098" y="1886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7"/>
                    </a:lnTo>
                    <a:lnTo>
                      <a:pt x="2105" y="1912"/>
                    </a:lnTo>
                    <a:lnTo>
                      <a:pt x="2106" y="1912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3" y="1929"/>
                    </a:lnTo>
                    <a:lnTo>
                      <a:pt x="2117" y="1936"/>
                    </a:lnTo>
                    <a:lnTo>
                      <a:pt x="2117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20" y="1942"/>
                    </a:lnTo>
                    <a:lnTo>
                      <a:pt x="2120" y="1943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6" y="1952"/>
                    </a:lnTo>
                    <a:lnTo>
                      <a:pt x="2131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8" y="1963"/>
                    </a:lnTo>
                    <a:lnTo>
                      <a:pt x="2143" y="1966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3" y="1964"/>
                    </a:lnTo>
                    <a:lnTo>
                      <a:pt x="2148" y="1968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48" y="1966"/>
                    </a:lnTo>
                    <a:lnTo>
                      <a:pt x="2153" y="1970"/>
                    </a:lnTo>
                    <a:lnTo>
                      <a:pt x="2164" y="1970"/>
                    </a:lnTo>
                    <a:lnTo>
                      <a:pt x="2164" y="1968"/>
                    </a:lnTo>
                    <a:lnTo>
                      <a:pt x="2169" y="1966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3" y="1968"/>
                    </a:lnTo>
                    <a:lnTo>
                      <a:pt x="2173" y="1966"/>
                    </a:lnTo>
                    <a:lnTo>
                      <a:pt x="2178" y="1964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6"/>
                    </a:lnTo>
                    <a:lnTo>
                      <a:pt x="2180" y="1964"/>
                    </a:lnTo>
                    <a:lnTo>
                      <a:pt x="2185" y="1963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5" y="1964"/>
                    </a:lnTo>
                    <a:lnTo>
                      <a:pt x="2185" y="1963"/>
                    </a:lnTo>
                    <a:lnTo>
                      <a:pt x="2190" y="1961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63"/>
                    </a:lnTo>
                    <a:lnTo>
                      <a:pt x="2192" y="1961"/>
                    </a:lnTo>
                    <a:lnTo>
                      <a:pt x="2197" y="1959"/>
                    </a:lnTo>
                    <a:lnTo>
                      <a:pt x="2201" y="1954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2" y="1959"/>
                    </a:lnTo>
                    <a:lnTo>
                      <a:pt x="2197" y="1957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7" y="1961"/>
                    </a:lnTo>
                    <a:lnTo>
                      <a:pt x="2197" y="1959"/>
                    </a:lnTo>
                    <a:lnTo>
                      <a:pt x="2202" y="1957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2" y="1959"/>
                    </a:lnTo>
                    <a:lnTo>
                      <a:pt x="2202" y="1957"/>
                    </a:lnTo>
                    <a:lnTo>
                      <a:pt x="2208" y="1956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6" y="1957"/>
                    </a:lnTo>
                    <a:lnTo>
                      <a:pt x="2206" y="1956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5" y="1956"/>
                    </a:lnTo>
                    <a:lnTo>
                      <a:pt x="2215" y="1954"/>
                    </a:lnTo>
                    <a:lnTo>
                      <a:pt x="2220" y="1952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4"/>
                    </a:lnTo>
                    <a:lnTo>
                      <a:pt x="2222" y="1952"/>
                    </a:lnTo>
                    <a:lnTo>
                      <a:pt x="2227" y="1950"/>
                    </a:lnTo>
                    <a:lnTo>
                      <a:pt x="2230" y="1945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2" y="1950"/>
                    </a:lnTo>
                    <a:lnTo>
                      <a:pt x="2227" y="1949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9" y="1952"/>
                    </a:lnTo>
                    <a:lnTo>
                      <a:pt x="2229" y="1950"/>
                    </a:lnTo>
                    <a:lnTo>
                      <a:pt x="2234" y="1949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50"/>
                    </a:lnTo>
                    <a:lnTo>
                      <a:pt x="2235" y="1949"/>
                    </a:lnTo>
                    <a:lnTo>
                      <a:pt x="2241" y="1947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9"/>
                    </a:lnTo>
                    <a:lnTo>
                      <a:pt x="2242" y="1947"/>
                    </a:lnTo>
                    <a:lnTo>
                      <a:pt x="2248" y="1945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51" y="1947"/>
                    </a:lnTo>
                    <a:lnTo>
                      <a:pt x="2251" y="1945"/>
                    </a:lnTo>
                    <a:lnTo>
                      <a:pt x="2256" y="1943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6" y="1945"/>
                    </a:lnTo>
                    <a:lnTo>
                      <a:pt x="2256" y="1943"/>
                    </a:lnTo>
                    <a:lnTo>
                      <a:pt x="2262" y="1942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3"/>
                    </a:lnTo>
                    <a:lnTo>
                      <a:pt x="2263" y="1942"/>
                    </a:lnTo>
                    <a:lnTo>
                      <a:pt x="2269" y="1940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69" y="1942"/>
                    </a:lnTo>
                    <a:lnTo>
                      <a:pt x="2269" y="1940"/>
                    </a:lnTo>
                    <a:lnTo>
                      <a:pt x="2274" y="1938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4" y="1940"/>
                    </a:lnTo>
                    <a:lnTo>
                      <a:pt x="2274" y="1938"/>
                    </a:lnTo>
                    <a:lnTo>
                      <a:pt x="2279" y="1936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77" y="1938"/>
                    </a:lnTo>
                    <a:lnTo>
                      <a:pt x="2277" y="1936"/>
                    </a:lnTo>
                    <a:lnTo>
                      <a:pt x="2283" y="1935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3" y="1936"/>
                    </a:lnTo>
                    <a:lnTo>
                      <a:pt x="2283" y="1935"/>
                    </a:lnTo>
                    <a:lnTo>
                      <a:pt x="2288" y="1933"/>
                    </a:lnTo>
                    <a:lnTo>
                      <a:pt x="2291" y="1928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3" y="1933"/>
                    </a:lnTo>
                    <a:lnTo>
                      <a:pt x="2288" y="1931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6" y="1935"/>
                    </a:lnTo>
                    <a:lnTo>
                      <a:pt x="2286" y="1933"/>
                    </a:lnTo>
                    <a:lnTo>
                      <a:pt x="2291" y="1931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0" y="1933"/>
                    </a:lnTo>
                    <a:lnTo>
                      <a:pt x="2290" y="1931"/>
                    </a:lnTo>
                    <a:lnTo>
                      <a:pt x="2295" y="1929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3" y="1931"/>
                    </a:lnTo>
                    <a:lnTo>
                      <a:pt x="2293" y="1929"/>
                    </a:lnTo>
                    <a:lnTo>
                      <a:pt x="2298" y="1928"/>
                    </a:lnTo>
                    <a:lnTo>
                      <a:pt x="2302" y="1922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3" y="1928"/>
                    </a:lnTo>
                    <a:lnTo>
                      <a:pt x="2298" y="1926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5" y="1929"/>
                    </a:lnTo>
                    <a:lnTo>
                      <a:pt x="2295" y="1928"/>
                    </a:lnTo>
                    <a:lnTo>
                      <a:pt x="2300" y="1926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298" y="1928"/>
                    </a:lnTo>
                    <a:lnTo>
                      <a:pt x="2298" y="1926"/>
                    </a:lnTo>
                    <a:lnTo>
                      <a:pt x="2304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4" y="1924"/>
                    </a:lnTo>
                    <a:lnTo>
                      <a:pt x="2304" y="1922"/>
                    </a:lnTo>
                    <a:lnTo>
                      <a:pt x="2309" y="1921"/>
                    </a:lnTo>
                    <a:lnTo>
                      <a:pt x="2312" y="1915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4" y="1921"/>
                    </a:lnTo>
                    <a:lnTo>
                      <a:pt x="2309" y="1919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5" y="1922"/>
                    </a:lnTo>
                    <a:lnTo>
                      <a:pt x="2305" y="1921"/>
                    </a:lnTo>
                    <a:lnTo>
                      <a:pt x="2311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1" y="1919"/>
                    </a:lnTo>
                    <a:lnTo>
                      <a:pt x="2311" y="1917"/>
                    </a:lnTo>
                    <a:lnTo>
                      <a:pt x="2316" y="1915"/>
                    </a:lnTo>
                    <a:lnTo>
                      <a:pt x="2319" y="1912"/>
                    </a:lnTo>
                    <a:lnTo>
                      <a:pt x="2323" y="1907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18" y="1912"/>
                    </a:lnTo>
                    <a:lnTo>
                      <a:pt x="2318" y="1910"/>
                    </a:lnTo>
                    <a:lnTo>
                      <a:pt x="2323" y="1909"/>
                    </a:lnTo>
                    <a:lnTo>
                      <a:pt x="2330" y="1902"/>
                    </a:lnTo>
                    <a:lnTo>
                      <a:pt x="2333" y="1896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8" y="1891"/>
                    </a:lnTo>
                    <a:lnTo>
                      <a:pt x="2342" y="1886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5" y="1882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9" y="1877"/>
                    </a:lnTo>
                    <a:lnTo>
                      <a:pt x="2352" y="1872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4" y="1868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9" y="1861"/>
                    </a:lnTo>
                    <a:lnTo>
                      <a:pt x="2363" y="1854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6" y="1847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70" y="1842"/>
                    </a:lnTo>
                    <a:lnTo>
                      <a:pt x="2373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5" y="1830"/>
                    </a:lnTo>
                    <a:lnTo>
                      <a:pt x="2384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7" y="1802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93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96" y="1778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400" y="1769"/>
                    </a:lnTo>
                    <a:lnTo>
                      <a:pt x="2401" y="1764"/>
                    </a:lnTo>
                    <a:lnTo>
                      <a:pt x="2403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407" y="1746"/>
                    </a:lnTo>
                    <a:lnTo>
                      <a:pt x="2412" y="1730"/>
                    </a:lnTo>
                    <a:lnTo>
                      <a:pt x="2414" y="1727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5" y="1715"/>
                    </a:lnTo>
                    <a:lnTo>
                      <a:pt x="2415" y="1713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21" y="1697"/>
                    </a:lnTo>
                    <a:lnTo>
                      <a:pt x="2421" y="1695"/>
                    </a:lnTo>
                    <a:lnTo>
                      <a:pt x="2422" y="1688"/>
                    </a:lnTo>
                    <a:lnTo>
                      <a:pt x="2424" y="1687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6" y="1673"/>
                    </a:lnTo>
                    <a:lnTo>
                      <a:pt x="2426" y="1671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31" y="1654"/>
                    </a:lnTo>
                    <a:lnTo>
                      <a:pt x="2431" y="1652"/>
                    </a:lnTo>
                    <a:lnTo>
                      <a:pt x="2433" y="1645"/>
                    </a:lnTo>
                    <a:lnTo>
                      <a:pt x="2434" y="1643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1"/>
                    </a:lnTo>
                    <a:lnTo>
                      <a:pt x="2436" y="1622"/>
                    </a:lnTo>
                    <a:lnTo>
                      <a:pt x="2440" y="1608"/>
                    </a:lnTo>
                    <a:lnTo>
                      <a:pt x="2441" y="1599"/>
                    </a:lnTo>
                    <a:lnTo>
                      <a:pt x="2443" y="1592"/>
                    </a:lnTo>
                    <a:lnTo>
                      <a:pt x="2445" y="1591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75"/>
                    </a:lnTo>
                    <a:lnTo>
                      <a:pt x="2447" y="1568"/>
                    </a:lnTo>
                    <a:lnTo>
                      <a:pt x="2448" y="1559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52" y="1540"/>
                    </a:lnTo>
                    <a:lnTo>
                      <a:pt x="2454" y="1538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23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57" y="1503"/>
                    </a:lnTo>
                    <a:lnTo>
                      <a:pt x="2462" y="1472"/>
                    </a:lnTo>
                    <a:lnTo>
                      <a:pt x="2464" y="1470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39"/>
                    </a:lnTo>
                    <a:lnTo>
                      <a:pt x="2468" y="1439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16"/>
                    </a:lnTo>
                    <a:lnTo>
                      <a:pt x="2471" y="1416"/>
                    </a:lnTo>
                    <a:lnTo>
                      <a:pt x="2475" y="1392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6" y="1365"/>
                    </a:lnTo>
                    <a:lnTo>
                      <a:pt x="2478" y="1353"/>
                    </a:lnTo>
                    <a:lnTo>
                      <a:pt x="2480" y="1339"/>
                    </a:lnTo>
                    <a:lnTo>
                      <a:pt x="2482" y="1327"/>
                    </a:lnTo>
                    <a:lnTo>
                      <a:pt x="2483" y="1313"/>
                    </a:lnTo>
                    <a:lnTo>
                      <a:pt x="2485" y="1297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7" y="1269"/>
                    </a:lnTo>
                    <a:lnTo>
                      <a:pt x="2494" y="1206"/>
                    </a:lnTo>
                    <a:lnTo>
                      <a:pt x="2496" y="1189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7" y="1156"/>
                    </a:lnTo>
                    <a:lnTo>
                      <a:pt x="2499" y="1137"/>
                    </a:lnTo>
                    <a:lnTo>
                      <a:pt x="2503" y="1102"/>
                    </a:lnTo>
                    <a:lnTo>
                      <a:pt x="2506" y="1063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8" y="1023"/>
                    </a:lnTo>
                    <a:lnTo>
                      <a:pt x="2513" y="960"/>
                    </a:lnTo>
                    <a:lnTo>
                      <a:pt x="2515" y="938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8" y="869"/>
                    </a:lnTo>
                    <a:lnTo>
                      <a:pt x="2520" y="845"/>
                    </a:lnTo>
                    <a:lnTo>
                      <a:pt x="2522" y="822"/>
                    </a:lnTo>
                    <a:lnTo>
                      <a:pt x="2525" y="773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9" y="698"/>
                    </a:lnTo>
                    <a:lnTo>
                      <a:pt x="2530" y="672"/>
                    </a:lnTo>
                    <a:lnTo>
                      <a:pt x="2532" y="648"/>
                    </a:lnTo>
                    <a:lnTo>
                      <a:pt x="2534" y="621"/>
                    </a:lnTo>
                    <a:lnTo>
                      <a:pt x="2536" y="597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43" y="475"/>
                    </a:lnTo>
                    <a:lnTo>
                      <a:pt x="2546" y="429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50" y="365"/>
                    </a:lnTo>
                    <a:lnTo>
                      <a:pt x="2553" y="326"/>
                    </a:lnTo>
                    <a:lnTo>
                      <a:pt x="2557" y="291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8" y="260"/>
                    </a:lnTo>
                    <a:lnTo>
                      <a:pt x="2562" y="232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09"/>
                    </a:lnTo>
                    <a:lnTo>
                      <a:pt x="2565" y="209"/>
                    </a:lnTo>
                    <a:lnTo>
                      <a:pt x="2567" y="19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72" y="152"/>
                    </a:lnTo>
                    <a:lnTo>
                      <a:pt x="2574" y="145"/>
                    </a:lnTo>
                    <a:lnTo>
                      <a:pt x="2576" y="143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9" y="122"/>
                    </a:lnTo>
                    <a:lnTo>
                      <a:pt x="2579" y="120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3" y="111"/>
                    </a:lnTo>
                    <a:lnTo>
                      <a:pt x="2585" y="106"/>
                    </a:lnTo>
                    <a:lnTo>
                      <a:pt x="2586" y="103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97" y="77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600" y="71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599" y="70"/>
                    </a:lnTo>
                    <a:lnTo>
                      <a:pt x="2604" y="68"/>
                    </a:lnTo>
                    <a:lnTo>
                      <a:pt x="2607" y="63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4" y="66"/>
                    </a:lnTo>
                    <a:lnTo>
                      <a:pt x="2604" y="64"/>
                    </a:lnTo>
                    <a:lnTo>
                      <a:pt x="2609" y="63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09" y="64"/>
                    </a:lnTo>
                    <a:lnTo>
                      <a:pt x="2609" y="63"/>
                    </a:lnTo>
                    <a:lnTo>
                      <a:pt x="2614" y="61"/>
                    </a:lnTo>
                    <a:lnTo>
                      <a:pt x="2618" y="56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09" y="61"/>
                    </a:lnTo>
                    <a:lnTo>
                      <a:pt x="2614" y="59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16" y="63"/>
                    </a:lnTo>
                    <a:lnTo>
                      <a:pt x="2616" y="61"/>
                    </a:lnTo>
                    <a:lnTo>
                      <a:pt x="2621" y="59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4" y="57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3" y="54"/>
                    </a:lnTo>
                    <a:lnTo>
                      <a:pt x="2614" y="59"/>
                    </a:lnTo>
                    <a:lnTo>
                      <a:pt x="2619" y="63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5" y="61"/>
                    </a:lnTo>
                    <a:lnTo>
                      <a:pt x="2630" y="64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2" y="63"/>
                    </a:lnTo>
                    <a:lnTo>
                      <a:pt x="2637" y="66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5" y="64"/>
                    </a:lnTo>
                    <a:lnTo>
                      <a:pt x="2640" y="68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39" y="66"/>
                    </a:lnTo>
                    <a:lnTo>
                      <a:pt x="2644" y="70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6" y="70"/>
                    </a:lnTo>
                    <a:lnTo>
                      <a:pt x="2651" y="73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49" y="71"/>
                    </a:lnTo>
                    <a:lnTo>
                      <a:pt x="2654" y="75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3" y="73"/>
                    </a:lnTo>
                    <a:lnTo>
                      <a:pt x="2658" y="77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4" y="73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3" y="70"/>
                    </a:lnTo>
                    <a:lnTo>
                      <a:pt x="2654" y="75"/>
                    </a:lnTo>
                    <a:lnTo>
                      <a:pt x="2660" y="78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58" y="77"/>
                    </a:lnTo>
                    <a:lnTo>
                      <a:pt x="2663" y="80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1" y="78"/>
                    </a:lnTo>
                    <a:lnTo>
                      <a:pt x="2667" y="82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3" y="77"/>
                    </a:lnTo>
                    <a:lnTo>
                      <a:pt x="2665" y="82"/>
                    </a:lnTo>
                    <a:lnTo>
                      <a:pt x="2670" y="85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68" y="84"/>
                    </a:lnTo>
                    <a:lnTo>
                      <a:pt x="2674" y="87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4" y="87"/>
                    </a:lnTo>
                    <a:lnTo>
                      <a:pt x="2679" y="91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5" y="87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4" y="84"/>
                    </a:lnTo>
                    <a:lnTo>
                      <a:pt x="2675" y="89"/>
                    </a:lnTo>
                    <a:lnTo>
                      <a:pt x="2677" y="91"/>
                    </a:lnTo>
                    <a:lnTo>
                      <a:pt x="2682" y="94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2" y="94"/>
                    </a:lnTo>
                    <a:lnTo>
                      <a:pt x="2688" y="98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4" y="94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2" y="91"/>
                    </a:lnTo>
                    <a:lnTo>
                      <a:pt x="2684" y="96"/>
                    </a:lnTo>
                    <a:lnTo>
                      <a:pt x="2688" y="99"/>
                    </a:lnTo>
                    <a:lnTo>
                      <a:pt x="2693" y="103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3" y="101"/>
                    </a:lnTo>
                    <a:lnTo>
                      <a:pt x="2695" y="106"/>
                    </a:lnTo>
                    <a:lnTo>
                      <a:pt x="2700" y="110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3" y="111"/>
                    </a:lnTo>
                    <a:lnTo>
                      <a:pt x="2705" y="117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4" y="124"/>
                    </a:lnTo>
                    <a:lnTo>
                      <a:pt x="2715" y="129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21" y="134"/>
                    </a:lnTo>
                    <a:lnTo>
                      <a:pt x="2721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4" y="139"/>
                    </a:lnTo>
                    <a:lnTo>
                      <a:pt x="2726" y="145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3" y="152"/>
                    </a:lnTo>
                    <a:lnTo>
                      <a:pt x="2733" y="153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3" y="153"/>
                    </a:lnTo>
                    <a:lnTo>
                      <a:pt x="2735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8" y="162"/>
                    </a:lnTo>
                    <a:lnTo>
                      <a:pt x="2738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2" y="167"/>
                    </a:lnTo>
                    <a:lnTo>
                      <a:pt x="2742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3" y="173"/>
                    </a:lnTo>
                    <a:lnTo>
                      <a:pt x="2745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4" y="195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4" y="223"/>
                    </a:lnTo>
                    <a:lnTo>
                      <a:pt x="2766" y="228"/>
                    </a:lnTo>
                    <a:lnTo>
                      <a:pt x="2768" y="228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7"/>
                    </a:lnTo>
                    <a:lnTo>
                      <a:pt x="2771" y="237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5" y="251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90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91" y="305"/>
                    </a:lnTo>
                    <a:lnTo>
                      <a:pt x="2791" y="307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25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70"/>
                    </a:lnTo>
                    <a:lnTo>
                      <a:pt x="2810" y="391"/>
                    </a:lnTo>
                    <a:lnTo>
                      <a:pt x="2811" y="400"/>
                    </a:lnTo>
                    <a:lnTo>
                      <a:pt x="2813" y="407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24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87"/>
                    </a:lnTo>
                    <a:lnTo>
                      <a:pt x="2829" y="508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2" y="529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60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48"/>
                    </a:lnTo>
                    <a:lnTo>
                      <a:pt x="2848" y="660"/>
                    </a:lnTo>
                    <a:lnTo>
                      <a:pt x="2853" y="702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31"/>
                    </a:lnTo>
                    <a:lnTo>
                      <a:pt x="2862" y="794"/>
                    </a:lnTo>
                    <a:lnTo>
                      <a:pt x="2864" y="812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45"/>
                    </a:lnTo>
                    <a:lnTo>
                      <a:pt x="2867" y="862"/>
                    </a:lnTo>
                    <a:lnTo>
                      <a:pt x="2869" y="882"/>
                    </a:lnTo>
                    <a:lnTo>
                      <a:pt x="2871" y="899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78"/>
                    </a:lnTo>
                    <a:lnTo>
                      <a:pt x="2878" y="997"/>
                    </a:lnTo>
                    <a:lnTo>
                      <a:pt x="2880" y="1018"/>
                    </a:lnTo>
                    <a:lnTo>
                      <a:pt x="2881" y="1041"/>
                    </a:lnTo>
                    <a:lnTo>
                      <a:pt x="2883" y="1062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30"/>
                    </a:lnTo>
                    <a:lnTo>
                      <a:pt x="2890" y="1179"/>
                    </a:lnTo>
                    <a:lnTo>
                      <a:pt x="2892" y="1201"/>
                    </a:lnTo>
                    <a:lnTo>
                      <a:pt x="2894" y="1227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301"/>
                    </a:lnTo>
                    <a:lnTo>
                      <a:pt x="2899" y="1327"/>
                    </a:lnTo>
                    <a:lnTo>
                      <a:pt x="2901" y="1351"/>
                    </a:lnTo>
                    <a:lnTo>
                      <a:pt x="2902" y="1378"/>
                    </a:lnTo>
                    <a:lnTo>
                      <a:pt x="2906" y="1427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77"/>
                    </a:lnTo>
                    <a:lnTo>
                      <a:pt x="2909" y="1500"/>
                    </a:lnTo>
                    <a:lnTo>
                      <a:pt x="2911" y="1524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613"/>
                    </a:lnTo>
                    <a:lnTo>
                      <a:pt x="2918" y="1634"/>
                    </a:lnTo>
                    <a:lnTo>
                      <a:pt x="2923" y="1692"/>
                    </a:lnTo>
                    <a:lnTo>
                      <a:pt x="2925" y="1709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41"/>
                    </a:lnTo>
                    <a:lnTo>
                      <a:pt x="2930" y="1769"/>
                    </a:lnTo>
                    <a:lnTo>
                      <a:pt x="2934" y="1793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25"/>
                    </a:lnTo>
                    <a:lnTo>
                      <a:pt x="2941" y="1842"/>
                    </a:lnTo>
                    <a:lnTo>
                      <a:pt x="2942" y="1849"/>
                    </a:lnTo>
                    <a:lnTo>
                      <a:pt x="2944" y="1858"/>
                    </a:lnTo>
                    <a:lnTo>
                      <a:pt x="2946" y="1865"/>
                    </a:lnTo>
                    <a:lnTo>
                      <a:pt x="2946" y="1867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9"/>
                    </a:lnTo>
                    <a:lnTo>
                      <a:pt x="2956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58" y="1909"/>
                    </a:lnTo>
                    <a:lnTo>
                      <a:pt x="2969" y="1929"/>
                    </a:lnTo>
                    <a:lnTo>
                      <a:pt x="2969" y="1931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69" y="1931"/>
                    </a:lnTo>
                    <a:lnTo>
                      <a:pt x="2970" y="1936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7" y="1942"/>
                    </a:lnTo>
                    <a:lnTo>
                      <a:pt x="2979" y="1947"/>
                    </a:lnTo>
                    <a:lnTo>
                      <a:pt x="2983" y="1950"/>
                    </a:lnTo>
                    <a:lnTo>
                      <a:pt x="2988" y="1954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86" y="1952"/>
                    </a:lnTo>
                    <a:lnTo>
                      <a:pt x="2991" y="1956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1" y="1956"/>
                    </a:lnTo>
                    <a:lnTo>
                      <a:pt x="2997" y="1959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2997" y="1957"/>
                    </a:lnTo>
                    <a:lnTo>
                      <a:pt x="3002" y="1961"/>
                    </a:lnTo>
                    <a:lnTo>
                      <a:pt x="3026" y="1961"/>
                    </a:lnTo>
                    <a:lnTo>
                      <a:pt x="3026" y="1959"/>
                    </a:lnTo>
                    <a:lnTo>
                      <a:pt x="3031" y="1957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5" y="1959"/>
                    </a:lnTo>
                    <a:lnTo>
                      <a:pt x="3035" y="1957"/>
                    </a:lnTo>
                    <a:lnTo>
                      <a:pt x="3040" y="1956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7"/>
                    </a:lnTo>
                    <a:lnTo>
                      <a:pt x="3042" y="1956"/>
                    </a:lnTo>
                    <a:lnTo>
                      <a:pt x="3047" y="1954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6"/>
                    </a:lnTo>
                    <a:lnTo>
                      <a:pt x="3049" y="1954"/>
                    </a:lnTo>
                    <a:lnTo>
                      <a:pt x="3054" y="1952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4"/>
                    </a:lnTo>
                    <a:lnTo>
                      <a:pt x="3056" y="1952"/>
                    </a:lnTo>
                    <a:lnTo>
                      <a:pt x="3061" y="1950"/>
                    </a:lnTo>
                    <a:lnTo>
                      <a:pt x="3065" y="1945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56" y="1950"/>
                    </a:lnTo>
                    <a:lnTo>
                      <a:pt x="3061" y="1949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61" y="1952"/>
                    </a:lnTo>
                    <a:lnTo>
                      <a:pt x="3061" y="1950"/>
                    </a:lnTo>
                    <a:lnTo>
                      <a:pt x="3066" y="1949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6" y="1950"/>
                    </a:lnTo>
                    <a:lnTo>
                      <a:pt x="3066" y="1949"/>
                    </a:lnTo>
                    <a:lnTo>
                      <a:pt x="3072" y="1947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2" y="1949"/>
                    </a:lnTo>
                    <a:lnTo>
                      <a:pt x="3072" y="1947"/>
                    </a:lnTo>
                    <a:lnTo>
                      <a:pt x="3077" y="1945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7" y="1947"/>
                    </a:lnTo>
                    <a:lnTo>
                      <a:pt x="3077" y="1945"/>
                    </a:lnTo>
                    <a:lnTo>
                      <a:pt x="3082" y="1943"/>
                    </a:lnTo>
                    <a:lnTo>
                      <a:pt x="3086" y="1938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77" y="1943"/>
                    </a:lnTo>
                    <a:lnTo>
                      <a:pt x="3082" y="1942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82" y="1945"/>
                    </a:lnTo>
                    <a:lnTo>
                      <a:pt x="3082" y="1943"/>
                    </a:lnTo>
                    <a:lnTo>
                      <a:pt x="3087" y="1942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6" y="1943"/>
                    </a:lnTo>
                    <a:lnTo>
                      <a:pt x="3086" y="1942"/>
                    </a:lnTo>
                    <a:lnTo>
                      <a:pt x="3091" y="1940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89" y="1942"/>
                    </a:lnTo>
                    <a:lnTo>
                      <a:pt x="3089" y="1940"/>
                    </a:lnTo>
                    <a:lnTo>
                      <a:pt x="3094" y="1938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4" y="1940"/>
                    </a:lnTo>
                    <a:lnTo>
                      <a:pt x="3094" y="1938"/>
                    </a:lnTo>
                    <a:lnTo>
                      <a:pt x="3099" y="1936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098" y="1938"/>
                    </a:lnTo>
                    <a:lnTo>
                      <a:pt x="3098" y="1936"/>
                    </a:lnTo>
                    <a:lnTo>
                      <a:pt x="3103" y="1935"/>
                    </a:lnTo>
                    <a:lnTo>
                      <a:pt x="3106" y="1929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098" y="1935"/>
                    </a:lnTo>
                    <a:lnTo>
                      <a:pt x="3103" y="1933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101" y="1936"/>
                    </a:lnTo>
                    <a:lnTo>
                      <a:pt x="3101" y="1935"/>
                    </a:lnTo>
                    <a:lnTo>
                      <a:pt x="3106" y="1933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5" y="1935"/>
                    </a:lnTo>
                    <a:lnTo>
                      <a:pt x="3105" y="1933"/>
                    </a:lnTo>
                    <a:lnTo>
                      <a:pt x="3110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0" y="1931"/>
                    </a:lnTo>
                    <a:lnTo>
                      <a:pt x="3110" y="1929"/>
                    </a:lnTo>
                    <a:lnTo>
                      <a:pt x="3115" y="1928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3" y="1929"/>
                    </a:lnTo>
                    <a:lnTo>
                      <a:pt x="3113" y="1928"/>
                    </a:lnTo>
                    <a:lnTo>
                      <a:pt x="3119" y="1926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17" y="1928"/>
                    </a:lnTo>
                    <a:lnTo>
                      <a:pt x="3117" y="1926"/>
                    </a:lnTo>
                    <a:lnTo>
                      <a:pt x="3122" y="1924"/>
                    </a:lnTo>
                    <a:lnTo>
                      <a:pt x="3126" y="1919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0" y="1924"/>
                    </a:lnTo>
                    <a:lnTo>
                      <a:pt x="3120" y="1922"/>
                    </a:lnTo>
                    <a:lnTo>
                      <a:pt x="3126" y="1921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4" y="1922"/>
                    </a:lnTo>
                    <a:lnTo>
                      <a:pt x="3124" y="1921"/>
                    </a:lnTo>
                    <a:lnTo>
                      <a:pt x="3129" y="1919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3" y="1915"/>
                    </a:lnTo>
                    <a:lnTo>
                      <a:pt x="3133" y="1914"/>
                    </a:lnTo>
                    <a:lnTo>
                      <a:pt x="3138" y="1912"/>
                    </a:lnTo>
                    <a:lnTo>
                      <a:pt x="3143" y="1907"/>
                    </a:lnTo>
                    <a:lnTo>
                      <a:pt x="3147" y="1902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38" y="1907"/>
                    </a:lnTo>
                    <a:lnTo>
                      <a:pt x="3143" y="1905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40" y="1909"/>
                    </a:lnTo>
                    <a:lnTo>
                      <a:pt x="3140" y="1907"/>
                    </a:lnTo>
                    <a:lnTo>
                      <a:pt x="3145" y="1905"/>
                    </a:lnTo>
                    <a:lnTo>
                      <a:pt x="3154" y="1896"/>
                    </a:lnTo>
                    <a:lnTo>
                      <a:pt x="3157" y="1891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48" y="1896"/>
                    </a:lnTo>
                    <a:lnTo>
                      <a:pt x="3154" y="1895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50" y="1898"/>
                    </a:lnTo>
                    <a:lnTo>
                      <a:pt x="3150" y="1896"/>
                    </a:lnTo>
                    <a:lnTo>
                      <a:pt x="3155" y="1895"/>
                    </a:lnTo>
                    <a:lnTo>
                      <a:pt x="3162" y="1888"/>
                    </a:lnTo>
                    <a:lnTo>
                      <a:pt x="3166" y="1882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73" y="1874"/>
                    </a:lnTo>
                    <a:lnTo>
                      <a:pt x="3176" y="1868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80" y="1863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3" y="1858"/>
                    </a:lnTo>
                    <a:lnTo>
                      <a:pt x="3187" y="1851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51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90" y="1846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97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9" y="1828"/>
                    </a:lnTo>
                    <a:lnTo>
                      <a:pt x="3208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18" y="1786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20" y="1778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23" y="1769"/>
                    </a:lnTo>
                    <a:lnTo>
                      <a:pt x="3225" y="1764"/>
                    </a:lnTo>
                    <a:lnTo>
                      <a:pt x="3227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30" y="1746"/>
                    </a:lnTo>
                    <a:lnTo>
                      <a:pt x="3236" y="1730"/>
                    </a:lnTo>
                    <a:lnTo>
                      <a:pt x="3237" y="1727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41" y="1709"/>
                    </a:lnTo>
                    <a:lnTo>
                      <a:pt x="3241" y="1708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6" y="1692"/>
                    </a:lnTo>
                    <a:lnTo>
                      <a:pt x="3248" y="1688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0"/>
                    </a:lnTo>
                    <a:lnTo>
                      <a:pt x="3248" y="1678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3" y="1661"/>
                    </a:lnTo>
                    <a:lnTo>
                      <a:pt x="3253" y="1659"/>
                    </a:lnTo>
                    <a:lnTo>
                      <a:pt x="3257" y="1645"/>
                    </a:lnTo>
                    <a:lnTo>
                      <a:pt x="3258" y="1643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29"/>
                    </a:lnTo>
                    <a:lnTo>
                      <a:pt x="3264" y="1608"/>
                    </a:lnTo>
                    <a:lnTo>
                      <a:pt x="3267" y="1591"/>
                    </a:lnTo>
                    <a:lnTo>
                      <a:pt x="3269" y="1589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76" y="1540"/>
                    </a:lnTo>
                    <a:lnTo>
                      <a:pt x="3278" y="1530"/>
                    </a:lnTo>
                    <a:lnTo>
                      <a:pt x="3279" y="1528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81" y="1502"/>
                    </a:lnTo>
                    <a:lnTo>
                      <a:pt x="3286" y="1470"/>
                    </a:lnTo>
                    <a:lnTo>
                      <a:pt x="3288" y="146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90" y="1437"/>
                    </a:lnTo>
                    <a:lnTo>
                      <a:pt x="3291" y="1437"/>
                    </a:lnTo>
                    <a:lnTo>
                      <a:pt x="3298" y="1388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300" y="1364"/>
                    </a:lnTo>
                    <a:lnTo>
                      <a:pt x="3304" y="1336"/>
                    </a:lnTo>
                    <a:lnTo>
                      <a:pt x="3305" y="1323"/>
                    </a:lnTo>
                    <a:lnTo>
                      <a:pt x="3307" y="1310"/>
                    </a:lnTo>
                    <a:lnTo>
                      <a:pt x="3309" y="1294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11" y="1264"/>
                    </a:lnTo>
                    <a:lnTo>
                      <a:pt x="3312" y="1250"/>
                    </a:lnTo>
                    <a:lnTo>
                      <a:pt x="3314" y="1234"/>
                    </a:lnTo>
                    <a:lnTo>
                      <a:pt x="3316" y="1217"/>
                    </a:lnTo>
                    <a:lnTo>
                      <a:pt x="3319" y="1186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23" y="1133"/>
                    </a:lnTo>
                    <a:lnTo>
                      <a:pt x="3325" y="1114"/>
                    </a:lnTo>
                    <a:lnTo>
                      <a:pt x="3326" y="1096"/>
                    </a:lnTo>
                    <a:lnTo>
                      <a:pt x="3330" y="1058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2" y="1018"/>
                    </a:lnTo>
                    <a:lnTo>
                      <a:pt x="3335" y="976"/>
                    </a:lnTo>
                    <a:lnTo>
                      <a:pt x="3337" y="953"/>
                    </a:lnTo>
                    <a:lnTo>
                      <a:pt x="3339" y="932"/>
                    </a:lnTo>
                    <a:lnTo>
                      <a:pt x="3340" y="910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2" y="862"/>
                    </a:lnTo>
                    <a:lnTo>
                      <a:pt x="3344" y="840"/>
                    </a:lnTo>
                    <a:lnTo>
                      <a:pt x="3349" y="766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51" y="716"/>
                    </a:lnTo>
                    <a:lnTo>
                      <a:pt x="3354" y="667"/>
                    </a:lnTo>
                    <a:lnTo>
                      <a:pt x="3356" y="641"/>
                    </a:lnTo>
                    <a:lnTo>
                      <a:pt x="3358" y="616"/>
                    </a:lnTo>
                    <a:lnTo>
                      <a:pt x="3360" y="590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5" y="492"/>
                    </a:lnTo>
                    <a:lnTo>
                      <a:pt x="3370" y="424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2" y="380"/>
                    </a:lnTo>
                    <a:lnTo>
                      <a:pt x="3374" y="361"/>
                    </a:lnTo>
                    <a:lnTo>
                      <a:pt x="3375" y="340"/>
                    </a:lnTo>
                    <a:lnTo>
                      <a:pt x="3377" y="323"/>
                    </a:lnTo>
                    <a:lnTo>
                      <a:pt x="3379" y="304"/>
                    </a:lnTo>
                    <a:lnTo>
                      <a:pt x="3381" y="288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2" y="256"/>
                    </a:lnTo>
                    <a:lnTo>
                      <a:pt x="3384" y="242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195"/>
                    </a:lnTo>
                    <a:lnTo>
                      <a:pt x="3391" y="194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76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94" y="159"/>
                    </a:lnTo>
                    <a:lnTo>
                      <a:pt x="3396" y="150"/>
                    </a:lnTo>
                    <a:lnTo>
                      <a:pt x="3400" y="136"/>
                    </a:lnTo>
                    <a:lnTo>
                      <a:pt x="3401" y="134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8" y="104"/>
                    </a:lnTo>
                    <a:lnTo>
                      <a:pt x="3410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21" y="77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5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8" y="66"/>
                    </a:lnTo>
                    <a:lnTo>
                      <a:pt x="3431" y="61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2" y="66"/>
                    </a:lnTo>
                    <a:lnTo>
                      <a:pt x="3428" y="64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4" y="68"/>
                    </a:lnTo>
                    <a:lnTo>
                      <a:pt x="3424" y="66"/>
                    </a:lnTo>
                    <a:lnTo>
                      <a:pt x="3429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29" y="64"/>
                    </a:lnTo>
                    <a:lnTo>
                      <a:pt x="3429" y="63"/>
                    </a:lnTo>
                    <a:lnTo>
                      <a:pt x="3435" y="61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3" y="63"/>
                    </a:lnTo>
                    <a:lnTo>
                      <a:pt x="3433" y="61"/>
                    </a:lnTo>
                    <a:lnTo>
                      <a:pt x="3438" y="59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9" y="57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7" y="54"/>
                    </a:lnTo>
                    <a:lnTo>
                      <a:pt x="3449" y="59"/>
                    </a:lnTo>
                    <a:lnTo>
                      <a:pt x="3454" y="63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6" y="61"/>
                    </a:lnTo>
                    <a:lnTo>
                      <a:pt x="3461" y="64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59" y="63"/>
                    </a:lnTo>
                    <a:lnTo>
                      <a:pt x="3464" y="66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4" y="64"/>
                    </a:lnTo>
                    <a:lnTo>
                      <a:pt x="3470" y="68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8" y="64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6" y="61"/>
                    </a:lnTo>
                    <a:lnTo>
                      <a:pt x="3468" y="66"/>
                    </a:lnTo>
                    <a:lnTo>
                      <a:pt x="3473" y="70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3" y="68"/>
                    </a:lnTo>
                    <a:lnTo>
                      <a:pt x="3478" y="71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77" y="70"/>
                    </a:lnTo>
                    <a:lnTo>
                      <a:pt x="3482" y="73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0" y="71"/>
                    </a:lnTo>
                    <a:lnTo>
                      <a:pt x="3485" y="75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3" y="73"/>
                    </a:lnTo>
                    <a:lnTo>
                      <a:pt x="3489" y="77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87" y="75"/>
                    </a:lnTo>
                    <a:lnTo>
                      <a:pt x="3492" y="78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9" y="75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7" y="71"/>
                    </a:lnTo>
                    <a:lnTo>
                      <a:pt x="3489" y="77"/>
                    </a:lnTo>
                    <a:lnTo>
                      <a:pt x="3494" y="80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2" y="78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6" y="80"/>
                    </a:lnTo>
                    <a:lnTo>
                      <a:pt x="3501" y="84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1" y="84"/>
                    </a:lnTo>
                    <a:lnTo>
                      <a:pt x="3506" y="87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4" y="85"/>
                    </a:lnTo>
                    <a:lnTo>
                      <a:pt x="3510" y="89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91"/>
                    </a:lnTo>
                    <a:lnTo>
                      <a:pt x="3517" y="94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7" y="94"/>
                    </a:lnTo>
                    <a:lnTo>
                      <a:pt x="3522" y="98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8" y="94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7" y="91"/>
                    </a:lnTo>
                    <a:lnTo>
                      <a:pt x="3518" y="96"/>
                    </a:lnTo>
                    <a:lnTo>
                      <a:pt x="3520" y="98"/>
                    </a:lnTo>
                    <a:lnTo>
                      <a:pt x="3525" y="101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3"/>
                    </a:lnTo>
                    <a:lnTo>
                      <a:pt x="3532" y="106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9" y="103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7" y="99"/>
                    </a:lnTo>
                    <a:lnTo>
                      <a:pt x="3529" y="104"/>
                    </a:lnTo>
                    <a:lnTo>
                      <a:pt x="3536" y="111"/>
                    </a:lnTo>
                    <a:lnTo>
                      <a:pt x="3541" y="115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8" y="110"/>
                    </a:lnTo>
                    <a:lnTo>
                      <a:pt x="3539" y="115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48" y="122"/>
                    </a:lnTo>
                    <a:lnTo>
                      <a:pt x="3550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3" y="131"/>
                    </a:lnTo>
                    <a:lnTo>
                      <a:pt x="3553" y="132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59" y="138"/>
                    </a:lnTo>
                    <a:lnTo>
                      <a:pt x="3560" y="143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6" y="148"/>
                    </a:lnTo>
                    <a:lnTo>
                      <a:pt x="3566" y="150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7" y="152"/>
                    </a:lnTo>
                    <a:lnTo>
                      <a:pt x="3569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3" y="160"/>
                    </a:lnTo>
                    <a:lnTo>
                      <a:pt x="3573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6" y="166"/>
                    </a:lnTo>
                    <a:lnTo>
                      <a:pt x="3576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8" y="171"/>
                    </a:lnTo>
                    <a:lnTo>
                      <a:pt x="3579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88" y="19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8"/>
                    </a:lnTo>
                    <a:lnTo>
                      <a:pt x="3595" y="208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599" y="222"/>
                    </a:lnTo>
                    <a:lnTo>
                      <a:pt x="3600" y="227"/>
                    </a:lnTo>
                    <a:lnTo>
                      <a:pt x="3602" y="227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9"/>
                    </a:lnTo>
                    <a:lnTo>
                      <a:pt x="3607" y="239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9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8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7" y="309"/>
                    </a:lnTo>
                    <a:lnTo>
                      <a:pt x="3627" y="311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23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5" y="347"/>
                    </a:lnTo>
                    <a:lnTo>
                      <a:pt x="3635" y="349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66"/>
                    </a:lnTo>
                    <a:lnTo>
                      <a:pt x="3641" y="375"/>
                    </a:lnTo>
                    <a:lnTo>
                      <a:pt x="3644" y="389"/>
                    </a:lnTo>
                    <a:lnTo>
                      <a:pt x="3646" y="398"/>
                    </a:lnTo>
                    <a:lnTo>
                      <a:pt x="3648" y="405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22"/>
                    </a:lnTo>
                    <a:lnTo>
                      <a:pt x="3651" y="429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58" y="466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85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59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42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26"/>
                    </a:lnTo>
                    <a:lnTo>
                      <a:pt x="3698" y="805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40"/>
                    </a:lnTo>
                    <a:lnTo>
                      <a:pt x="3703" y="875"/>
                    </a:lnTo>
                    <a:lnTo>
                      <a:pt x="3705" y="894"/>
                    </a:lnTo>
                    <a:lnTo>
                      <a:pt x="3707" y="911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71"/>
                    </a:lnTo>
                    <a:lnTo>
                      <a:pt x="3712" y="992"/>
                    </a:lnTo>
                    <a:lnTo>
                      <a:pt x="3714" y="1011"/>
                    </a:lnTo>
                    <a:lnTo>
                      <a:pt x="3716" y="1034"/>
                    </a:lnTo>
                    <a:lnTo>
                      <a:pt x="3717" y="1055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23"/>
                    </a:lnTo>
                    <a:lnTo>
                      <a:pt x="3723" y="1145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92"/>
                    </a:lnTo>
                    <a:lnTo>
                      <a:pt x="3733" y="1318"/>
                    </a:lnTo>
                    <a:lnTo>
                      <a:pt x="3735" y="1343"/>
                    </a:lnTo>
                    <a:lnTo>
                      <a:pt x="3737" y="1369"/>
                    </a:lnTo>
                    <a:lnTo>
                      <a:pt x="3740" y="1418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68"/>
                    </a:lnTo>
                    <a:lnTo>
                      <a:pt x="3744" y="1493"/>
                    </a:lnTo>
                    <a:lnTo>
                      <a:pt x="3745" y="1516"/>
                    </a:lnTo>
                    <a:lnTo>
                      <a:pt x="3747" y="1540"/>
                    </a:lnTo>
                    <a:lnTo>
                      <a:pt x="3749" y="1563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606"/>
                    </a:lnTo>
                    <a:lnTo>
                      <a:pt x="3752" y="1627"/>
                    </a:lnTo>
                    <a:lnTo>
                      <a:pt x="3754" y="1647"/>
                    </a:lnTo>
                    <a:lnTo>
                      <a:pt x="3756" y="166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36"/>
                    </a:lnTo>
                    <a:lnTo>
                      <a:pt x="3765" y="1764"/>
                    </a:lnTo>
                    <a:lnTo>
                      <a:pt x="3770" y="1800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9"/>
                    </a:lnTo>
                    <a:lnTo>
                      <a:pt x="3773" y="1830"/>
                    </a:lnTo>
                    <a:lnTo>
                      <a:pt x="3775" y="1839"/>
                    </a:lnTo>
                    <a:lnTo>
                      <a:pt x="3777" y="1846"/>
                    </a:lnTo>
                    <a:lnTo>
                      <a:pt x="3778" y="1854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77"/>
                    </a:lnTo>
                    <a:lnTo>
                      <a:pt x="3791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2" y="1907"/>
                    </a:lnTo>
                    <a:lnTo>
                      <a:pt x="3803" y="1928"/>
                    </a:lnTo>
                    <a:lnTo>
                      <a:pt x="3803" y="1929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3" y="1929"/>
                    </a:lnTo>
                    <a:lnTo>
                      <a:pt x="3805" y="1935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10" y="1940"/>
                    </a:lnTo>
                    <a:lnTo>
                      <a:pt x="3810" y="1942"/>
                    </a:lnTo>
                    <a:lnTo>
                      <a:pt x="3819" y="1950"/>
                    </a:lnTo>
                    <a:lnTo>
                      <a:pt x="3824" y="1954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2" y="1952"/>
                    </a:lnTo>
                    <a:lnTo>
                      <a:pt x="3827" y="1956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4" y="1952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2" y="1949"/>
                    </a:lnTo>
                    <a:lnTo>
                      <a:pt x="3824" y="1954"/>
                    </a:lnTo>
                    <a:lnTo>
                      <a:pt x="3829" y="1957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29" y="1956"/>
                    </a:lnTo>
                    <a:lnTo>
                      <a:pt x="3834" y="1959"/>
                    </a:lnTo>
                    <a:lnTo>
                      <a:pt x="3861" y="1959"/>
                    </a:lnTo>
                    <a:lnTo>
                      <a:pt x="3861" y="1957"/>
                    </a:lnTo>
                    <a:lnTo>
                      <a:pt x="3866" y="1956"/>
                    </a:lnTo>
                    <a:lnTo>
                      <a:pt x="3869" y="1950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1" y="1956"/>
                    </a:lnTo>
                    <a:lnTo>
                      <a:pt x="3866" y="1954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7" y="1957"/>
                    </a:lnTo>
                    <a:lnTo>
                      <a:pt x="3867" y="1956"/>
                    </a:lnTo>
                    <a:lnTo>
                      <a:pt x="3873" y="1954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3" y="1956"/>
                    </a:lnTo>
                    <a:lnTo>
                      <a:pt x="3873" y="1954"/>
                    </a:lnTo>
                    <a:lnTo>
                      <a:pt x="3878" y="1952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4"/>
                    </a:lnTo>
                    <a:lnTo>
                      <a:pt x="3880" y="1952"/>
                    </a:lnTo>
                    <a:lnTo>
                      <a:pt x="3885" y="1950"/>
                    </a:lnTo>
                    <a:lnTo>
                      <a:pt x="3888" y="1945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0" y="1950"/>
                    </a:lnTo>
                    <a:lnTo>
                      <a:pt x="3885" y="1949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5" y="1952"/>
                    </a:lnTo>
                    <a:lnTo>
                      <a:pt x="3885" y="1950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0" y="1950"/>
                    </a:lnTo>
                    <a:lnTo>
                      <a:pt x="3890" y="1949"/>
                    </a:lnTo>
                    <a:lnTo>
                      <a:pt x="3895" y="1947"/>
                    </a:lnTo>
                    <a:lnTo>
                      <a:pt x="3899" y="1942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0" y="1947"/>
                    </a:lnTo>
                    <a:lnTo>
                      <a:pt x="3895" y="1945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4" y="1949"/>
                    </a:lnTo>
                    <a:lnTo>
                      <a:pt x="3894" y="1947"/>
                    </a:lnTo>
                    <a:lnTo>
                      <a:pt x="3899" y="1945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899" y="1947"/>
                    </a:lnTo>
                    <a:lnTo>
                      <a:pt x="3899" y="1945"/>
                    </a:lnTo>
                    <a:lnTo>
                      <a:pt x="3904" y="1943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2" y="1945"/>
                    </a:lnTo>
                    <a:lnTo>
                      <a:pt x="3902" y="1943"/>
                    </a:lnTo>
                    <a:lnTo>
                      <a:pt x="3908" y="1942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8" y="1943"/>
                    </a:lnTo>
                    <a:lnTo>
                      <a:pt x="3908" y="1942"/>
                    </a:lnTo>
                    <a:lnTo>
                      <a:pt x="3913" y="1940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1" y="1942"/>
                    </a:lnTo>
                    <a:lnTo>
                      <a:pt x="3911" y="1940"/>
                    </a:lnTo>
                    <a:lnTo>
                      <a:pt x="3916" y="1938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5" y="1940"/>
                    </a:lnTo>
                    <a:lnTo>
                      <a:pt x="3915" y="1938"/>
                    </a:lnTo>
                    <a:lnTo>
                      <a:pt x="3920" y="1936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0" y="1938"/>
                    </a:lnTo>
                    <a:lnTo>
                      <a:pt x="3920" y="1936"/>
                    </a:lnTo>
                    <a:lnTo>
                      <a:pt x="3925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5" y="1935"/>
                    </a:lnTo>
                    <a:lnTo>
                      <a:pt x="3925" y="1933"/>
                    </a:lnTo>
                    <a:lnTo>
                      <a:pt x="3930" y="1931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29" y="1933"/>
                    </a:lnTo>
                    <a:lnTo>
                      <a:pt x="3929" y="1931"/>
                    </a:lnTo>
                    <a:lnTo>
                      <a:pt x="3934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4" y="1929"/>
                    </a:lnTo>
                    <a:lnTo>
                      <a:pt x="3934" y="1928"/>
                    </a:lnTo>
                    <a:lnTo>
                      <a:pt x="3939" y="1926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37" y="1928"/>
                    </a:lnTo>
                    <a:lnTo>
                      <a:pt x="3937" y="1926"/>
                    </a:lnTo>
                    <a:lnTo>
                      <a:pt x="3943" y="1924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1" y="1926"/>
                    </a:lnTo>
                    <a:lnTo>
                      <a:pt x="3941" y="1924"/>
                    </a:lnTo>
                    <a:lnTo>
                      <a:pt x="3946" y="1922"/>
                    </a:lnTo>
                    <a:lnTo>
                      <a:pt x="3950" y="1917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4" y="1922"/>
                    </a:lnTo>
                    <a:lnTo>
                      <a:pt x="3944" y="1921"/>
                    </a:lnTo>
                    <a:lnTo>
                      <a:pt x="3950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0" y="1919"/>
                    </a:lnTo>
                    <a:lnTo>
                      <a:pt x="3950" y="1917"/>
                    </a:lnTo>
                    <a:lnTo>
                      <a:pt x="3955" y="1915"/>
                    </a:lnTo>
                    <a:lnTo>
                      <a:pt x="3957" y="1914"/>
                    </a:lnTo>
                    <a:lnTo>
                      <a:pt x="3960" y="1909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1" y="1914"/>
                    </a:lnTo>
                    <a:lnTo>
                      <a:pt x="3957" y="1912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3" y="1915"/>
                    </a:lnTo>
                    <a:lnTo>
                      <a:pt x="3953" y="1914"/>
                    </a:lnTo>
                    <a:lnTo>
                      <a:pt x="3958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58" y="1912"/>
                    </a:lnTo>
                    <a:lnTo>
                      <a:pt x="3958" y="1910"/>
                    </a:lnTo>
                    <a:lnTo>
                      <a:pt x="3963" y="1909"/>
                    </a:lnTo>
                    <a:lnTo>
                      <a:pt x="3967" y="1905"/>
                    </a:lnTo>
                    <a:lnTo>
                      <a:pt x="3970" y="1900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5" y="1905"/>
                    </a:lnTo>
                    <a:lnTo>
                      <a:pt x="3965" y="1903"/>
                    </a:lnTo>
                    <a:lnTo>
                      <a:pt x="3970" y="1902"/>
                    </a:lnTo>
                    <a:lnTo>
                      <a:pt x="3977" y="1895"/>
                    </a:lnTo>
                    <a:lnTo>
                      <a:pt x="3981" y="1889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8" y="1882"/>
                    </a:lnTo>
                    <a:lnTo>
                      <a:pt x="3991" y="1877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7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7" y="1870"/>
                    </a:lnTo>
                    <a:lnTo>
                      <a:pt x="4000" y="1865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4" y="1860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7" y="1854"/>
                    </a:lnTo>
                    <a:lnTo>
                      <a:pt x="4011" y="1847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2" y="1844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6" y="1839"/>
                    </a:lnTo>
                    <a:lnTo>
                      <a:pt x="4021" y="1828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8" y="1814"/>
                    </a:lnTo>
                    <a:lnTo>
                      <a:pt x="4032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42" y="1781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46" y="1767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9" y="1758"/>
                    </a:lnTo>
                    <a:lnTo>
                      <a:pt x="4051" y="1753"/>
                    </a:lnTo>
                    <a:lnTo>
                      <a:pt x="4053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9" y="1723"/>
                    </a:lnTo>
                    <a:lnTo>
                      <a:pt x="4061" y="1720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3" y="1708"/>
                    </a:lnTo>
                    <a:lnTo>
                      <a:pt x="4063" y="1706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8" y="1690"/>
                    </a:lnTo>
                    <a:lnTo>
                      <a:pt x="4068" y="1688"/>
                    </a:lnTo>
                    <a:lnTo>
                      <a:pt x="4070" y="1681"/>
                    </a:lnTo>
                    <a:lnTo>
                      <a:pt x="4072" y="1680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80" y="1634"/>
                    </a:lnTo>
                    <a:lnTo>
                      <a:pt x="4082" y="1633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4" y="1613"/>
                    </a:lnTo>
                    <a:lnTo>
                      <a:pt x="4086" y="1605"/>
                    </a:lnTo>
                    <a:lnTo>
                      <a:pt x="4087" y="1598"/>
                    </a:lnTo>
                    <a:lnTo>
                      <a:pt x="4091" y="1580"/>
                    </a:lnTo>
                    <a:lnTo>
                      <a:pt x="4093" y="1578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100" y="1528"/>
                    </a:lnTo>
                    <a:lnTo>
                      <a:pt x="4101" y="1517"/>
                    </a:lnTo>
                    <a:lnTo>
                      <a:pt x="4103" y="1516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498"/>
                    </a:lnTo>
                    <a:lnTo>
                      <a:pt x="4110" y="1456"/>
                    </a:lnTo>
                    <a:lnTo>
                      <a:pt x="4112" y="1456"/>
                    </a:lnTo>
                    <a:lnTo>
                      <a:pt x="4114" y="1444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22" y="1372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4" y="1346"/>
                    </a:lnTo>
                    <a:lnTo>
                      <a:pt x="4131" y="1290"/>
                    </a:lnTo>
                    <a:lnTo>
                      <a:pt x="4133" y="1275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6" y="1229"/>
                    </a:lnTo>
                    <a:lnTo>
                      <a:pt x="4138" y="1212"/>
                    </a:lnTo>
                    <a:lnTo>
                      <a:pt x="4140" y="1196"/>
                    </a:lnTo>
                    <a:lnTo>
                      <a:pt x="4142" y="1179"/>
                    </a:lnTo>
                    <a:lnTo>
                      <a:pt x="4143" y="1163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5" y="1126"/>
                    </a:lnTo>
                    <a:lnTo>
                      <a:pt x="4147" y="1109"/>
                    </a:lnTo>
                    <a:lnTo>
                      <a:pt x="4154" y="1032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7" y="969"/>
                    </a:lnTo>
                    <a:lnTo>
                      <a:pt x="4159" y="946"/>
                    </a:lnTo>
                    <a:lnTo>
                      <a:pt x="4161" y="925"/>
                    </a:lnTo>
                    <a:lnTo>
                      <a:pt x="4164" y="880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6" y="833"/>
                    </a:lnTo>
                    <a:lnTo>
                      <a:pt x="4171" y="759"/>
                    </a:lnTo>
                    <a:lnTo>
                      <a:pt x="4173" y="733"/>
                    </a:lnTo>
                    <a:lnTo>
                      <a:pt x="4175" y="709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8" y="634"/>
                    </a:lnTo>
                    <a:lnTo>
                      <a:pt x="4180" y="607"/>
                    </a:lnTo>
                    <a:lnTo>
                      <a:pt x="4183" y="559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7" y="485"/>
                    </a:lnTo>
                    <a:lnTo>
                      <a:pt x="4192" y="417"/>
                    </a:lnTo>
                    <a:lnTo>
                      <a:pt x="4194" y="396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6" y="354"/>
                    </a:lnTo>
                    <a:lnTo>
                      <a:pt x="4199" y="316"/>
                    </a:lnTo>
                    <a:lnTo>
                      <a:pt x="4201" y="298"/>
                    </a:lnTo>
                    <a:lnTo>
                      <a:pt x="4204" y="267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8" y="225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3" y="181"/>
                    </a:lnTo>
                    <a:lnTo>
                      <a:pt x="4215" y="180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7" y="155"/>
                    </a:lnTo>
                    <a:lnTo>
                      <a:pt x="4224" y="127"/>
                    </a:lnTo>
                    <a:lnTo>
                      <a:pt x="4225" y="125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36" y="92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9" y="82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45" y="73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51" y="64"/>
                    </a:lnTo>
                    <a:lnTo>
                      <a:pt x="4255" y="59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0" y="64"/>
                    </a:lnTo>
                    <a:lnTo>
                      <a:pt x="4250" y="63"/>
                    </a:lnTo>
                    <a:lnTo>
                      <a:pt x="4255" y="61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5" y="63"/>
                    </a:lnTo>
                    <a:lnTo>
                      <a:pt x="4255" y="61"/>
                    </a:lnTo>
                    <a:lnTo>
                      <a:pt x="4260" y="59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0" y="61"/>
                    </a:lnTo>
                    <a:lnTo>
                      <a:pt x="4260" y="59"/>
                    </a:lnTo>
                    <a:lnTo>
                      <a:pt x="4265" y="57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67" y="57"/>
                    </a:lnTo>
                    <a:lnTo>
                      <a:pt x="4272" y="61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6" y="59"/>
                    </a:lnTo>
                    <a:lnTo>
                      <a:pt x="4281" y="63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3" y="61"/>
                    </a:lnTo>
                    <a:lnTo>
                      <a:pt x="4288" y="64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86" y="63"/>
                    </a:lnTo>
                    <a:lnTo>
                      <a:pt x="4292" y="66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2" y="64"/>
                    </a:lnTo>
                    <a:lnTo>
                      <a:pt x="4297" y="68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5" y="66"/>
                    </a:lnTo>
                    <a:lnTo>
                      <a:pt x="4300" y="70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0" y="68"/>
                    </a:lnTo>
                    <a:lnTo>
                      <a:pt x="4306" y="71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2" y="68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0" y="64"/>
                    </a:lnTo>
                    <a:lnTo>
                      <a:pt x="4302" y="70"/>
                    </a:lnTo>
                    <a:lnTo>
                      <a:pt x="4307" y="73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07" y="71"/>
                    </a:lnTo>
                    <a:lnTo>
                      <a:pt x="4313" y="75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1" y="73"/>
                    </a:lnTo>
                    <a:lnTo>
                      <a:pt x="4316" y="77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4" y="75"/>
                    </a:lnTo>
                    <a:lnTo>
                      <a:pt x="4320" y="78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18" y="77"/>
                    </a:lnTo>
                    <a:lnTo>
                      <a:pt x="4323" y="80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1" y="78"/>
                    </a:lnTo>
                    <a:lnTo>
                      <a:pt x="4327" y="82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3" y="78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1" y="75"/>
                    </a:lnTo>
                    <a:lnTo>
                      <a:pt x="4323" y="80"/>
                    </a:lnTo>
                    <a:lnTo>
                      <a:pt x="4328" y="84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27" y="82"/>
                    </a:lnTo>
                    <a:lnTo>
                      <a:pt x="4332" y="85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0" y="84"/>
                    </a:lnTo>
                    <a:lnTo>
                      <a:pt x="4335" y="87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9"/>
                    </a:lnTo>
                    <a:lnTo>
                      <a:pt x="4342" y="92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4"/>
                    </a:lnTo>
                    <a:lnTo>
                      <a:pt x="4349" y="98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9"/>
                    </a:lnTo>
                    <a:lnTo>
                      <a:pt x="4356" y="103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3" y="99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1" y="96"/>
                    </a:lnTo>
                    <a:lnTo>
                      <a:pt x="4353" y="101"/>
                    </a:lnTo>
                    <a:lnTo>
                      <a:pt x="4356" y="104"/>
                    </a:lnTo>
                    <a:lnTo>
                      <a:pt x="4361" y="108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1" y="106"/>
                    </a:lnTo>
                    <a:lnTo>
                      <a:pt x="4363" y="111"/>
                    </a:lnTo>
                    <a:lnTo>
                      <a:pt x="4365" y="113"/>
                    </a:lnTo>
                    <a:lnTo>
                      <a:pt x="4370" y="117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2" y="117"/>
                    </a:lnTo>
                    <a:lnTo>
                      <a:pt x="4374" y="122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81" y="129"/>
                    </a:lnTo>
                    <a:lnTo>
                      <a:pt x="4381" y="131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2" y="131"/>
                    </a:lnTo>
                    <a:lnTo>
                      <a:pt x="4384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8" y="139"/>
                    </a:lnTo>
                    <a:lnTo>
                      <a:pt x="4388" y="141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6" y="153"/>
                    </a:lnTo>
                    <a:lnTo>
                      <a:pt x="4396" y="155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2" y="160"/>
                    </a:lnTo>
                    <a:lnTo>
                      <a:pt x="4402" y="162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2" y="162"/>
                    </a:lnTo>
                    <a:lnTo>
                      <a:pt x="4405" y="169"/>
                    </a:lnTo>
                    <a:lnTo>
                      <a:pt x="4405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10" y="178"/>
                    </a:lnTo>
                    <a:lnTo>
                      <a:pt x="4410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2" y="183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3" y="208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20"/>
                    </a:lnTo>
                    <a:lnTo>
                      <a:pt x="4428" y="220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3" y="239"/>
                    </a:lnTo>
                    <a:lnTo>
                      <a:pt x="4437" y="249"/>
                    </a:lnTo>
                    <a:lnTo>
                      <a:pt x="4438" y="249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72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9" y="288"/>
                    </a:lnTo>
                    <a:lnTo>
                      <a:pt x="4449" y="290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12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7" y="323"/>
                    </a:lnTo>
                    <a:lnTo>
                      <a:pt x="4457" y="325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7"/>
                    </a:lnTo>
                    <a:lnTo>
                      <a:pt x="4466" y="361"/>
                    </a:lnTo>
                    <a:lnTo>
                      <a:pt x="4480" y="358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8" y="340"/>
                    </a:lnTo>
                    <a:lnTo>
                      <a:pt x="4477" y="339"/>
                    </a:lnTo>
                    <a:lnTo>
                      <a:pt x="4473" y="325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70" y="312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70" y="302"/>
                    </a:lnTo>
                    <a:lnTo>
                      <a:pt x="4468" y="300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61" y="277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9" y="265"/>
                    </a:lnTo>
                    <a:lnTo>
                      <a:pt x="4457" y="263"/>
                    </a:lnTo>
                    <a:lnTo>
                      <a:pt x="4452" y="248"/>
                    </a:lnTo>
                    <a:lnTo>
                      <a:pt x="4452" y="246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9" y="232"/>
                    </a:lnTo>
                    <a:lnTo>
                      <a:pt x="4447" y="232"/>
                    </a:lnTo>
                    <a:lnTo>
                      <a:pt x="4447" y="228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3" y="222"/>
                    </a:lnTo>
                    <a:lnTo>
                      <a:pt x="4443" y="220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38" y="209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8" y="204"/>
                    </a:lnTo>
                    <a:lnTo>
                      <a:pt x="4437" y="204"/>
                    </a:lnTo>
                    <a:lnTo>
                      <a:pt x="4437" y="201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8" y="180"/>
                    </a:lnTo>
                    <a:lnTo>
                      <a:pt x="4426" y="180"/>
                    </a:lnTo>
                    <a:lnTo>
                      <a:pt x="4426" y="176"/>
                    </a:lnTo>
                    <a:lnTo>
                      <a:pt x="4424" y="173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19" y="164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7" y="159"/>
                    </a:lnTo>
                    <a:lnTo>
                      <a:pt x="4416" y="159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0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9" y="145"/>
                    </a:lnTo>
                    <a:lnTo>
                      <a:pt x="4407" y="145"/>
                    </a:lnTo>
                    <a:lnTo>
                      <a:pt x="4407" y="141"/>
                    </a:lnTo>
                    <a:lnTo>
                      <a:pt x="4405" y="138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29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8" y="129"/>
                    </a:lnTo>
                    <a:lnTo>
                      <a:pt x="4396" y="129"/>
                    </a:lnTo>
                    <a:lnTo>
                      <a:pt x="4395" y="124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18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8" y="115"/>
                    </a:lnTo>
                    <a:lnTo>
                      <a:pt x="4386" y="115"/>
                    </a:lnTo>
                    <a:lnTo>
                      <a:pt x="4384" y="110"/>
                    </a:lnTo>
                    <a:lnTo>
                      <a:pt x="4377" y="103"/>
                    </a:lnTo>
                    <a:lnTo>
                      <a:pt x="4372" y="101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7" y="104"/>
                    </a:lnTo>
                    <a:lnTo>
                      <a:pt x="4375" y="104"/>
                    </a:lnTo>
                    <a:lnTo>
                      <a:pt x="4374" y="99"/>
                    </a:lnTo>
                    <a:lnTo>
                      <a:pt x="4368" y="94"/>
                    </a:lnTo>
                    <a:lnTo>
                      <a:pt x="4363" y="92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7" y="94"/>
                    </a:lnTo>
                    <a:lnTo>
                      <a:pt x="4365" y="94"/>
                    </a:lnTo>
                    <a:lnTo>
                      <a:pt x="4363" y="89"/>
                    </a:lnTo>
                    <a:lnTo>
                      <a:pt x="4358" y="87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4"/>
                    </a:lnTo>
                    <a:lnTo>
                      <a:pt x="4351" y="82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78"/>
                    </a:lnTo>
                    <a:lnTo>
                      <a:pt x="4344" y="77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3"/>
                    </a:lnTo>
                    <a:lnTo>
                      <a:pt x="4337" y="71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9" y="71"/>
                    </a:lnTo>
                    <a:lnTo>
                      <a:pt x="4334" y="70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5" y="70"/>
                    </a:lnTo>
                    <a:lnTo>
                      <a:pt x="4330" y="68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5" y="75"/>
                    </a:lnTo>
                    <a:lnTo>
                      <a:pt x="4334" y="70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7" y="73"/>
                    </a:lnTo>
                    <a:lnTo>
                      <a:pt x="4335" y="73"/>
                    </a:lnTo>
                    <a:lnTo>
                      <a:pt x="4334" y="68"/>
                    </a:lnTo>
                    <a:lnTo>
                      <a:pt x="4328" y="66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30" y="66"/>
                    </a:lnTo>
                    <a:lnTo>
                      <a:pt x="4325" y="64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7" y="64"/>
                    </a:lnTo>
                    <a:lnTo>
                      <a:pt x="4321" y="63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3" y="63"/>
                    </a:lnTo>
                    <a:lnTo>
                      <a:pt x="4318" y="61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20" y="61"/>
                    </a:lnTo>
                    <a:lnTo>
                      <a:pt x="4314" y="59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6" y="59"/>
                    </a:lnTo>
                    <a:lnTo>
                      <a:pt x="4311" y="57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4" y="64"/>
                    </a:lnTo>
                    <a:lnTo>
                      <a:pt x="4313" y="59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6" y="63"/>
                    </a:lnTo>
                    <a:lnTo>
                      <a:pt x="4314" y="63"/>
                    </a:lnTo>
                    <a:lnTo>
                      <a:pt x="4313" y="57"/>
                    </a:lnTo>
                    <a:lnTo>
                      <a:pt x="4307" y="56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9" y="56"/>
                    </a:lnTo>
                    <a:lnTo>
                      <a:pt x="4304" y="54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4" y="54"/>
                    </a:lnTo>
                    <a:lnTo>
                      <a:pt x="4299" y="52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300" y="52"/>
                    </a:lnTo>
                    <a:lnTo>
                      <a:pt x="4295" y="50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5" y="50"/>
                    </a:lnTo>
                    <a:lnTo>
                      <a:pt x="4290" y="49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92" y="49"/>
                    </a:lnTo>
                    <a:lnTo>
                      <a:pt x="4286" y="47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5" y="47"/>
                    </a:lnTo>
                    <a:lnTo>
                      <a:pt x="4279" y="45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6" y="45"/>
                    </a:lnTo>
                    <a:lnTo>
                      <a:pt x="4271" y="43"/>
                    </a:lnTo>
                    <a:lnTo>
                      <a:pt x="4262" y="43"/>
                    </a:lnTo>
                    <a:lnTo>
                      <a:pt x="4257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7" y="45"/>
                    </a:lnTo>
                    <a:lnTo>
                      <a:pt x="4251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1" y="47"/>
                    </a:lnTo>
                    <a:lnTo>
                      <a:pt x="4246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8" y="49"/>
                    </a:lnTo>
                    <a:lnTo>
                      <a:pt x="4243" y="50"/>
                    </a:lnTo>
                    <a:lnTo>
                      <a:pt x="4241" y="52"/>
                    </a:lnTo>
                    <a:lnTo>
                      <a:pt x="4239" y="57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1" y="64"/>
                    </a:lnTo>
                    <a:lnTo>
                      <a:pt x="4229" y="70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0"/>
                    </a:lnTo>
                    <a:lnTo>
                      <a:pt x="4229" y="71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5" y="75"/>
                    </a:lnTo>
                    <a:lnTo>
                      <a:pt x="4225" y="77"/>
                    </a:lnTo>
                    <a:lnTo>
                      <a:pt x="4220" y="87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17" y="99"/>
                    </a:lnTo>
                    <a:lnTo>
                      <a:pt x="4217" y="98"/>
                    </a:lnTo>
                    <a:lnTo>
                      <a:pt x="4210" y="118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03" y="152"/>
                    </a:lnTo>
                    <a:lnTo>
                      <a:pt x="4199" y="169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194" y="211"/>
                    </a:lnTo>
                    <a:lnTo>
                      <a:pt x="4192" y="223"/>
                    </a:lnTo>
                    <a:lnTo>
                      <a:pt x="4189" y="251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85" y="297"/>
                    </a:lnTo>
                    <a:lnTo>
                      <a:pt x="4183" y="314"/>
                    </a:lnTo>
                    <a:lnTo>
                      <a:pt x="4180" y="352"/>
                    </a:lnTo>
                    <a:lnTo>
                      <a:pt x="4178" y="373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76" y="415"/>
                    </a:lnTo>
                    <a:lnTo>
                      <a:pt x="4171" y="483"/>
                    </a:lnTo>
                    <a:lnTo>
                      <a:pt x="4168" y="532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64" y="606"/>
                    </a:lnTo>
                    <a:lnTo>
                      <a:pt x="4162" y="632"/>
                    </a:lnTo>
                    <a:lnTo>
                      <a:pt x="4159" y="681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57" y="731"/>
                    </a:lnTo>
                    <a:lnTo>
                      <a:pt x="4155" y="758"/>
                    </a:lnTo>
                    <a:lnTo>
                      <a:pt x="4150" y="831"/>
                    </a:lnTo>
                    <a:lnTo>
                      <a:pt x="4149" y="854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45" y="924"/>
                    </a:lnTo>
                    <a:lnTo>
                      <a:pt x="4143" y="945"/>
                    </a:lnTo>
                    <a:lnTo>
                      <a:pt x="4142" y="967"/>
                    </a:lnTo>
                    <a:lnTo>
                      <a:pt x="4138" y="1009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31" y="1107"/>
                    </a:lnTo>
                    <a:lnTo>
                      <a:pt x="4129" y="1124"/>
                    </a:lnTo>
                    <a:lnTo>
                      <a:pt x="4128" y="1144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26" y="1177"/>
                    </a:lnTo>
                    <a:lnTo>
                      <a:pt x="4124" y="1194"/>
                    </a:lnTo>
                    <a:lnTo>
                      <a:pt x="4122" y="1210"/>
                    </a:lnTo>
                    <a:lnTo>
                      <a:pt x="4121" y="1227"/>
                    </a:lnTo>
                    <a:lnTo>
                      <a:pt x="4117" y="1259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15" y="1289"/>
                    </a:lnTo>
                    <a:lnTo>
                      <a:pt x="4108" y="1344"/>
                    </a:lnTo>
                    <a:lnTo>
                      <a:pt x="4107" y="1357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098" y="143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7" y="1503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77" y="1568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3" y="1594"/>
                    </a:lnTo>
                    <a:lnTo>
                      <a:pt x="4072" y="1601"/>
                    </a:lnTo>
                    <a:lnTo>
                      <a:pt x="4070" y="1610"/>
                    </a:lnTo>
                    <a:lnTo>
                      <a:pt x="4066" y="1624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56" y="1673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51" y="1695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46" y="1713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37" y="1744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3" y="1758"/>
                    </a:lnTo>
                    <a:lnTo>
                      <a:pt x="4033" y="1757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0" y="1767"/>
                    </a:lnTo>
                    <a:lnTo>
                      <a:pt x="4030" y="1765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6" y="1776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19" y="1795"/>
                    </a:lnTo>
                    <a:lnTo>
                      <a:pt x="4019" y="1793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6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4" y="1807"/>
                    </a:lnTo>
                    <a:lnTo>
                      <a:pt x="4014" y="1809"/>
                    </a:lnTo>
                    <a:lnTo>
                      <a:pt x="4005" y="1826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2" y="1832"/>
                    </a:lnTo>
                    <a:lnTo>
                      <a:pt x="4002" y="1833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3998" y="1837"/>
                    </a:lnTo>
                    <a:lnTo>
                      <a:pt x="3998" y="1839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3" y="1847"/>
                    </a:lnTo>
                    <a:lnTo>
                      <a:pt x="3993" y="1849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88" y="1854"/>
                    </a:lnTo>
                    <a:lnTo>
                      <a:pt x="3988" y="1856"/>
                    </a:lnTo>
                    <a:lnTo>
                      <a:pt x="3984" y="1863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1" y="1865"/>
                    </a:lnTo>
                    <a:lnTo>
                      <a:pt x="3981" y="1867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7" y="1870"/>
                    </a:lnTo>
                    <a:lnTo>
                      <a:pt x="3976" y="1875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67" y="1882"/>
                    </a:lnTo>
                    <a:lnTo>
                      <a:pt x="3965" y="1888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3" y="1889"/>
                    </a:lnTo>
                    <a:lnTo>
                      <a:pt x="3958" y="1891"/>
                    </a:lnTo>
                    <a:lnTo>
                      <a:pt x="3957" y="1893"/>
                    </a:lnTo>
                    <a:lnTo>
                      <a:pt x="3955" y="1898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7" y="1896"/>
                    </a:lnTo>
                    <a:lnTo>
                      <a:pt x="3951" y="1898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51" y="1900"/>
                    </a:lnTo>
                    <a:lnTo>
                      <a:pt x="3946" y="1902"/>
                    </a:lnTo>
                    <a:lnTo>
                      <a:pt x="3944" y="1907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8" y="1903"/>
                    </a:lnTo>
                    <a:lnTo>
                      <a:pt x="3943" y="1905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43" y="1907"/>
                    </a:lnTo>
                    <a:lnTo>
                      <a:pt x="3937" y="1909"/>
                    </a:lnTo>
                    <a:lnTo>
                      <a:pt x="3936" y="1910"/>
                    </a:lnTo>
                    <a:lnTo>
                      <a:pt x="3934" y="1915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6" y="1912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9" y="1910"/>
                    </a:lnTo>
                    <a:lnTo>
                      <a:pt x="3934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6" y="1912"/>
                    </a:lnTo>
                    <a:lnTo>
                      <a:pt x="3930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32" y="1914"/>
                    </a:lnTo>
                    <a:lnTo>
                      <a:pt x="3927" y="1915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7" y="1917"/>
                    </a:lnTo>
                    <a:lnTo>
                      <a:pt x="3922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3" y="1919"/>
                    </a:lnTo>
                    <a:lnTo>
                      <a:pt x="3918" y="1921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6" y="1922"/>
                    </a:lnTo>
                    <a:lnTo>
                      <a:pt x="3911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13" y="1924"/>
                    </a:lnTo>
                    <a:lnTo>
                      <a:pt x="3908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9" y="1926"/>
                    </a:lnTo>
                    <a:lnTo>
                      <a:pt x="3904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4" y="1928"/>
                    </a:lnTo>
                    <a:lnTo>
                      <a:pt x="3899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901" y="1929"/>
                    </a:lnTo>
                    <a:lnTo>
                      <a:pt x="3895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5" y="1931"/>
                    </a:lnTo>
                    <a:lnTo>
                      <a:pt x="3890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90" y="1933"/>
                    </a:lnTo>
                    <a:lnTo>
                      <a:pt x="3885" y="1935"/>
                    </a:lnTo>
                    <a:lnTo>
                      <a:pt x="3883" y="1940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5" y="1936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8" y="1935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0" y="1936"/>
                    </a:lnTo>
                    <a:lnTo>
                      <a:pt x="3874" y="1938"/>
                    </a:lnTo>
                    <a:lnTo>
                      <a:pt x="3873" y="1943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40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38"/>
                    </a:lnTo>
                    <a:lnTo>
                      <a:pt x="3869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9" y="1940"/>
                    </a:lnTo>
                    <a:lnTo>
                      <a:pt x="3864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1" y="1942"/>
                    </a:lnTo>
                    <a:lnTo>
                      <a:pt x="3855" y="1943"/>
                    </a:lnTo>
                    <a:lnTo>
                      <a:pt x="3854" y="1949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55" y="1945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8" y="1943"/>
                    </a:lnTo>
                    <a:lnTo>
                      <a:pt x="3833" y="1942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6" y="1949"/>
                    </a:lnTo>
                    <a:lnTo>
                      <a:pt x="3834" y="1943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8" y="1947"/>
                    </a:lnTo>
                    <a:lnTo>
                      <a:pt x="3836" y="1947"/>
                    </a:lnTo>
                    <a:lnTo>
                      <a:pt x="3834" y="1942"/>
                    </a:lnTo>
                    <a:lnTo>
                      <a:pt x="3829" y="1940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31" y="1940"/>
                    </a:lnTo>
                    <a:lnTo>
                      <a:pt x="3826" y="1938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9" y="1926"/>
                    </a:lnTo>
                    <a:lnTo>
                      <a:pt x="3817" y="1926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8" y="1903"/>
                    </a:lnTo>
                    <a:lnTo>
                      <a:pt x="3806" y="1903"/>
                    </a:lnTo>
                    <a:lnTo>
                      <a:pt x="3806" y="1900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8" y="1867"/>
                    </a:lnTo>
                    <a:lnTo>
                      <a:pt x="3796" y="1865"/>
                    </a:lnTo>
                    <a:lnTo>
                      <a:pt x="3792" y="1851"/>
                    </a:lnTo>
                    <a:lnTo>
                      <a:pt x="3791" y="1842"/>
                    </a:lnTo>
                    <a:lnTo>
                      <a:pt x="3789" y="1835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5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87" y="1809"/>
                    </a:lnTo>
                    <a:lnTo>
                      <a:pt x="3785" y="1809"/>
                    </a:lnTo>
                    <a:lnTo>
                      <a:pt x="3784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80" y="1762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77" y="1718"/>
                    </a:lnTo>
                    <a:lnTo>
                      <a:pt x="3771" y="1666"/>
                    </a:lnTo>
                    <a:lnTo>
                      <a:pt x="3770" y="1645"/>
                    </a:lnTo>
                    <a:lnTo>
                      <a:pt x="3768" y="1626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66" y="1582"/>
                    </a:lnTo>
                    <a:lnTo>
                      <a:pt x="3765" y="1561"/>
                    </a:lnTo>
                    <a:lnTo>
                      <a:pt x="3763" y="1538"/>
                    </a:lnTo>
                    <a:lnTo>
                      <a:pt x="3761" y="1514"/>
                    </a:lnTo>
                    <a:lnTo>
                      <a:pt x="3759" y="1491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58" y="1442"/>
                    </a:lnTo>
                    <a:lnTo>
                      <a:pt x="3756" y="1416"/>
                    </a:lnTo>
                    <a:lnTo>
                      <a:pt x="3752" y="1367"/>
                    </a:lnTo>
                    <a:lnTo>
                      <a:pt x="3751" y="1341"/>
                    </a:lnTo>
                    <a:lnTo>
                      <a:pt x="3749" y="1316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47" y="1266"/>
                    </a:lnTo>
                    <a:lnTo>
                      <a:pt x="3738" y="1144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37" y="1098"/>
                    </a:lnTo>
                    <a:lnTo>
                      <a:pt x="3733" y="1053"/>
                    </a:lnTo>
                    <a:lnTo>
                      <a:pt x="3731" y="1032"/>
                    </a:lnTo>
                    <a:lnTo>
                      <a:pt x="3730" y="1009"/>
                    </a:lnTo>
                    <a:lnTo>
                      <a:pt x="3728" y="990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26" y="948"/>
                    </a:lnTo>
                    <a:lnTo>
                      <a:pt x="3723" y="910"/>
                    </a:lnTo>
                    <a:lnTo>
                      <a:pt x="3721" y="892"/>
                    </a:lnTo>
                    <a:lnTo>
                      <a:pt x="3719" y="873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16" y="821"/>
                    </a:lnTo>
                    <a:lnTo>
                      <a:pt x="3714" y="803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705" y="710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96" y="628"/>
                    </a:lnTo>
                    <a:lnTo>
                      <a:pt x="3688" y="567"/>
                    </a:lnTo>
                    <a:lnTo>
                      <a:pt x="3686" y="567"/>
                    </a:lnTo>
                    <a:lnTo>
                      <a:pt x="3684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86" y="545"/>
                    </a:lnTo>
                    <a:lnTo>
                      <a:pt x="3684" y="545"/>
                    </a:lnTo>
                    <a:lnTo>
                      <a:pt x="3675" y="492"/>
                    </a:lnTo>
                    <a:lnTo>
                      <a:pt x="3675" y="490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5" y="473"/>
                    </a:lnTo>
                    <a:lnTo>
                      <a:pt x="3674" y="471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0" y="454"/>
                    </a:lnTo>
                    <a:lnTo>
                      <a:pt x="3670" y="452"/>
                    </a:lnTo>
                    <a:lnTo>
                      <a:pt x="3665" y="426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5" y="412"/>
                    </a:lnTo>
                    <a:lnTo>
                      <a:pt x="3663" y="410"/>
                    </a:lnTo>
                    <a:lnTo>
                      <a:pt x="3662" y="401"/>
                    </a:lnTo>
                    <a:lnTo>
                      <a:pt x="3660" y="394"/>
                    </a:lnTo>
                    <a:lnTo>
                      <a:pt x="3658" y="386"/>
                    </a:lnTo>
                    <a:lnTo>
                      <a:pt x="3655" y="372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5" y="358"/>
                    </a:lnTo>
                    <a:lnTo>
                      <a:pt x="3653" y="356"/>
                    </a:lnTo>
                    <a:lnTo>
                      <a:pt x="3651" y="349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4" y="323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4" y="312"/>
                    </a:lnTo>
                    <a:lnTo>
                      <a:pt x="3642" y="311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9" y="298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5" y="279"/>
                    </a:lnTo>
                    <a:lnTo>
                      <a:pt x="3634" y="277"/>
                    </a:lnTo>
                    <a:lnTo>
                      <a:pt x="3625" y="251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5" y="244"/>
                    </a:lnTo>
                    <a:lnTo>
                      <a:pt x="3623" y="242"/>
                    </a:lnTo>
                    <a:lnTo>
                      <a:pt x="3621" y="237"/>
                    </a:lnTo>
                    <a:lnTo>
                      <a:pt x="3621" y="235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18" y="228"/>
                    </a:lnTo>
                    <a:lnTo>
                      <a:pt x="3618" y="227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4" y="215"/>
                    </a:lnTo>
                    <a:lnTo>
                      <a:pt x="3613" y="215"/>
                    </a:lnTo>
                    <a:lnTo>
                      <a:pt x="3613" y="211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6" y="197"/>
                    </a:lnTo>
                    <a:lnTo>
                      <a:pt x="3606" y="195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4" y="190"/>
                    </a:lnTo>
                    <a:lnTo>
                      <a:pt x="3602" y="190"/>
                    </a:lnTo>
                    <a:lnTo>
                      <a:pt x="3602" y="187"/>
                    </a:lnTo>
                    <a:lnTo>
                      <a:pt x="3593" y="169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3" y="167"/>
                    </a:lnTo>
                    <a:lnTo>
                      <a:pt x="3592" y="167"/>
                    </a:lnTo>
                    <a:lnTo>
                      <a:pt x="3592" y="164"/>
                    </a:lnTo>
                    <a:lnTo>
                      <a:pt x="3590" y="160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5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0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83" y="148"/>
                    </a:lnTo>
                    <a:lnTo>
                      <a:pt x="3581" y="148"/>
                    </a:lnTo>
                    <a:lnTo>
                      <a:pt x="3579" y="143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4" y="134"/>
                    </a:lnTo>
                    <a:lnTo>
                      <a:pt x="3573" y="134"/>
                    </a:lnTo>
                    <a:lnTo>
                      <a:pt x="3571" y="129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0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4" y="120"/>
                    </a:lnTo>
                    <a:lnTo>
                      <a:pt x="3562" y="120"/>
                    </a:lnTo>
                    <a:lnTo>
                      <a:pt x="3560" y="115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3" y="108"/>
                    </a:lnTo>
                    <a:lnTo>
                      <a:pt x="3552" y="108"/>
                    </a:lnTo>
                    <a:lnTo>
                      <a:pt x="3550" y="103"/>
                    </a:lnTo>
                    <a:lnTo>
                      <a:pt x="3548" y="101"/>
                    </a:lnTo>
                    <a:lnTo>
                      <a:pt x="3543" y="99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43" y="98"/>
                    </a:lnTo>
                    <a:lnTo>
                      <a:pt x="3541" y="98"/>
                    </a:lnTo>
                    <a:lnTo>
                      <a:pt x="3539" y="92"/>
                    </a:lnTo>
                    <a:lnTo>
                      <a:pt x="3534" y="91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87"/>
                    </a:lnTo>
                    <a:lnTo>
                      <a:pt x="3527" y="85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32" y="89"/>
                    </a:lnTo>
                    <a:lnTo>
                      <a:pt x="3531" y="89"/>
                    </a:lnTo>
                    <a:lnTo>
                      <a:pt x="3529" y="84"/>
                    </a:lnTo>
                    <a:lnTo>
                      <a:pt x="3524" y="82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4" y="80"/>
                    </a:lnTo>
                    <a:lnTo>
                      <a:pt x="3518" y="78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5"/>
                    </a:lnTo>
                    <a:lnTo>
                      <a:pt x="3511" y="73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3" y="73"/>
                    </a:lnTo>
                    <a:lnTo>
                      <a:pt x="3508" y="71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8" y="70"/>
                    </a:lnTo>
                    <a:lnTo>
                      <a:pt x="3503" y="68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4" y="68"/>
                    </a:lnTo>
                    <a:lnTo>
                      <a:pt x="3499" y="66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501" y="66"/>
                    </a:lnTo>
                    <a:lnTo>
                      <a:pt x="3496" y="64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1" y="71"/>
                    </a:lnTo>
                    <a:lnTo>
                      <a:pt x="3499" y="66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3" y="70"/>
                    </a:lnTo>
                    <a:lnTo>
                      <a:pt x="3501" y="70"/>
                    </a:lnTo>
                    <a:lnTo>
                      <a:pt x="3499" y="64"/>
                    </a:lnTo>
                    <a:lnTo>
                      <a:pt x="3494" y="63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6" y="63"/>
                    </a:lnTo>
                    <a:lnTo>
                      <a:pt x="3490" y="61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92" y="61"/>
                    </a:lnTo>
                    <a:lnTo>
                      <a:pt x="3487" y="59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9" y="59"/>
                    </a:lnTo>
                    <a:lnTo>
                      <a:pt x="3483" y="57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5" y="57"/>
                    </a:lnTo>
                    <a:lnTo>
                      <a:pt x="3480" y="56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82" y="56"/>
                    </a:lnTo>
                    <a:lnTo>
                      <a:pt x="3477" y="54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0" y="61"/>
                    </a:lnTo>
                    <a:lnTo>
                      <a:pt x="3478" y="56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2" y="59"/>
                    </a:lnTo>
                    <a:lnTo>
                      <a:pt x="3480" y="59"/>
                    </a:lnTo>
                    <a:lnTo>
                      <a:pt x="3478" y="54"/>
                    </a:lnTo>
                    <a:lnTo>
                      <a:pt x="3473" y="52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3" y="52"/>
                    </a:lnTo>
                    <a:lnTo>
                      <a:pt x="3468" y="50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8" y="50"/>
                    </a:lnTo>
                    <a:lnTo>
                      <a:pt x="3463" y="49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4" y="49"/>
                    </a:lnTo>
                    <a:lnTo>
                      <a:pt x="3459" y="47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1" y="54"/>
                    </a:lnTo>
                    <a:lnTo>
                      <a:pt x="3459" y="49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3" y="52"/>
                    </a:lnTo>
                    <a:lnTo>
                      <a:pt x="3461" y="52"/>
                    </a:lnTo>
                    <a:lnTo>
                      <a:pt x="3459" y="47"/>
                    </a:lnTo>
                    <a:lnTo>
                      <a:pt x="3454" y="45"/>
                    </a:lnTo>
                    <a:lnTo>
                      <a:pt x="3435" y="45"/>
                    </a:lnTo>
                    <a:lnTo>
                      <a:pt x="3429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31" y="47"/>
                    </a:lnTo>
                    <a:lnTo>
                      <a:pt x="3426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8" y="49"/>
                    </a:lnTo>
                    <a:lnTo>
                      <a:pt x="3422" y="50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22" y="52"/>
                    </a:lnTo>
                    <a:lnTo>
                      <a:pt x="3417" y="54"/>
                    </a:lnTo>
                    <a:lnTo>
                      <a:pt x="3415" y="59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0" y="63"/>
                    </a:lnTo>
                    <a:lnTo>
                      <a:pt x="3410" y="64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7" y="68"/>
                    </a:lnTo>
                    <a:lnTo>
                      <a:pt x="3405" y="73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3"/>
                    </a:lnTo>
                    <a:lnTo>
                      <a:pt x="3405" y="75"/>
                    </a:lnTo>
                    <a:lnTo>
                      <a:pt x="3396" y="92"/>
                    </a:lnTo>
                    <a:lnTo>
                      <a:pt x="3396" y="91"/>
                    </a:lnTo>
                    <a:lnTo>
                      <a:pt x="3394" y="96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86" y="125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2" y="146"/>
                    </a:lnTo>
                    <a:lnTo>
                      <a:pt x="3381" y="155"/>
                    </a:lnTo>
                    <a:lnTo>
                      <a:pt x="3379" y="162"/>
                    </a:lnTo>
                    <a:lnTo>
                      <a:pt x="3379" y="164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5" y="181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74" y="204"/>
                    </a:lnTo>
                    <a:lnTo>
                      <a:pt x="3368" y="241"/>
                    </a:lnTo>
                    <a:lnTo>
                      <a:pt x="3367" y="255"/>
                    </a:lnTo>
                    <a:lnTo>
                      <a:pt x="3365" y="270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63" y="302"/>
                    </a:lnTo>
                    <a:lnTo>
                      <a:pt x="3361" y="321"/>
                    </a:lnTo>
                    <a:lnTo>
                      <a:pt x="3360" y="339"/>
                    </a:lnTo>
                    <a:lnTo>
                      <a:pt x="3358" y="359"/>
                    </a:lnTo>
                    <a:lnTo>
                      <a:pt x="3356" y="379"/>
                    </a:lnTo>
                    <a:lnTo>
                      <a:pt x="3354" y="400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49" y="490"/>
                    </a:lnTo>
                    <a:lnTo>
                      <a:pt x="3344" y="564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42" y="614"/>
                    </a:lnTo>
                    <a:lnTo>
                      <a:pt x="3340" y="639"/>
                    </a:lnTo>
                    <a:lnTo>
                      <a:pt x="3339" y="665"/>
                    </a:lnTo>
                    <a:lnTo>
                      <a:pt x="3335" y="714"/>
                    </a:lnTo>
                    <a:lnTo>
                      <a:pt x="3333" y="740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28" y="838"/>
                    </a:lnTo>
                    <a:lnTo>
                      <a:pt x="3326" y="861"/>
                    </a:lnTo>
                    <a:lnTo>
                      <a:pt x="3325" y="885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23" y="931"/>
                    </a:lnTo>
                    <a:lnTo>
                      <a:pt x="3321" y="951"/>
                    </a:lnTo>
                    <a:lnTo>
                      <a:pt x="3319" y="974"/>
                    </a:lnTo>
                    <a:lnTo>
                      <a:pt x="3316" y="1016"/>
                    </a:lnTo>
                    <a:lnTo>
                      <a:pt x="3314" y="1035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11" y="1095"/>
                    </a:lnTo>
                    <a:lnTo>
                      <a:pt x="3309" y="1112"/>
                    </a:lnTo>
                    <a:lnTo>
                      <a:pt x="3307" y="1131"/>
                    </a:lnTo>
                    <a:lnTo>
                      <a:pt x="3304" y="1166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00" y="1215"/>
                    </a:lnTo>
                    <a:lnTo>
                      <a:pt x="3298" y="1233"/>
                    </a:lnTo>
                    <a:lnTo>
                      <a:pt x="3297" y="1248"/>
                    </a:lnTo>
                    <a:lnTo>
                      <a:pt x="3295" y="1262"/>
                    </a:lnTo>
                    <a:lnTo>
                      <a:pt x="3293" y="1278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291" y="1308"/>
                    </a:lnTo>
                    <a:lnTo>
                      <a:pt x="3290" y="1322"/>
                    </a:lnTo>
                    <a:lnTo>
                      <a:pt x="3288" y="1334"/>
                    </a:lnTo>
                    <a:lnTo>
                      <a:pt x="3285" y="1362"/>
                    </a:lnTo>
                    <a:lnTo>
                      <a:pt x="3283" y="1374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72" y="1456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5" y="1507"/>
                    </a:lnTo>
                    <a:lnTo>
                      <a:pt x="3265" y="1509"/>
                    </a:lnTo>
                    <a:lnTo>
                      <a:pt x="3264" y="1519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53" y="1580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0" y="1605"/>
                    </a:lnTo>
                    <a:lnTo>
                      <a:pt x="3244" y="1626"/>
                    </a:lnTo>
                    <a:lnTo>
                      <a:pt x="3243" y="1634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37" y="1661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32" y="1680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29" y="1697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22" y="1720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5" y="1746"/>
                    </a:lnTo>
                    <a:lnTo>
                      <a:pt x="3215" y="1744"/>
                    </a:lnTo>
                    <a:lnTo>
                      <a:pt x="3211" y="1755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8" y="1769"/>
                    </a:lnTo>
                    <a:lnTo>
                      <a:pt x="3208" y="1767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2" y="1781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192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5" y="1821"/>
                    </a:lnTo>
                    <a:lnTo>
                      <a:pt x="3185" y="1823"/>
                    </a:lnTo>
                    <a:lnTo>
                      <a:pt x="3182" y="1830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0"/>
                    </a:lnTo>
                    <a:lnTo>
                      <a:pt x="3182" y="1832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6" y="1839"/>
                    </a:lnTo>
                    <a:lnTo>
                      <a:pt x="3176" y="1840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3" y="184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69" y="1851"/>
                    </a:lnTo>
                    <a:lnTo>
                      <a:pt x="3169" y="1853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2" y="1860"/>
                    </a:lnTo>
                    <a:lnTo>
                      <a:pt x="3161" y="1865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54" y="1872"/>
                    </a:lnTo>
                    <a:lnTo>
                      <a:pt x="3154" y="1874"/>
                    </a:lnTo>
                    <a:lnTo>
                      <a:pt x="3150" y="1881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8" y="1882"/>
                    </a:lnTo>
                    <a:lnTo>
                      <a:pt x="3143" y="1884"/>
                    </a:lnTo>
                    <a:lnTo>
                      <a:pt x="3141" y="1889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8" y="1893"/>
                    </a:lnTo>
                    <a:lnTo>
                      <a:pt x="3133" y="1895"/>
                    </a:lnTo>
                    <a:lnTo>
                      <a:pt x="3131" y="1900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31" y="1900"/>
                    </a:lnTo>
                    <a:lnTo>
                      <a:pt x="3126" y="1902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22" y="1907"/>
                    </a:lnTo>
                    <a:lnTo>
                      <a:pt x="3117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9" y="1909"/>
                    </a:lnTo>
                    <a:lnTo>
                      <a:pt x="3113" y="1910"/>
                    </a:lnTo>
                    <a:lnTo>
                      <a:pt x="3112" y="1912"/>
                    </a:lnTo>
                    <a:lnTo>
                      <a:pt x="3110" y="1917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2" y="1914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5" y="1912"/>
                    </a:lnTo>
                    <a:lnTo>
                      <a:pt x="3110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12" y="1914"/>
                    </a:lnTo>
                    <a:lnTo>
                      <a:pt x="3106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8" y="1915"/>
                    </a:lnTo>
                    <a:lnTo>
                      <a:pt x="3103" y="1917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103" y="1919"/>
                    </a:lnTo>
                    <a:lnTo>
                      <a:pt x="3098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8" y="1921"/>
                    </a:lnTo>
                    <a:lnTo>
                      <a:pt x="3093" y="1922"/>
                    </a:lnTo>
                    <a:lnTo>
                      <a:pt x="3091" y="1928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3" y="1924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6" y="1922"/>
                    </a:lnTo>
                    <a:lnTo>
                      <a:pt x="3091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91" y="1924"/>
                    </a:lnTo>
                    <a:lnTo>
                      <a:pt x="3086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7" y="1926"/>
                    </a:lnTo>
                    <a:lnTo>
                      <a:pt x="3082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4" y="1928"/>
                    </a:lnTo>
                    <a:lnTo>
                      <a:pt x="3079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29"/>
                    </a:lnTo>
                    <a:lnTo>
                      <a:pt x="3072" y="1931"/>
                    </a:lnTo>
                    <a:lnTo>
                      <a:pt x="3070" y="1936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2" y="1933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3" y="1931"/>
                    </a:lnTo>
                    <a:lnTo>
                      <a:pt x="3068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8" y="1933"/>
                    </a:lnTo>
                    <a:lnTo>
                      <a:pt x="3063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3" y="1935"/>
                    </a:lnTo>
                    <a:lnTo>
                      <a:pt x="3058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6"/>
                    </a:lnTo>
                    <a:lnTo>
                      <a:pt x="3051" y="1938"/>
                    </a:lnTo>
                    <a:lnTo>
                      <a:pt x="3049" y="1943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40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38"/>
                    </a:lnTo>
                    <a:lnTo>
                      <a:pt x="3045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0"/>
                    </a:lnTo>
                    <a:lnTo>
                      <a:pt x="3038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2"/>
                    </a:lnTo>
                    <a:lnTo>
                      <a:pt x="3031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28" y="1943"/>
                    </a:lnTo>
                    <a:lnTo>
                      <a:pt x="3023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5" y="1945"/>
                    </a:lnTo>
                    <a:lnTo>
                      <a:pt x="3000" y="1943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8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5" y="1940"/>
                    </a:lnTo>
                    <a:lnTo>
                      <a:pt x="2990" y="1938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0" y="1935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4" y="1928"/>
                    </a:lnTo>
                    <a:lnTo>
                      <a:pt x="2983" y="1928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4" y="1905"/>
                    </a:lnTo>
                    <a:lnTo>
                      <a:pt x="2972" y="1905"/>
                    </a:lnTo>
                    <a:lnTo>
                      <a:pt x="2972" y="1902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3" y="1868"/>
                    </a:lnTo>
                    <a:lnTo>
                      <a:pt x="2962" y="1867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8" y="1854"/>
                    </a:lnTo>
                    <a:lnTo>
                      <a:pt x="2956" y="1846"/>
                    </a:lnTo>
                    <a:lnTo>
                      <a:pt x="2955" y="1839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3" y="1812"/>
                    </a:lnTo>
                    <a:lnTo>
                      <a:pt x="2951" y="1812"/>
                    </a:lnTo>
                    <a:lnTo>
                      <a:pt x="2948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6" y="1767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42" y="1723"/>
                    </a:lnTo>
                    <a:lnTo>
                      <a:pt x="2941" y="1708"/>
                    </a:lnTo>
                    <a:lnTo>
                      <a:pt x="2939" y="1690"/>
                    </a:lnTo>
                    <a:lnTo>
                      <a:pt x="2934" y="1633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32" y="1591"/>
                    </a:lnTo>
                    <a:lnTo>
                      <a:pt x="2927" y="1523"/>
                    </a:lnTo>
                    <a:lnTo>
                      <a:pt x="2925" y="1498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23" y="1451"/>
                    </a:lnTo>
                    <a:lnTo>
                      <a:pt x="2921" y="1425"/>
                    </a:lnTo>
                    <a:lnTo>
                      <a:pt x="2918" y="1376"/>
                    </a:lnTo>
                    <a:lnTo>
                      <a:pt x="2916" y="1350"/>
                    </a:lnTo>
                    <a:lnTo>
                      <a:pt x="2914" y="1325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13" y="1275"/>
                    </a:lnTo>
                    <a:lnTo>
                      <a:pt x="2909" y="1226"/>
                    </a:lnTo>
                    <a:lnTo>
                      <a:pt x="2907" y="1199"/>
                    </a:lnTo>
                    <a:lnTo>
                      <a:pt x="2906" y="1177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902" y="1105"/>
                    </a:lnTo>
                    <a:lnTo>
                      <a:pt x="2899" y="1060"/>
                    </a:lnTo>
                    <a:lnTo>
                      <a:pt x="2897" y="1039"/>
                    </a:lnTo>
                    <a:lnTo>
                      <a:pt x="2895" y="1016"/>
                    </a:lnTo>
                    <a:lnTo>
                      <a:pt x="2894" y="995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92" y="955"/>
                    </a:lnTo>
                    <a:lnTo>
                      <a:pt x="2887" y="897"/>
                    </a:lnTo>
                    <a:lnTo>
                      <a:pt x="2885" y="880"/>
                    </a:lnTo>
                    <a:lnTo>
                      <a:pt x="2883" y="861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81" y="826"/>
                    </a:lnTo>
                    <a:lnTo>
                      <a:pt x="2880" y="810"/>
                    </a:lnTo>
                    <a:lnTo>
                      <a:pt x="2878" y="793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71" y="716"/>
                    </a:lnTo>
                    <a:lnTo>
                      <a:pt x="2869" y="700"/>
                    </a:lnTo>
                    <a:lnTo>
                      <a:pt x="2864" y="658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62" y="632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52" y="548"/>
                    </a:lnTo>
                    <a:lnTo>
                      <a:pt x="2850" y="548"/>
                    </a:lnTo>
                    <a:lnTo>
                      <a:pt x="2846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46" y="515"/>
                    </a:lnTo>
                    <a:lnTo>
                      <a:pt x="2845" y="513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39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41" y="476"/>
                    </a:lnTo>
                    <a:lnTo>
                      <a:pt x="2839" y="476"/>
                    </a:lnTo>
                    <a:lnTo>
                      <a:pt x="2838" y="466"/>
                    </a:lnTo>
                    <a:lnTo>
                      <a:pt x="2838" y="464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31" y="414"/>
                    </a:lnTo>
                    <a:lnTo>
                      <a:pt x="2829" y="412"/>
                    </a:lnTo>
                    <a:lnTo>
                      <a:pt x="2827" y="403"/>
                    </a:lnTo>
                    <a:lnTo>
                      <a:pt x="2825" y="396"/>
                    </a:lnTo>
                    <a:lnTo>
                      <a:pt x="2824" y="387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20" y="361"/>
                    </a:lnTo>
                    <a:lnTo>
                      <a:pt x="2818" y="359"/>
                    </a:lnTo>
                    <a:lnTo>
                      <a:pt x="2810" y="325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10" y="314"/>
                    </a:lnTo>
                    <a:lnTo>
                      <a:pt x="2808" y="312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803" y="295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801" y="281"/>
                    </a:lnTo>
                    <a:lnTo>
                      <a:pt x="2799" y="279"/>
                    </a:lnTo>
                    <a:lnTo>
                      <a:pt x="2791" y="253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91" y="246"/>
                    </a:lnTo>
                    <a:lnTo>
                      <a:pt x="2789" y="246"/>
                    </a:lnTo>
                    <a:lnTo>
                      <a:pt x="2789" y="242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5" y="235"/>
                    </a:lnTo>
                    <a:lnTo>
                      <a:pt x="2785" y="234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2" y="227"/>
                    </a:lnTo>
                    <a:lnTo>
                      <a:pt x="2782" y="225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80" y="216"/>
                    </a:lnTo>
                    <a:lnTo>
                      <a:pt x="2778" y="216"/>
                    </a:lnTo>
                    <a:lnTo>
                      <a:pt x="2778" y="213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70" y="192"/>
                    </a:lnTo>
                    <a:lnTo>
                      <a:pt x="2768" y="192"/>
                    </a:lnTo>
                    <a:lnTo>
                      <a:pt x="2768" y="188"/>
                    </a:lnTo>
                    <a:lnTo>
                      <a:pt x="2759" y="171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9" y="169"/>
                    </a:lnTo>
                    <a:lnTo>
                      <a:pt x="2757" y="169"/>
                    </a:lnTo>
                    <a:lnTo>
                      <a:pt x="2757" y="166"/>
                    </a:lnTo>
                    <a:lnTo>
                      <a:pt x="2756" y="162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7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2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9" y="150"/>
                    </a:lnTo>
                    <a:lnTo>
                      <a:pt x="2747" y="150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1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40" y="136"/>
                    </a:lnTo>
                    <a:lnTo>
                      <a:pt x="2738" y="136"/>
                    </a:lnTo>
                    <a:lnTo>
                      <a:pt x="2736" y="131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9" y="122"/>
                    </a:lnTo>
                    <a:lnTo>
                      <a:pt x="2728" y="122"/>
                    </a:lnTo>
                    <a:lnTo>
                      <a:pt x="2726" y="117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9" y="110"/>
                    </a:lnTo>
                    <a:lnTo>
                      <a:pt x="2717" y="110"/>
                    </a:lnTo>
                    <a:lnTo>
                      <a:pt x="2715" y="104"/>
                    </a:lnTo>
                    <a:lnTo>
                      <a:pt x="2707" y="96"/>
                    </a:lnTo>
                    <a:lnTo>
                      <a:pt x="2702" y="94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7" y="101"/>
                    </a:lnTo>
                    <a:lnTo>
                      <a:pt x="2705" y="96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9" y="99"/>
                    </a:lnTo>
                    <a:lnTo>
                      <a:pt x="2707" y="99"/>
                    </a:lnTo>
                    <a:lnTo>
                      <a:pt x="2705" y="94"/>
                    </a:lnTo>
                    <a:lnTo>
                      <a:pt x="2700" y="89"/>
                    </a:lnTo>
                    <a:lnTo>
                      <a:pt x="2695" y="87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8" y="89"/>
                    </a:lnTo>
                    <a:lnTo>
                      <a:pt x="2696" y="89"/>
                    </a:lnTo>
                    <a:lnTo>
                      <a:pt x="2695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9" y="80"/>
                    </a:lnTo>
                    <a:lnTo>
                      <a:pt x="2684" y="78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6" y="77"/>
                    </a:lnTo>
                    <a:lnTo>
                      <a:pt x="2681" y="75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81" y="73"/>
                    </a:lnTo>
                    <a:lnTo>
                      <a:pt x="2675" y="71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7" y="71"/>
                    </a:lnTo>
                    <a:lnTo>
                      <a:pt x="2672" y="70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7" y="77"/>
                    </a:lnTo>
                    <a:lnTo>
                      <a:pt x="2675" y="71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9" y="75"/>
                    </a:lnTo>
                    <a:lnTo>
                      <a:pt x="2677" y="75"/>
                    </a:lnTo>
                    <a:lnTo>
                      <a:pt x="2675" y="70"/>
                    </a:lnTo>
                    <a:lnTo>
                      <a:pt x="2674" y="68"/>
                    </a:lnTo>
                    <a:lnTo>
                      <a:pt x="2668" y="66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70" y="66"/>
                    </a:lnTo>
                    <a:lnTo>
                      <a:pt x="2665" y="64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7" y="64"/>
                    </a:lnTo>
                    <a:lnTo>
                      <a:pt x="2661" y="63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7" y="70"/>
                    </a:lnTo>
                    <a:lnTo>
                      <a:pt x="2665" y="64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8" y="68"/>
                    </a:lnTo>
                    <a:lnTo>
                      <a:pt x="2667" y="68"/>
                    </a:lnTo>
                    <a:lnTo>
                      <a:pt x="2665" y="63"/>
                    </a:lnTo>
                    <a:lnTo>
                      <a:pt x="2660" y="61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61" y="61"/>
                    </a:lnTo>
                    <a:lnTo>
                      <a:pt x="2656" y="59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8" y="59"/>
                    </a:lnTo>
                    <a:lnTo>
                      <a:pt x="2653" y="57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3" y="56"/>
                    </a:lnTo>
                    <a:lnTo>
                      <a:pt x="2647" y="54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7" y="54"/>
                    </a:lnTo>
                    <a:lnTo>
                      <a:pt x="2642" y="52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4" y="52"/>
                    </a:lnTo>
                    <a:lnTo>
                      <a:pt x="2639" y="50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40" y="50"/>
                    </a:lnTo>
                    <a:lnTo>
                      <a:pt x="2635" y="49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3" y="49"/>
                    </a:lnTo>
                    <a:lnTo>
                      <a:pt x="2628" y="47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6" y="54"/>
                    </a:lnTo>
                    <a:lnTo>
                      <a:pt x="2625" y="49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8" y="52"/>
                    </a:lnTo>
                    <a:lnTo>
                      <a:pt x="2626" y="52"/>
                    </a:lnTo>
                    <a:lnTo>
                      <a:pt x="2625" y="47"/>
                    </a:lnTo>
                    <a:lnTo>
                      <a:pt x="2619" y="45"/>
                    </a:lnTo>
                    <a:lnTo>
                      <a:pt x="2618" y="45"/>
                    </a:lnTo>
                    <a:lnTo>
                      <a:pt x="2613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09" y="47"/>
                    </a:lnTo>
                    <a:lnTo>
                      <a:pt x="2604" y="49"/>
                    </a:lnTo>
                    <a:lnTo>
                      <a:pt x="2602" y="54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4" y="50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6" y="49"/>
                    </a:lnTo>
                    <a:lnTo>
                      <a:pt x="2600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602" y="50"/>
                    </a:lnTo>
                    <a:lnTo>
                      <a:pt x="2597" y="52"/>
                    </a:lnTo>
                    <a:lnTo>
                      <a:pt x="2593" y="56"/>
                    </a:lnTo>
                    <a:lnTo>
                      <a:pt x="2592" y="61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3" y="57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7" y="56"/>
                    </a:lnTo>
                    <a:lnTo>
                      <a:pt x="2592" y="57"/>
                    </a:lnTo>
                    <a:lnTo>
                      <a:pt x="2590" y="59"/>
                    </a:lnTo>
                    <a:lnTo>
                      <a:pt x="2590" y="61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5" y="66"/>
                    </a:lnTo>
                    <a:lnTo>
                      <a:pt x="2585" y="68"/>
                    </a:lnTo>
                    <a:lnTo>
                      <a:pt x="2581" y="75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71" y="98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7" y="111"/>
                    </a:lnTo>
                    <a:lnTo>
                      <a:pt x="2567" y="110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62" y="127"/>
                    </a:lnTo>
                    <a:lnTo>
                      <a:pt x="2560" y="134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58" y="148"/>
                    </a:lnTo>
                    <a:lnTo>
                      <a:pt x="2551" y="183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48" y="218"/>
                    </a:lnTo>
                    <a:lnTo>
                      <a:pt x="2546" y="230"/>
                    </a:lnTo>
                    <a:lnTo>
                      <a:pt x="2543" y="258"/>
                    </a:lnTo>
                    <a:lnTo>
                      <a:pt x="2541" y="274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37" y="325"/>
                    </a:lnTo>
                    <a:lnTo>
                      <a:pt x="2534" y="363"/>
                    </a:lnTo>
                    <a:lnTo>
                      <a:pt x="2530" y="405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27" y="473"/>
                    </a:lnTo>
                    <a:lnTo>
                      <a:pt x="2520" y="571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18" y="620"/>
                    </a:lnTo>
                    <a:lnTo>
                      <a:pt x="2517" y="646"/>
                    </a:lnTo>
                    <a:lnTo>
                      <a:pt x="2515" y="670"/>
                    </a:lnTo>
                    <a:lnTo>
                      <a:pt x="2513" y="697"/>
                    </a:lnTo>
                    <a:lnTo>
                      <a:pt x="2510" y="745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06" y="821"/>
                    </a:lnTo>
                    <a:lnTo>
                      <a:pt x="2504" y="843"/>
                    </a:lnTo>
                    <a:lnTo>
                      <a:pt x="2503" y="868"/>
                    </a:lnTo>
                    <a:lnTo>
                      <a:pt x="2499" y="913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497" y="958"/>
                    </a:lnTo>
                    <a:lnTo>
                      <a:pt x="2492" y="1021"/>
                    </a:lnTo>
                    <a:lnTo>
                      <a:pt x="2490" y="1041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87" y="1100"/>
                    </a:lnTo>
                    <a:lnTo>
                      <a:pt x="2483" y="1135"/>
                    </a:lnTo>
                    <a:lnTo>
                      <a:pt x="2482" y="1154"/>
                    </a:lnTo>
                    <a:lnTo>
                      <a:pt x="2480" y="1172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78" y="1205"/>
                    </a:lnTo>
                    <a:lnTo>
                      <a:pt x="2471" y="1268"/>
                    </a:lnTo>
                    <a:lnTo>
                      <a:pt x="2469" y="1282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68" y="1311"/>
                    </a:lnTo>
                    <a:lnTo>
                      <a:pt x="2466" y="1325"/>
                    </a:lnTo>
                    <a:lnTo>
                      <a:pt x="2464" y="1337"/>
                    </a:lnTo>
                    <a:lnTo>
                      <a:pt x="2462" y="1351"/>
                    </a:lnTo>
                    <a:lnTo>
                      <a:pt x="2461" y="1364"/>
                    </a:lnTo>
                    <a:lnTo>
                      <a:pt x="2459" y="1378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54" y="1425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0" y="1447"/>
                    </a:lnTo>
                    <a:lnTo>
                      <a:pt x="2448" y="146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1" y="1509"/>
                    </a:lnTo>
                    <a:lnTo>
                      <a:pt x="2441" y="1510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38" y="1528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6" y="1545"/>
                    </a:lnTo>
                    <a:lnTo>
                      <a:pt x="2436" y="1547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3" y="1564"/>
                    </a:lnTo>
                    <a:lnTo>
                      <a:pt x="2431" y="1571"/>
                    </a:lnTo>
                    <a:lnTo>
                      <a:pt x="2429" y="1580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7" y="1596"/>
                    </a:lnTo>
                    <a:lnTo>
                      <a:pt x="2426" y="1605"/>
                    </a:lnTo>
                    <a:lnTo>
                      <a:pt x="2422" y="1619"/>
                    </a:lnTo>
                    <a:lnTo>
                      <a:pt x="2421" y="1627"/>
                    </a:lnTo>
                    <a:lnTo>
                      <a:pt x="2419" y="1634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15" y="1654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0" y="1673"/>
                    </a:lnTo>
                    <a:lnTo>
                      <a:pt x="2408" y="1680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03" y="1702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398" y="1720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1" y="1746"/>
                    </a:lnTo>
                    <a:lnTo>
                      <a:pt x="2391" y="1744"/>
                    </a:lnTo>
                    <a:lnTo>
                      <a:pt x="2387" y="1755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4" y="1769"/>
                    </a:lnTo>
                    <a:lnTo>
                      <a:pt x="2384" y="1767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0" y="1778"/>
                    </a:lnTo>
                    <a:lnTo>
                      <a:pt x="2380" y="1776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7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5" y="1793"/>
                    </a:lnTo>
                    <a:lnTo>
                      <a:pt x="2375" y="1792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68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1" y="1823"/>
                    </a:lnTo>
                    <a:lnTo>
                      <a:pt x="2361" y="1825"/>
                    </a:lnTo>
                    <a:lnTo>
                      <a:pt x="2358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6" y="1835"/>
                    </a:lnTo>
                    <a:lnTo>
                      <a:pt x="2356" y="1837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2" y="1840"/>
                    </a:lnTo>
                    <a:lnTo>
                      <a:pt x="2352" y="1842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4" y="1856"/>
                    </a:lnTo>
                    <a:lnTo>
                      <a:pt x="2344" y="1858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0" y="1861"/>
                    </a:lnTo>
                    <a:lnTo>
                      <a:pt x="2340" y="1863"/>
                    </a:lnTo>
                    <a:lnTo>
                      <a:pt x="2337" y="1870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5" y="1870"/>
                    </a:lnTo>
                    <a:lnTo>
                      <a:pt x="2335" y="1872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28" y="1879"/>
                    </a:lnTo>
                    <a:lnTo>
                      <a:pt x="2326" y="1884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19" y="1889"/>
                    </a:lnTo>
                    <a:lnTo>
                      <a:pt x="2318" y="1895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6" y="1896"/>
                    </a:lnTo>
                    <a:lnTo>
                      <a:pt x="2311" y="1898"/>
                    </a:lnTo>
                    <a:lnTo>
                      <a:pt x="2309" y="1900"/>
                    </a:lnTo>
                    <a:lnTo>
                      <a:pt x="2307" y="1905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9" y="1903"/>
                    </a:lnTo>
                    <a:lnTo>
                      <a:pt x="2304" y="1905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4" y="1907"/>
                    </a:lnTo>
                    <a:lnTo>
                      <a:pt x="2298" y="1909"/>
                    </a:lnTo>
                    <a:lnTo>
                      <a:pt x="2297" y="1914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298" y="1910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302" y="1909"/>
                    </a:lnTo>
                    <a:lnTo>
                      <a:pt x="2297" y="1910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7" y="1912"/>
                    </a:lnTo>
                    <a:lnTo>
                      <a:pt x="2291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3" y="1914"/>
                    </a:lnTo>
                    <a:lnTo>
                      <a:pt x="2288" y="1915"/>
                    </a:lnTo>
                    <a:lnTo>
                      <a:pt x="2286" y="1921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88" y="1917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91" y="1915"/>
                    </a:lnTo>
                    <a:lnTo>
                      <a:pt x="2286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8" y="1917"/>
                    </a:lnTo>
                    <a:lnTo>
                      <a:pt x="2283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3" y="1919"/>
                    </a:lnTo>
                    <a:lnTo>
                      <a:pt x="2277" y="1921"/>
                    </a:lnTo>
                    <a:lnTo>
                      <a:pt x="2276" y="1926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7" y="1922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9" y="1921"/>
                    </a:lnTo>
                    <a:lnTo>
                      <a:pt x="2274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6" y="1922"/>
                    </a:lnTo>
                    <a:lnTo>
                      <a:pt x="2270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70" y="1924"/>
                    </a:lnTo>
                    <a:lnTo>
                      <a:pt x="2265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5" y="1926"/>
                    </a:lnTo>
                    <a:lnTo>
                      <a:pt x="2260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8"/>
                    </a:lnTo>
                    <a:lnTo>
                      <a:pt x="2253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3" y="1929"/>
                    </a:lnTo>
                    <a:lnTo>
                      <a:pt x="2248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4" y="1931"/>
                    </a:lnTo>
                    <a:lnTo>
                      <a:pt x="2239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3"/>
                    </a:lnTo>
                    <a:lnTo>
                      <a:pt x="2232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5"/>
                    </a:lnTo>
                    <a:lnTo>
                      <a:pt x="2225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2" y="1936"/>
                    </a:lnTo>
                    <a:lnTo>
                      <a:pt x="2216" y="1938"/>
                    </a:lnTo>
                    <a:lnTo>
                      <a:pt x="2215" y="1943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40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38"/>
                    </a:lnTo>
                    <a:lnTo>
                      <a:pt x="2211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0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4" y="1942"/>
                    </a:lnTo>
                    <a:lnTo>
                      <a:pt x="2199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9" y="1943"/>
                    </a:lnTo>
                    <a:lnTo>
                      <a:pt x="2194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5"/>
                    </a:lnTo>
                    <a:lnTo>
                      <a:pt x="2187" y="1947"/>
                    </a:lnTo>
                    <a:lnTo>
                      <a:pt x="2185" y="1952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9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7"/>
                    </a:lnTo>
                    <a:lnTo>
                      <a:pt x="2181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1" y="1949"/>
                    </a:lnTo>
                    <a:lnTo>
                      <a:pt x="2176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0"/>
                    </a:lnTo>
                    <a:lnTo>
                      <a:pt x="2169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6" y="1952"/>
                    </a:lnTo>
                    <a:lnTo>
                      <a:pt x="2160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7" y="1954"/>
                    </a:lnTo>
                    <a:lnTo>
                      <a:pt x="2152" y="1952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52" y="1952"/>
                    </a:lnTo>
                    <a:lnTo>
                      <a:pt x="2146" y="1950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47"/>
                    </a:lnTo>
                    <a:lnTo>
                      <a:pt x="2141" y="1947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8" y="1942"/>
                    </a:lnTo>
                    <a:lnTo>
                      <a:pt x="2136" y="1938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1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9" y="1926"/>
                    </a:lnTo>
                    <a:lnTo>
                      <a:pt x="2127" y="1926"/>
                    </a:lnTo>
                    <a:lnTo>
                      <a:pt x="2127" y="1922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9" y="1898"/>
                    </a:lnTo>
                    <a:lnTo>
                      <a:pt x="2117" y="1896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8" y="1854"/>
                    </a:lnTo>
                    <a:lnTo>
                      <a:pt x="2106" y="1853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098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98" y="1785"/>
                    </a:lnTo>
                    <a:lnTo>
                      <a:pt x="2092" y="1743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9" y="1692"/>
                    </a:lnTo>
                    <a:lnTo>
                      <a:pt x="2087" y="1674"/>
                    </a:lnTo>
                    <a:lnTo>
                      <a:pt x="2085" y="1655"/>
                    </a:lnTo>
                    <a:lnTo>
                      <a:pt x="2080" y="1592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8" y="1545"/>
                    </a:lnTo>
                    <a:lnTo>
                      <a:pt x="2077" y="1523"/>
                    </a:lnTo>
                    <a:lnTo>
                      <a:pt x="2071" y="1449"/>
                    </a:lnTo>
                    <a:lnTo>
                      <a:pt x="2070" y="1423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68" y="1372"/>
                    </a:lnTo>
                    <a:lnTo>
                      <a:pt x="2064" y="1320"/>
                    </a:lnTo>
                    <a:lnTo>
                      <a:pt x="2063" y="1296"/>
                    </a:lnTo>
                    <a:lnTo>
                      <a:pt x="2059" y="1243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57" y="1192"/>
                    </a:lnTo>
                    <a:lnTo>
                      <a:pt x="2052" y="1119"/>
                    </a:lnTo>
                    <a:lnTo>
                      <a:pt x="2050" y="1096"/>
                    </a:lnTo>
                    <a:lnTo>
                      <a:pt x="2049" y="1072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47" y="1027"/>
                    </a:lnTo>
                    <a:lnTo>
                      <a:pt x="2045" y="1004"/>
                    </a:lnTo>
                    <a:lnTo>
                      <a:pt x="2038" y="920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37" y="880"/>
                    </a:lnTo>
                    <a:lnTo>
                      <a:pt x="2035" y="861"/>
                    </a:lnTo>
                    <a:lnTo>
                      <a:pt x="2033" y="843"/>
                    </a:lnTo>
                    <a:lnTo>
                      <a:pt x="2031" y="824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28" y="772"/>
                    </a:lnTo>
                    <a:lnTo>
                      <a:pt x="2026" y="754"/>
                    </a:lnTo>
                    <a:lnTo>
                      <a:pt x="2024" y="738"/>
                    </a:lnTo>
                    <a:lnTo>
                      <a:pt x="2023" y="721"/>
                    </a:lnTo>
                    <a:lnTo>
                      <a:pt x="2019" y="690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17" y="660"/>
                    </a:lnTo>
                    <a:lnTo>
                      <a:pt x="2010" y="604"/>
                    </a:lnTo>
                    <a:lnTo>
                      <a:pt x="2009" y="592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2007" y="566"/>
                    </a:lnTo>
                    <a:lnTo>
                      <a:pt x="2003" y="541"/>
                    </a:lnTo>
                    <a:lnTo>
                      <a:pt x="2002" y="541"/>
                    </a:lnTo>
                    <a:lnTo>
                      <a:pt x="2000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2000" y="518"/>
                    </a:lnTo>
                    <a:lnTo>
                      <a:pt x="1998" y="518"/>
                    </a:lnTo>
                    <a:lnTo>
                      <a:pt x="1995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96" y="487"/>
                    </a:lnTo>
                    <a:lnTo>
                      <a:pt x="1995" y="487"/>
                    </a:lnTo>
                    <a:lnTo>
                      <a:pt x="1991" y="466"/>
                    </a:lnTo>
                    <a:lnTo>
                      <a:pt x="1991" y="464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8" y="447"/>
                    </a:lnTo>
                    <a:lnTo>
                      <a:pt x="1988" y="445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6" y="421"/>
                    </a:lnTo>
                    <a:lnTo>
                      <a:pt x="1984" y="419"/>
                    </a:lnTo>
                    <a:lnTo>
                      <a:pt x="1982" y="410"/>
                    </a:lnTo>
                    <a:lnTo>
                      <a:pt x="1981" y="403"/>
                    </a:lnTo>
                    <a:lnTo>
                      <a:pt x="1979" y="394"/>
                    </a:lnTo>
                    <a:lnTo>
                      <a:pt x="1977" y="387"/>
                    </a:lnTo>
                    <a:lnTo>
                      <a:pt x="1975" y="379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5" y="366"/>
                    </a:lnTo>
                    <a:lnTo>
                      <a:pt x="1974" y="365"/>
                    </a:lnTo>
                    <a:lnTo>
                      <a:pt x="1972" y="358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7" y="339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7" y="330"/>
                    </a:lnTo>
                    <a:lnTo>
                      <a:pt x="1965" y="328"/>
                    </a:lnTo>
                    <a:lnTo>
                      <a:pt x="1963" y="321"/>
                    </a:lnTo>
                    <a:lnTo>
                      <a:pt x="1958" y="305"/>
                    </a:lnTo>
                    <a:lnTo>
                      <a:pt x="1958" y="304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6" y="293"/>
                    </a:lnTo>
                    <a:lnTo>
                      <a:pt x="1954" y="293"/>
                    </a:lnTo>
                    <a:lnTo>
                      <a:pt x="1954" y="290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1" y="283"/>
                    </a:lnTo>
                    <a:lnTo>
                      <a:pt x="1951" y="281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7" y="274"/>
                    </a:lnTo>
                    <a:lnTo>
                      <a:pt x="1947" y="272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6" y="265"/>
                    </a:lnTo>
                    <a:lnTo>
                      <a:pt x="1944" y="265"/>
                    </a:lnTo>
                    <a:lnTo>
                      <a:pt x="1944" y="262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5" y="242"/>
                    </a:lnTo>
                    <a:lnTo>
                      <a:pt x="1934" y="242"/>
                    </a:lnTo>
                    <a:lnTo>
                      <a:pt x="1934" y="239"/>
                    </a:lnTo>
                    <a:lnTo>
                      <a:pt x="1930" y="232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7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5" y="223"/>
                    </a:lnTo>
                    <a:lnTo>
                      <a:pt x="1923" y="223"/>
                    </a:lnTo>
                    <a:lnTo>
                      <a:pt x="1923" y="220"/>
                    </a:lnTo>
                    <a:lnTo>
                      <a:pt x="1921" y="216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1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6" y="208"/>
                    </a:lnTo>
                    <a:lnTo>
                      <a:pt x="1914" y="208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199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2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6" y="192"/>
                    </a:lnTo>
                    <a:lnTo>
                      <a:pt x="1904" y="192"/>
                    </a:lnTo>
                    <a:lnTo>
                      <a:pt x="1904" y="188"/>
                    </a:lnTo>
                    <a:lnTo>
                      <a:pt x="1902" y="185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5" y="174"/>
                    </a:lnTo>
                    <a:lnTo>
                      <a:pt x="1893" y="174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6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59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5" y="157"/>
                    </a:lnTo>
                    <a:lnTo>
                      <a:pt x="1883" y="157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48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3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4" y="139"/>
                    </a:lnTo>
                    <a:lnTo>
                      <a:pt x="1872" y="139"/>
                    </a:lnTo>
                    <a:lnTo>
                      <a:pt x="1872" y="136"/>
                    </a:lnTo>
                    <a:lnTo>
                      <a:pt x="1871" y="132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7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4" y="120"/>
                    </a:lnTo>
                    <a:lnTo>
                      <a:pt x="1862" y="120"/>
                    </a:lnTo>
                    <a:lnTo>
                      <a:pt x="1862" y="117"/>
                    </a:lnTo>
                    <a:lnTo>
                      <a:pt x="1858" y="110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5" y="103"/>
                    </a:lnTo>
                    <a:lnTo>
                      <a:pt x="1853" y="103"/>
                    </a:lnTo>
                    <a:lnTo>
                      <a:pt x="1853" y="99"/>
                    </a:lnTo>
                    <a:lnTo>
                      <a:pt x="1850" y="92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5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77"/>
                    </a:lnTo>
                    <a:lnTo>
                      <a:pt x="1841" y="75"/>
                    </a:lnTo>
                    <a:lnTo>
                      <a:pt x="1839" y="71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4" y="63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4" y="61"/>
                    </a:lnTo>
                    <a:lnTo>
                      <a:pt x="1832" y="61"/>
                    </a:lnTo>
                    <a:lnTo>
                      <a:pt x="1832" y="57"/>
                    </a:lnTo>
                    <a:lnTo>
                      <a:pt x="1831" y="54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5" y="45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4" y="42"/>
                    </a:lnTo>
                    <a:lnTo>
                      <a:pt x="1822" y="42"/>
                    </a:lnTo>
                    <a:lnTo>
                      <a:pt x="1822" y="38"/>
                    </a:lnTo>
                    <a:lnTo>
                      <a:pt x="1820" y="35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29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4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3" y="24"/>
                    </a:lnTo>
                    <a:lnTo>
                      <a:pt x="1811" y="24"/>
                    </a:lnTo>
                    <a:lnTo>
                      <a:pt x="1811" y="21"/>
                    </a:lnTo>
                    <a:lnTo>
                      <a:pt x="1810" y="17"/>
                    </a:lnTo>
                    <a:lnTo>
                      <a:pt x="1796" y="3"/>
                    </a:lnTo>
                    <a:lnTo>
                      <a:pt x="1790" y="1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92" y="1"/>
                    </a:lnTo>
                    <a:lnTo>
                      <a:pt x="1787" y="0"/>
                    </a:lnTo>
                    <a:lnTo>
                      <a:pt x="1780" y="0"/>
                    </a:lnTo>
                    <a:lnTo>
                      <a:pt x="1775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6" y="1"/>
                    </a:lnTo>
                    <a:lnTo>
                      <a:pt x="1771" y="3"/>
                    </a:lnTo>
                    <a:lnTo>
                      <a:pt x="1768" y="7"/>
                    </a:lnTo>
                    <a:lnTo>
                      <a:pt x="1768" y="8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2" y="14"/>
                    </a:lnTo>
                    <a:lnTo>
                      <a:pt x="1762" y="15"/>
                    </a:lnTo>
                    <a:lnTo>
                      <a:pt x="1757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4" y="36"/>
                    </a:lnTo>
                    <a:lnTo>
                      <a:pt x="1754" y="35"/>
                    </a:lnTo>
                    <a:lnTo>
                      <a:pt x="1747" y="56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2" y="82"/>
                    </a:lnTo>
                    <a:lnTo>
                      <a:pt x="1740" y="91"/>
                    </a:lnTo>
                    <a:lnTo>
                      <a:pt x="1738" y="98"/>
                    </a:lnTo>
                    <a:lnTo>
                      <a:pt x="1736" y="106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5" y="125"/>
                    </a:lnTo>
                    <a:lnTo>
                      <a:pt x="1735" y="127"/>
                    </a:lnTo>
                    <a:lnTo>
                      <a:pt x="1733" y="138"/>
                    </a:lnTo>
                    <a:lnTo>
                      <a:pt x="1728" y="174"/>
                    </a:lnTo>
                    <a:lnTo>
                      <a:pt x="1726" y="188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22" y="235"/>
                    </a:lnTo>
                    <a:lnTo>
                      <a:pt x="1721" y="253"/>
                    </a:lnTo>
                    <a:lnTo>
                      <a:pt x="1717" y="291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15" y="333"/>
                    </a:lnTo>
                    <a:lnTo>
                      <a:pt x="1710" y="401"/>
                    </a:lnTo>
                    <a:lnTo>
                      <a:pt x="1707" y="450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05" y="499"/>
                    </a:lnTo>
                    <a:lnTo>
                      <a:pt x="1698" y="604"/>
                    </a:lnTo>
                    <a:lnTo>
                      <a:pt x="1696" y="632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694" y="684"/>
                    </a:lnTo>
                    <a:lnTo>
                      <a:pt x="1693" y="712"/>
                    </a:lnTo>
                    <a:lnTo>
                      <a:pt x="1691" y="738"/>
                    </a:lnTo>
                    <a:lnTo>
                      <a:pt x="1689" y="766"/>
                    </a:lnTo>
                    <a:lnTo>
                      <a:pt x="1686" y="819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77" y="976"/>
                    </a:lnTo>
                    <a:lnTo>
                      <a:pt x="1675" y="1000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72" y="1075"/>
                    </a:lnTo>
                    <a:lnTo>
                      <a:pt x="1670" y="1102"/>
                    </a:lnTo>
                    <a:lnTo>
                      <a:pt x="1668" y="1124"/>
                    </a:lnTo>
                    <a:lnTo>
                      <a:pt x="1665" y="1173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63" y="1220"/>
                    </a:lnTo>
                    <a:lnTo>
                      <a:pt x="1658" y="1289"/>
                    </a:lnTo>
                    <a:lnTo>
                      <a:pt x="1656" y="1310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53" y="1374"/>
                    </a:lnTo>
                    <a:lnTo>
                      <a:pt x="1651" y="1393"/>
                    </a:lnTo>
                    <a:lnTo>
                      <a:pt x="1649" y="1414"/>
                    </a:lnTo>
                    <a:lnTo>
                      <a:pt x="1646" y="1453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39" y="1542"/>
                    </a:lnTo>
                    <a:lnTo>
                      <a:pt x="1635" y="1573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30" y="1629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25" y="166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19" y="1701"/>
                    </a:lnTo>
                    <a:lnTo>
                      <a:pt x="1614" y="1722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5" y="1746"/>
                    </a:lnTo>
                    <a:lnTo>
                      <a:pt x="1604" y="1751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5" y="1750"/>
                    </a:lnTo>
                    <a:lnTo>
                      <a:pt x="1600" y="1748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602" y="1748"/>
                    </a:lnTo>
                    <a:lnTo>
                      <a:pt x="1597" y="1746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8" y="1746"/>
                    </a:lnTo>
                    <a:lnTo>
                      <a:pt x="1593" y="1744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598" y="1751"/>
                    </a:lnTo>
                    <a:lnTo>
                      <a:pt x="1597" y="1746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600" y="1750"/>
                    </a:lnTo>
                    <a:lnTo>
                      <a:pt x="1598" y="1750"/>
                    </a:lnTo>
                    <a:lnTo>
                      <a:pt x="1597" y="1744"/>
                    </a:lnTo>
                    <a:lnTo>
                      <a:pt x="1593" y="1741"/>
                    </a:lnTo>
                    <a:lnTo>
                      <a:pt x="1588" y="1739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90" y="1739"/>
                    </a:lnTo>
                    <a:lnTo>
                      <a:pt x="1588" y="1739"/>
                    </a:lnTo>
                    <a:lnTo>
                      <a:pt x="1586" y="1734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29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9" y="1722"/>
                    </a:lnTo>
                    <a:lnTo>
                      <a:pt x="1577" y="1722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9" y="1697"/>
                    </a:lnTo>
                    <a:lnTo>
                      <a:pt x="1567" y="1695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8" y="1655"/>
                    </a:lnTo>
                    <a:lnTo>
                      <a:pt x="1557" y="1654"/>
                    </a:lnTo>
                    <a:lnTo>
                      <a:pt x="1553" y="1640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0" y="1622"/>
                    </a:lnTo>
                    <a:lnTo>
                      <a:pt x="1550" y="1620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50" y="1603"/>
                    </a:lnTo>
                    <a:lnTo>
                      <a:pt x="1548" y="1603"/>
                    </a:lnTo>
                    <a:lnTo>
                      <a:pt x="1546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44" y="1568"/>
                    </a:lnTo>
                    <a:lnTo>
                      <a:pt x="1541" y="1540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9" y="1509"/>
                    </a:lnTo>
                    <a:lnTo>
                      <a:pt x="1536" y="1474"/>
                    </a:lnTo>
                    <a:lnTo>
                      <a:pt x="1534" y="1454"/>
                    </a:lnTo>
                    <a:lnTo>
                      <a:pt x="1532" y="1433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9" y="1364"/>
                    </a:lnTo>
                    <a:lnTo>
                      <a:pt x="1527" y="1339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20" y="1229"/>
                    </a:lnTo>
                    <a:lnTo>
                      <a:pt x="1518" y="1199"/>
                    </a:lnTo>
                    <a:lnTo>
                      <a:pt x="1518" y="1170"/>
                    </a:lnTo>
                    <a:lnTo>
                      <a:pt x="1516" y="1138"/>
                    </a:lnTo>
                    <a:lnTo>
                      <a:pt x="1515" y="1109"/>
                    </a:lnTo>
                    <a:lnTo>
                      <a:pt x="1513" y="1075"/>
                    </a:lnTo>
                    <a:lnTo>
                      <a:pt x="1509" y="1013"/>
                    </a:lnTo>
                    <a:lnTo>
                      <a:pt x="1508" y="979"/>
                    </a:lnTo>
                    <a:lnTo>
                      <a:pt x="1508" y="946"/>
                    </a:lnTo>
                    <a:lnTo>
                      <a:pt x="1506" y="915"/>
                    </a:lnTo>
                    <a:lnTo>
                      <a:pt x="1502" y="848"/>
                    </a:lnTo>
                    <a:lnTo>
                      <a:pt x="1499" y="786"/>
                    </a:lnTo>
                    <a:lnTo>
                      <a:pt x="1499" y="752"/>
                    </a:lnTo>
                    <a:lnTo>
                      <a:pt x="1497" y="723"/>
                    </a:lnTo>
                    <a:lnTo>
                      <a:pt x="1494" y="660"/>
                    </a:lnTo>
                    <a:lnTo>
                      <a:pt x="1490" y="600"/>
                    </a:lnTo>
                    <a:lnTo>
                      <a:pt x="1488" y="573"/>
                    </a:lnTo>
                    <a:lnTo>
                      <a:pt x="1488" y="543"/>
                    </a:lnTo>
                    <a:lnTo>
                      <a:pt x="1487" y="515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83" y="461"/>
                    </a:lnTo>
                    <a:lnTo>
                      <a:pt x="1481" y="435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78" y="361"/>
                    </a:lnTo>
                    <a:lnTo>
                      <a:pt x="1474" y="316"/>
                    </a:lnTo>
                    <a:lnTo>
                      <a:pt x="1471" y="274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67" y="218"/>
                    </a:lnTo>
                    <a:lnTo>
                      <a:pt x="1466" y="201"/>
                    </a:lnTo>
                    <a:lnTo>
                      <a:pt x="1464" y="185"/>
                    </a:lnTo>
                    <a:lnTo>
                      <a:pt x="1461" y="157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57" y="122"/>
                    </a:lnTo>
                    <a:lnTo>
                      <a:pt x="1455" y="120"/>
                    </a:lnTo>
                    <a:lnTo>
                      <a:pt x="1452" y="103"/>
                    </a:lnTo>
                    <a:lnTo>
                      <a:pt x="1450" y="96"/>
                    </a:lnTo>
                    <a:lnTo>
                      <a:pt x="1447" y="85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7" y="82"/>
                    </a:lnTo>
                    <a:lnTo>
                      <a:pt x="1445" y="82"/>
                    </a:lnTo>
                    <a:lnTo>
                      <a:pt x="1443" y="77"/>
                    </a:lnTo>
                    <a:lnTo>
                      <a:pt x="1441" y="75"/>
                    </a:lnTo>
                    <a:lnTo>
                      <a:pt x="1436" y="73"/>
                    </a:lnTo>
                    <a:lnTo>
                      <a:pt x="1433" y="73"/>
                    </a:lnTo>
                    <a:lnTo>
                      <a:pt x="1427" y="75"/>
                    </a:lnTo>
                    <a:lnTo>
                      <a:pt x="1426" y="77"/>
                    </a:lnTo>
                    <a:lnTo>
                      <a:pt x="1426" y="78"/>
                    </a:lnTo>
                    <a:lnTo>
                      <a:pt x="1422" y="85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17" y="103"/>
                    </a:lnTo>
                    <a:lnTo>
                      <a:pt x="1415" y="110"/>
                    </a:lnTo>
                    <a:lnTo>
                      <a:pt x="1413" y="118"/>
                    </a:lnTo>
                    <a:lnTo>
                      <a:pt x="1412" y="125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0" y="143"/>
                    </a:lnTo>
                    <a:lnTo>
                      <a:pt x="1410" y="145"/>
                    </a:lnTo>
                    <a:lnTo>
                      <a:pt x="1405" y="176"/>
                    </a:lnTo>
                    <a:lnTo>
                      <a:pt x="1401" y="201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399" y="228"/>
                    </a:lnTo>
                    <a:lnTo>
                      <a:pt x="1396" y="260"/>
                    </a:lnTo>
                    <a:lnTo>
                      <a:pt x="1394" y="277"/>
                    </a:lnTo>
                    <a:lnTo>
                      <a:pt x="1391" y="316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89" y="359"/>
                    </a:lnTo>
                    <a:lnTo>
                      <a:pt x="1385" y="408"/>
                    </a:lnTo>
                    <a:lnTo>
                      <a:pt x="1382" y="461"/>
                    </a:lnTo>
                    <a:lnTo>
                      <a:pt x="1380" y="490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78" y="548"/>
                    </a:lnTo>
                    <a:lnTo>
                      <a:pt x="1373" y="642"/>
                    </a:lnTo>
                    <a:lnTo>
                      <a:pt x="1371" y="676"/>
                    </a:lnTo>
                    <a:lnTo>
                      <a:pt x="1370" y="707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66" y="807"/>
                    </a:lnTo>
                    <a:lnTo>
                      <a:pt x="1365" y="841"/>
                    </a:lnTo>
                    <a:lnTo>
                      <a:pt x="1361" y="908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59" y="976"/>
                    </a:lnTo>
                    <a:lnTo>
                      <a:pt x="1356" y="1042"/>
                    </a:lnTo>
                    <a:lnTo>
                      <a:pt x="1354" y="1074"/>
                    </a:lnTo>
                    <a:lnTo>
                      <a:pt x="1351" y="1140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49" y="1205"/>
                    </a:lnTo>
                    <a:lnTo>
                      <a:pt x="1344" y="1299"/>
                    </a:lnTo>
                    <a:lnTo>
                      <a:pt x="1340" y="1358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38" y="1418"/>
                    </a:lnTo>
                    <a:lnTo>
                      <a:pt x="1337" y="1447"/>
                    </a:lnTo>
                    <a:lnTo>
                      <a:pt x="1333" y="1503"/>
                    </a:lnTo>
                    <a:lnTo>
                      <a:pt x="1330" y="1556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26" y="1631"/>
                    </a:lnTo>
                    <a:lnTo>
                      <a:pt x="1321" y="1699"/>
                    </a:lnTo>
                    <a:lnTo>
                      <a:pt x="1319" y="1720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17" y="1758"/>
                    </a:lnTo>
                    <a:lnTo>
                      <a:pt x="1314" y="1793"/>
                    </a:lnTo>
                    <a:lnTo>
                      <a:pt x="1310" y="1825"/>
                    </a:lnTo>
                    <a:lnTo>
                      <a:pt x="1309" y="1839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2" y="1891"/>
                    </a:lnTo>
                    <a:lnTo>
                      <a:pt x="1300" y="1898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3" y="1919"/>
                    </a:lnTo>
                    <a:lnTo>
                      <a:pt x="1302" y="1914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5" y="1917"/>
                    </a:lnTo>
                    <a:lnTo>
                      <a:pt x="1303" y="1917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298" y="1905"/>
                    </a:lnTo>
                    <a:lnTo>
                      <a:pt x="1298" y="1903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5" y="1882"/>
                    </a:lnTo>
                    <a:lnTo>
                      <a:pt x="1293" y="1881"/>
                    </a:lnTo>
                    <a:lnTo>
                      <a:pt x="1291" y="1874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2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84" y="1816"/>
                    </a:lnTo>
                    <a:lnTo>
                      <a:pt x="1282" y="1804"/>
                    </a:lnTo>
                    <a:lnTo>
                      <a:pt x="1279" y="1776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74" y="1709"/>
                    </a:lnTo>
                    <a:lnTo>
                      <a:pt x="1272" y="1690"/>
                    </a:lnTo>
                    <a:lnTo>
                      <a:pt x="1269" y="1648"/>
                    </a:lnTo>
                    <a:lnTo>
                      <a:pt x="1265" y="1599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63" y="1547"/>
                    </a:lnTo>
                    <a:lnTo>
                      <a:pt x="1260" y="1491"/>
                    </a:lnTo>
                    <a:lnTo>
                      <a:pt x="1258" y="1461"/>
                    </a:lnTo>
                    <a:lnTo>
                      <a:pt x="1255" y="1399"/>
                    </a:lnTo>
                    <a:lnTo>
                      <a:pt x="1255" y="1367"/>
                    </a:lnTo>
                    <a:lnTo>
                      <a:pt x="1253" y="1336"/>
                    </a:lnTo>
                    <a:lnTo>
                      <a:pt x="1244" y="1170"/>
                    </a:lnTo>
                    <a:lnTo>
                      <a:pt x="1244" y="1137"/>
                    </a:lnTo>
                    <a:lnTo>
                      <a:pt x="1242" y="1102"/>
                    </a:lnTo>
                    <a:lnTo>
                      <a:pt x="1234" y="936"/>
                    </a:lnTo>
                    <a:lnTo>
                      <a:pt x="1234" y="903"/>
                    </a:lnTo>
                    <a:lnTo>
                      <a:pt x="1232" y="869"/>
                    </a:lnTo>
                    <a:lnTo>
                      <a:pt x="1230" y="838"/>
                    </a:lnTo>
                    <a:lnTo>
                      <a:pt x="1228" y="805"/>
                    </a:lnTo>
                    <a:lnTo>
                      <a:pt x="1223" y="710"/>
                    </a:lnTo>
                    <a:lnTo>
                      <a:pt x="1223" y="681"/>
                    </a:lnTo>
                    <a:lnTo>
                      <a:pt x="1221" y="649"/>
                    </a:lnTo>
                    <a:lnTo>
                      <a:pt x="1218" y="590"/>
                    </a:lnTo>
                    <a:lnTo>
                      <a:pt x="1213" y="506"/>
                    </a:lnTo>
                    <a:lnTo>
                      <a:pt x="1213" y="478"/>
                    </a:lnTo>
                    <a:lnTo>
                      <a:pt x="1209" y="426"/>
                    </a:lnTo>
                    <a:lnTo>
                      <a:pt x="1204" y="352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202" y="309"/>
                    </a:lnTo>
                    <a:lnTo>
                      <a:pt x="1199" y="267"/>
                    </a:lnTo>
                    <a:lnTo>
                      <a:pt x="1195" y="228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93" y="195"/>
                    </a:lnTo>
                    <a:lnTo>
                      <a:pt x="1192" y="180"/>
                    </a:lnTo>
                    <a:lnTo>
                      <a:pt x="1188" y="152"/>
                    </a:lnTo>
                    <a:lnTo>
                      <a:pt x="1186" y="152"/>
                    </a:lnTo>
                    <a:lnTo>
                      <a:pt x="1185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85" y="129"/>
                    </a:lnTo>
                    <a:lnTo>
                      <a:pt x="1183" y="127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3" y="111"/>
                    </a:lnTo>
                    <a:lnTo>
                      <a:pt x="1181" y="110"/>
                    </a:lnTo>
                    <a:lnTo>
                      <a:pt x="1179" y="101"/>
                    </a:lnTo>
                    <a:lnTo>
                      <a:pt x="1178" y="94"/>
                    </a:lnTo>
                    <a:lnTo>
                      <a:pt x="1176" y="89"/>
                    </a:lnTo>
                    <a:lnTo>
                      <a:pt x="1176" y="87"/>
                    </a:lnTo>
                    <a:lnTo>
                      <a:pt x="1173" y="80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73" y="80"/>
                    </a:lnTo>
                    <a:lnTo>
                      <a:pt x="1171" y="80"/>
                    </a:lnTo>
                    <a:lnTo>
                      <a:pt x="1169" y="75"/>
                    </a:lnTo>
                    <a:lnTo>
                      <a:pt x="1164" y="73"/>
                    </a:lnTo>
                    <a:lnTo>
                      <a:pt x="1162" y="73"/>
                    </a:lnTo>
                    <a:lnTo>
                      <a:pt x="1157" y="75"/>
                    </a:lnTo>
                    <a:lnTo>
                      <a:pt x="1153" y="78"/>
                    </a:lnTo>
                    <a:lnTo>
                      <a:pt x="1153" y="80"/>
                    </a:lnTo>
                    <a:lnTo>
                      <a:pt x="1150" y="87"/>
                    </a:lnTo>
                    <a:lnTo>
                      <a:pt x="1150" y="85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6" y="96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5" y="106"/>
                    </a:lnTo>
                    <a:lnTo>
                      <a:pt x="1143" y="115"/>
                    </a:lnTo>
                    <a:lnTo>
                      <a:pt x="1141" y="122"/>
                    </a:lnTo>
                    <a:lnTo>
                      <a:pt x="1136" y="148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32" y="181"/>
                    </a:lnTo>
                    <a:lnTo>
                      <a:pt x="1131" y="194"/>
                    </a:lnTo>
                    <a:lnTo>
                      <a:pt x="1127" y="222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25" y="251"/>
                    </a:lnTo>
                    <a:lnTo>
                      <a:pt x="1122" y="286"/>
                    </a:lnTo>
                    <a:lnTo>
                      <a:pt x="1118" y="325"/>
                    </a:lnTo>
                    <a:lnTo>
                      <a:pt x="1117" y="347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13" y="419"/>
                    </a:lnTo>
                    <a:lnTo>
                      <a:pt x="1111" y="445"/>
                    </a:lnTo>
                    <a:lnTo>
                      <a:pt x="1110" y="473"/>
                    </a:lnTo>
                    <a:lnTo>
                      <a:pt x="1108" y="503"/>
                    </a:lnTo>
                    <a:lnTo>
                      <a:pt x="1106" y="531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04" y="592"/>
                    </a:lnTo>
                    <a:lnTo>
                      <a:pt x="1103" y="623"/>
                    </a:lnTo>
                    <a:lnTo>
                      <a:pt x="1101" y="656"/>
                    </a:lnTo>
                    <a:lnTo>
                      <a:pt x="1099" y="688"/>
                    </a:lnTo>
                    <a:lnTo>
                      <a:pt x="1096" y="754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094" y="821"/>
                    </a:lnTo>
                    <a:lnTo>
                      <a:pt x="1092" y="855"/>
                    </a:lnTo>
                    <a:lnTo>
                      <a:pt x="1085" y="988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78" y="1154"/>
                    </a:lnTo>
                    <a:lnTo>
                      <a:pt x="1075" y="1217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71" y="1311"/>
                    </a:lnTo>
                    <a:lnTo>
                      <a:pt x="1070" y="1341"/>
                    </a:lnTo>
                    <a:lnTo>
                      <a:pt x="1068" y="1372"/>
                    </a:lnTo>
                    <a:lnTo>
                      <a:pt x="1066" y="1402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61" y="1514"/>
                    </a:lnTo>
                    <a:lnTo>
                      <a:pt x="1056" y="1592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54" y="1641"/>
                    </a:lnTo>
                    <a:lnTo>
                      <a:pt x="1050" y="1687"/>
                    </a:lnTo>
                    <a:lnTo>
                      <a:pt x="1047" y="1729"/>
                    </a:lnTo>
                    <a:lnTo>
                      <a:pt x="1045" y="1748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42" y="1802"/>
                    </a:lnTo>
                    <a:lnTo>
                      <a:pt x="1040" y="1818"/>
                    </a:lnTo>
                    <a:lnTo>
                      <a:pt x="1036" y="1846"/>
                    </a:lnTo>
                    <a:lnTo>
                      <a:pt x="1035" y="185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3" y="1877"/>
                    </a:lnTo>
                    <a:lnTo>
                      <a:pt x="1033" y="1879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4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9" y="1914"/>
                    </a:lnTo>
                    <a:lnTo>
                      <a:pt x="1028" y="1912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21" y="1874"/>
                    </a:lnTo>
                    <a:lnTo>
                      <a:pt x="1019" y="1872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2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12" y="1825"/>
                    </a:lnTo>
                    <a:lnTo>
                      <a:pt x="1010" y="1825"/>
                    </a:lnTo>
                    <a:lnTo>
                      <a:pt x="1008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10" y="1800"/>
                    </a:lnTo>
                    <a:lnTo>
                      <a:pt x="1008" y="1788"/>
                    </a:lnTo>
                    <a:lnTo>
                      <a:pt x="1007" y="1774"/>
                    </a:lnTo>
                    <a:lnTo>
                      <a:pt x="1005" y="1758"/>
                    </a:lnTo>
                    <a:lnTo>
                      <a:pt x="1003" y="1741"/>
                    </a:lnTo>
                    <a:lnTo>
                      <a:pt x="1001" y="1725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1000" y="1687"/>
                    </a:lnTo>
                    <a:lnTo>
                      <a:pt x="998" y="1666"/>
                    </a:lnTo>
                    <a:lnTo>
                      <a:pt x="996" y="1643"/>
                    </a:lnTo>
                    <a:lnTo>
                      <a:pt x="993" y="1594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9" y="1540"/>
                    </a:lnTo>
                    <a:lnTo>
                      <a:pt x="989" y="1512"/>
                    </a:lnTo>
                    <a:lnTo>
                      <a:pt x="984" y="1423"/>
                    </a:lnTo>
                    <a:lnTo>
                      <a:pt x="982" y="1392"/>
                    </a:lnTo>
                    <a:lnTo>
                      <a:pt x="981" y="1358"/>
                    </a:lnTo>
                    <a:lnTo>
                      <a:pt x="979" y="1327"/>
                    </a:lnTo>
                    <a:lnTo>
                      <a:pt x="979" y="1294"/>
                    </a:lnTo>
                    <a:lnTo>
                      <a:pt x="972" y="1161"/>
                    </a:lnTo>
                    <a:lnTo>
                      <a:pt x="970" y="1126"/>
                    </a:lnTo>
                    <a:lnTo>
                      <a:pt x="968" y="1093"/>
                    </a:lnTo>
                    <a:lnTo>
                      <a:pt x="968" y="1060"/>
                    </a:lnTo>
                    <a:lnTo>
                      <a:pt x="960" y="894"/>
                    </a:lnTo>
                    <a:lnTo>
                      <a:pt x="960" y="861"/>
                    </a:lnTo>
                    <a:lnTo>
                      <a:pt x="958" y="829"/>
                    </a:lnTo>
                    <a:lnTo>
                      <a:pt x="956" y="796"/>
                    </a:lnTo>
                    <a:lnTo>
                      <a:pt x="951" y="702"/>
                    </a:lnTo>
                    <a:lnTo>
                      <a:pt x="949" y="672"/>
                    </a:lnTo>
                    <a:lnTo>
                      <a:pt x="949" y="642"/>
                    </a:lnTo>
                    <a:lnTo>
                      <a:pt x="944" y="553"/>
                    </a:lnTo>
                    <a:lnTo>
                      <a:pt x="942" y="525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9" y="471"/>
                    </a:lnTo>
                    <a:lnTo>
                      <a:pt x="939" y="445"/>
                    </a:lnTo>
                    <a:lnTo>
                      <a:pt x="937" y="421"/>
                    </a:lnTo>
                    <a:lnTo>
                      <a:pt x="935" y="394"/>
                    </a:lnTo>
                    <a:lnTo>
                      <a:pt x="933" y="372"/>
                    </a:lnTo>
                    <a:lnTo>
                      <a:pt x="932" y="347"/>
                    </a:lnTo>
                    <a:lnTo>
                      <a:pt x="930" y="325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28" y="283"/>
                    </a:lnTo>
                    <a:lnTo>
                      <a:pt x="925" y="244"/>
                    </a:lnTo>
                    <a:lnTo>
                      <a:pt x="921" y="209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18" y="164"/>
                    </a:lnTo>
                    <a:lnTo>
                      <a:pt x="916" y="152"/>
                    </a:lnTo>
                    <a:lnTo>
                      <a:pt x="914" y="152"/>
                    </a:lnTo>
                    <a:lnTo>
                      <a:pt x="909" y="120"/>
                    </a:lnTo>
                    <a:lnTo>
                      <a:pt x="909" y="118"/>
                    </a:lnTo>
                    <a:lnTo>
                      <a:pt x="907" y="110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7" y="99"/>
                    </a:lnTo>
                    <a:lnTo>
                      <a:pt x="905" y="98"/>
                    </a:lnTo>
                    <a:lnTo>
                      <a:pt x="904" y="92"/>
                    </a:lnTo>
                    <a:lnTo>
                      <a:pt x="904" y="91"/>
                    </a:lnTo>
                    <a:lnTo>
                      <a:pt x="902" y="87"/>
                    </a:lnTo>
                    <a:lnTo>
                      <a:pt x="895" y="80"/>
                    </a:lnTo>
                    <a:lnTo>
                      <a:pt x="890" y="78"/>
                    </a:lnTo>
                    <a:lnTo>
                      <a:pt x="885" y="80"/>
                    </a:lnTo>
                    <a:lnTo>
                      <a:pt x="883" y="85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1" y="85"/>
                    </a:lnTo>
                    <a:lnTo>
                      <a:pt x="881" y="87"/>
                    </a:lnTo>
                    <a:lnTo>
                      <a:pt x="878" y="94"/>
                    </a:lnTo>
                    <a:lnTo>
                      <a:pt x="878" y="92"/>
                    </a:lnTo>
                    <a:lnTo>
                      <a:pt x="874" y="103"/>
                    </a:lnTo>
                    <a:lnTo>
                      <a:pt x="872" y="110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69" y="131"/>
                    </a:lnTo>
                    <a:lnTo>
                      <a:pt x="865" y="148"/>
                    </a:lnTo>
                    <a:lnTo>
                      <a:pt x="865" y="150"/>
                    </a:lnTo>
                    <a:lnTo>
                      <a:pt x="862" y="17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58" y="206"/>
                    </a:lnTo>
                    <a:lnTo>
                      <a:pt x="853" y="248"/>
                    </a:lnTo>
                    <a:lnTo>
                      <a:pt x="851" y="265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0" y="300"/>
                    </a:lnTo>
                    <a:lnTo>
                      <a:pt x="848" y="319"/>
                    </a:lnTo>
                    <a:lnTo>
                      <a:pt x="846" y="340"/>
                    </a:lnTo>
                    <a:lnTo>
                      <a:pt x="844" y="363"/>
                    </a:lnTo>
                    <a:lnTo>
                      <a:pt x="841" y="412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39" y="464"/>
                    </a:lnTo>
                    <a:lnTo>
                      <a:pt x="837" y="492"/>
                    </a:lnTo>
                    <a:lnTo>
                      <a:pt x="832" y="581"/>
                    </a:lnTo>
                    <a:lnTo>
                      <a:pt x="830" y="613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29" y="676"/>
                    </a:lnTo>
                    <a:lnTo>
                      <a:pt x="822" y="808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18" y="908"/>
                    </a:lnTo>
                    <a:lnTo>
                      <a:pt x="816" y="943"/>
                    </a:lnTo>
                    <a:lnTo>
                      <a:pt x="811" y="1042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09" y="1107"/>
                    </a:lnTo>
                    <a:lnTo>
                      <a:pt x="808" y="1140"/>
                    </a:lnTo>
                    <a:lnTo>
                      <a:pt x="806" y="1172"/>
                    </a:lnTo>
                    <a:lnTo>
                      <a:pt x="804" y="1205"/>
                    </a:lnTo>
                    <a:lnTo>
                      <a:pt x="801" y="1268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799" y="1329"/>
                    </a:lnTo>
                    <a:lnTo>
                      <a:pt x="797" y="1360"/>
                    </a:lnTo>
                    <a:lnTo>
                      <a:pt x="794" y="1420"/>
                    </a:lnTo>
                    <a:lnTo>
                      <a:pt x="790" y="1475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89" y="1531"/>
                    </a:lnTo>
                    <a:lnTo>
                      <a:pt x="785" y="1584"/>
                    </a:lnTo>
                    <a:lnTo>
                      <a:pt x="780" y="1657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78" y="1702"/>
                    </a:lnTo>
                    <a:lnTo>
                      <a:pt x="775" y="1744"/>
                    </a:lnTo>
                    <a:lnTo>
                      <a:pt x="773" y="1764"/>
                    </a:lnTo>
                    <a:lnTo>
                      <a:pt x="769" y="1798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68" y="1832"/>
                    </a:lnTo>
                    <a:lnTo>
                      <a:pt x="764" y="1860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1" y="1882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57" y="1909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0" y="1931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5" y="1921"/>
                    </a:lnTo>
                    <a:lnTo>
                      <a:pt x="754" y="1919"/>
                    </a:lnTo>
                    <a:lnTo>
                      <a:pt x="752" y="1912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8" y="1900"/>
                    </a:lnTo>
                    <a:lnTo>
                      <a:pt x="747" y="1891"/>
                    </a:lnTo>
                    <a:lnTo>
                      <a:pt x="745" y="1884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5" y="1868"/>
                    </a:lnTo>
                    <a:lnTo>
                      <a:pt x="743" y="1868"/>
                    </a:lnTo>
                    <a:lnTo>
                      <a:pt x="738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6" y="1812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34" y="1783"/>
                    </a:lnTo>
                    <a:lnTo>
                      <a:pt x="733" y="1769"/>
                    </a:lnTo>
                    <a:lnTo>
                      <a:pt x="729" y="1734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26" y="1674"/>
                    </a:lnTo>
                    <a:lnTo>
                      <a:pt x="724" y="1652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9" y="1575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15" y="1519"/>
                    </a:lnTo>
                    <a:lnTo>
                      <a:pt x="715" y="1491"/>
                    </a:lnTo>
                    <a:lnTo>
                      <a:pt x="708" y="1365"/>
                    </a:lnTo>
                    <a:lnTo>
                      <a:pt x="705" y="1299"/>
                    </a:lnTo>
                    <a:lnTo>
                      <a:pt x="705" y="1266"/>
                    </a:lnTo>
                    <a:lnTo>
                      <a:pt x="701" y="1199"/>
                    </a:lnTo>
                    <a:lnTo>
                      <a:pt x="699" y="1165"/>
                    </a:lnTo>
                    <a:lnTo>
                      <a:pt x="698" y="1131"/>
                    </a:lnTo>
                    <a:lnTo>
                      <a:pt x="696" y="1096"/>
                    </a:lnTo>
                    <a:lnTo>
                      <a:pt x="694" y="1063"/>
                    </a:lnTo>
                    <a:lnTo>
                      <a:pt x="694" y="1030"/>
                    </a:lnTo>
                    <a:lnTo>
                      <a:pt x="686" y="864"/>
                    </a:lnTo>
                    <a:lnTo>
                      <a:pt x="684" y="833"/>
                    </a:lnTo>
                    <a:lnTo>
                      <a:pt x="684" y="800"/>
                    </a:lnTo>
                    <a:lnTo>
                      <a:pt x="680" y="737"/>
                    </a:lnTo>
                    <a:lnTo>
                      <a:pt x="679" y="707"/>
                    </a:lnTo>
                    <a:lnTo>
                      <a:pt x="677" y="676"/>
                    </a:lnTo>
                    <a:lnTo>
                      <a:pt x="673" y="616"/>
                    </a:lnTo>
                    <a:lnTo>
                      <a:pt x="673" y="588"/>
                    </a:lnTo>
                    <a:lnTo>
                      <a:pt x="672" y="559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8" y="504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65" y="428"/>
                    </a:lnTo>
                    <a:lnTo>
                      <a:pt x="663" y="403"/>
                    </a:lnTo>
                    <a:lnTo>
                      <a:pt x="658" y="335"/>
                    </a:lnTo>
                    <a:lnTo>
                      <a:pt x="656" y="314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54" y="276"/>
                    </a:lnTo>
                    <a:lnTo>
                      <a:pt x="651" y="241"/>
                    </a:lnTo>
                    <a:lnTo>
                      <a:pt x="647" y="209"/>
                    </a:lnTo>
                    <a:lnTo>
                      <a:pt x="645" y="195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44" y="171"/>
                    </a:lnTo>
                    <a:lnTo>
                      <a:pt x="642" y="171"/>
                    </a:lnTo>
                    <a:lnTo>
                      <a:pt x="640" y="160"/>
                    </a:lnTo>
                    <a:lnTo>
                      <a:pt x="640" y="159"/>
                    </a:lnTo>
                    <a:lnTo>
                      <a:pt x="637" y="141"/>
                    </a:lnTo>
                    <a:lnTo>
                      <a:pt x="635" y="134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3" y="122"/>
                    </a:lnTo>
                    <a:lnTo>
                      <a:pt x="631" y="122"/>
                    </a:lnTo>
                    <a:lnTo>
                      <a:pt x="630" y="117"/>
                    </a:lnTo>
                    <a:lnTo>
                      <a:pt x="626" y="113"/>
                    </a:lnTo>
                    <a:lnTo>
                      <a:pt x="621" y="111"/>
                    </a:lnTo>
                    <a:lnTo>
                      <a:pt x="617" y="111"/>
                    </a:lnTo>
                    <a:lnTo>
                      <a:pt x="612" y="113"/>
                    </a:lnTo>
                    <a:lnTo>
                      <a:pt x="610" y="115"/>
                    </a:lnTo>
                    <a:lnTo>
                      <a:pt x="610" y="117"/>
                    </a:lnTo>
                    <a:lnTo>
                      <a:pt x="607" y="124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2" y="141"/>
                    </a:lnTo>
                    <a:lnTo>
                      <a:pt x="600" y="148"/>
                    </a:lnTo>
                    <a:lnTo>
                      <a:pt x="598" y="157"/>
                    </a:lnTo>
                    <a:lnTo>
                      <a:pt x="597" y="164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5" y="181"/>
                    </a:lnTo>
                    <a:lnTo>
                      <a:pt x="595" y="183"/>
                    </a:lnTo>
                    <a:lnTo>
                      <a:pt x="590" y="215"/>
                    </a:lnTo>
                    <a:lnTo>
                      <a:pt x="588" y="227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84" y="267"/>
                    </a:lnTo>
                    <a:lnTo>
                      <a:pt x="581" y="298"/>
                    </a:lnTo>
                    <a:lnTo>
                      <a:pt x="579" y="316"/>
                    </a:lnTo>
                    <a:lnTo>
                      <a:pt x="577" y="335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76" y="375"/>
                    </a:lnTo>
                    <a:lnTo>
                      <a:pt x="574" y="398"/>
                    </a:lnTo>
                    <a:lnTo>
                      <a:pt x="570" y="447"/>
                    </a:lnTo>
                    <a:lnTo>
                      <a:pt x="567" y="499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65" y="557"/>
                    </a:lnTo>
                    <a:lnTo>
                      <a:pt x="563" y="585"/>
                    </a:lnTo>
                    <a:lnTo>
                      <a:pt x="562" y="616"/>
                    </a:lnTo>
                    <a:lnTo>
                      <a:pt x="560" y="646"/>
                    </a:lnTo>
                    <a:lnTo>
                      <a:pt x="556" y="709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55" y="773"/>
                    </a:lnTo>
                    <a:lnTo>
                      <a:pt x="553" y="805"/>
                    </a:lnTo>
                    <a:lnTo>
                      <a:pt x="548" y="904"/>
                    </a:lnTo>
                    <a:lnTo>
                      <a:pt x="546" y="936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42" y="1035"/>
                    </a:lnTo>
                    <a:lnTo>
                      <a:pt x="541" y="1067"/>
                    </a:lnTo>
                    <a:lnTo>
                      <a:pt x="539" y="1100"/>
                    </a:lnTo>
                    <a:lnTo>
                      <a:pt x="537" y="1131"/>
                    </a:lnTo>
                    <a:lnTo>
                      <a:pt x="535" y="1165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28" y="1322"/>
                    </a:lnTo>
                    <a:lnTo>
                      <a:pt x="527" y="1351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25" y="1413"/>
                    </a:lnTo>
                    <a:lnTo>
                      <a:pt x="523" y="1440"/>
                    </a:lnTo>
                    <a:lnTo>
                      <a:pt x="521" y="1470"/>
                    </a:lnTo>
                    <a:lnTo>
                      <a:pt x="516" y="1554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14" y="1608"/>
                    </a:lnTo>
                    <a:lnTo>
                      <a:pt x="513" y="1633"/>
                    </a:lnTo>
                    <a:lnTo>
                      <a:pt x="511" y="1659"/>
                    </a:lnTo>
                    <a:lnTo>
                      <a:pt x="509" y="1683"/>
                    </a:lnTo>
                    <a:lnTo>
                      <a:pt x="507" y="1706"/>
                    </a:lnTo>
                    <a:lnTo>
                      <a:pt x="506" y="1730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02" y="1793"/>
                    </a:lnTo>
                    <a:lnTo>
                      <a:pt x="499" y="1832"/>
                    </a:lnTo>
                    <a:lnTo>
                      <a:pt x="495" y="1867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494" y="1898"/>
                    </a:lnTo>
                    <a:lnTo>
                      <a:pt x="492" y="1912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85" y="1957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1" y="1978"/>
                    </a:lnTo>
                    <a:lnTo>
                      <a:pt x="480" y="1977"/>
                    </a:lnTo>
                    <a:lnTo>
                      <a:pt x="478" y="1970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74" y="1956"/>
                    </a:lnTo>
                    <a:lnTo>
                      <a:pt x="473" y="1949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69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71" y="1922"/>
                    </a:lnTo>
                    <a:lnTo>
                      <a:pt x="469" y="1922"/>
                    </a:lnTo>
                    <a:lnTo>
                      <a:pt x="467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4" y="1875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60" y="1832"/>
                    </a:lnTo>
                    <a:lnTo>
                      <a:pt x="459" y="1816"/>
                    </a:lnTo>
                    <a:lnTo>
                      <a:pt x="457" y="1798"/>
                    </a:lnTo>
                    <a:lnTo>
                      <a:pt x="455" y="1779"/>
                    </a:lnTo>
                    <a:lnTo>
                      <a:pt x="452" y="1737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50" y="1690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43" y="1582"/>
                    </a:lnTo>
                    <a:lnTo>
                      <a:pt x="441" y="1551"/>
                    </a:lnTo>
                    <a:lnTo>
                      <a:pt x="439" y="1521"/>
                    </a:lnTo>
                    <a:lnTo>
                      <a:pt x="439" y="1489"/>
                    </a:lnTo>
                    <a:lnTo>
                      <a:pt x="432" y="1357"/>
                    </a:lnTo>
                    <a:lnTo>
                      <a:pt x="429" y="1287"/>
                    </a:lnTo>
                    <a:lnTo>
                      <a:pt x="429" y="1254"/>
                    </a:lnTo>
                    <a:lnTo>
                      <a:pt x="424" y="1149"/>
                    </a:lnTo>
                    <a:lnTo>
                      <a:pt x="422" y="1116"/>
                    </a:lnTo>
                    <a:lnTo>
                      <a:pt x="420" y="1081"/>
                    </a:lnTo>
                    <a:lnTo>
                      <a:pt x="420" y="1048"/>
                    </a:lnTo>
                    <a:lnTo>
                      <a:pt x="415" y="948"/>
                    </a:lnTo>
                    <a:lnTo>
                      <a:pt x="410" y="854"/>
                    </a:lnTo>
                    <a:lnTo>
                      <a:pt x="410" y="822"/>
                    </a:lnTo>
                    <a:lnTo>
                      <a:pt x="406" y="763"/>
                    </a:lnTo>
                    <a:lnTo>
                      <a:pt x="401" y="679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9" y="627"/>
                    </a:lnTo>
                    <a:lnTo>
                      <a:pt x="396" y="578"/>
                    </a:lnTo>
                    <a:lnTo>
                      <a:pt x="392" y="532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9" y="471"/>
                    </a:lnTo>
                    <a:lnTo>
                      <a:pt x="385" y="436"/>
                    </a:lnTo>
                    <a:lnTo>
                      <a:pt x="382" y="405"/>
                    </a:lnTo>
                    <a:lnTo>
                      <a:pt x="380" y="393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8" y="368"/>
                    </a:lnTo>
                    <a:lnTo>
                      <a:pt x="377" y="368"/>
                    </a:lnTo>
                    <a:lnTo>
                      <a:pt x="375" y="358"/>
                    </a:lnTo>
                    <a:lnTo>
                      <a:pt x="375" y="356"/>
                    </a:lnTo>
                    <a:lnTo>
                      <a:pt x="373" y="347"/>
                    </a:lnTo>
                    <a:lnTo>
                      <a:pt x="370" y="333"/>
                    </a:lnTo>
                    <a:lnTo>
                      <a:pt x="370" y="332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8" y="325"/>
                    </a:lnTo>
                    <a:lnTo>
                      <a:pt x="366" y="325"/>
                    </a:lnTo>
                    <a:lnTo>
                      <a:pt x="364" y="319"/>
                    </a:lnTo>
                    <a:lnTo>
                      <a:pt x="363" y="318"/>
                    </a:lnTo>
                    <a:lnTo>
                      <a:pt x="357" y="316"/>
                    </a:lnTo>
                    <a:lnTo>
                      <a:pt x="356" y="316"/>
                    </a:lnTo>
                    <a:lnTo>
                      <a:pt x="350" y="318"/>
                    </a:lnTo>
                    <a:lnTo>
                      <a:pt x="347" y="321"/>
                    </a:lnTo>
                    <a:lnTo>
                      <a:pt x="347" y="323"/>
                    </a:lnTo>
                    <a:lnTo>
                      <a:pt x="343" y="330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2" y="339"/>
                    </a:lnTo>
                    <a:lnTo>
                      <a:pt x="338" y="352"/>
                    </a:lnTo>
                    <a:lnTo>
                      <a:pt x="335" y="370"/>
                    </a:lnTo>
                    <a:lnTo>
                      <a:pt x="335" y="372"/>
                    </a:lnTo>
                    <a:lnTo>
                      <a:pt x="333" y="382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29" y="414"/>
                    </a:lnTo>
                    <a:lnTo>
                      <a:pt x="328" y="426"/>
                    </a:lnTo>
                    <a:lnTo>
                      <a:pt x="324" y="454"/>
                    </a:lnTo>
                    <a:lnTo>
                      <a:pt x="322" y="469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19" y="520"/>
                    </a:lnTo>
                    <a:lnTo>
                      <a:pt x="317" y="539"/>
                    </a:lnTo>
                    <a:lnTo>
                      <a:pt x="315" y="560"/>
                    </a:lnTo>
                    <a:lnTo>
                      <a:pt x="314" y="580"/>
                    </a:lnTo>
                    <a:lnTo>
                      <a:pt x="312" y="602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0" y="646"/>
                    </a:lnTo>
                    <a:lnTo>
                      <a:pt x="309" y="670"/>
                    </a:lnTo>
                    <a:lnTo>
                      <a:pt x="307" y="693"/>
                    </a:lnTo>
                    <a:lnTo>
                      <a:pt x="303" y="742"/>
                    </a:lnTo>
                    <a:lnTo>
                      <a:pt x="302" y="768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0" y="819"/>
                    </a:lnTo>
                    <a:lnTo>
                      <a:pt x="298" y="843"/>
                    </a:lnTo>
                    <a:lnTo>
                      <a:pt x="293" y="922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291" y="974"/>
                    </a:lnTo>
                    <a:lnTo>
                      <a:pt x="289" y="999"/>
                    </a:lnTo>
                    <a:lnTo>
                      <a:pt x="282" y="1103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1" y="1156"/>
                    </a:lnTo>
                    <a:lnTo>
                      <a:pt x="279" y="1180"/>
                    </a:lnTo>
                    <a:lnTo>
                      <a:pt x="275" y="1233"/>
                    </a:lnTo>
                    <a:lnTo>
                      <a:pt x="274" y="1257"/>
                    </a:lnTo>
                    <a:lnTo>
                      <a:pt x="272" y="1283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0" y="1334"/>
                    </a:lnTo>
                    <a:lnTo>
                      <a:pt x="267" y="1383"/>
                    </a:lnTo>
                    <a:lnTo>
                      <a:pt x="265" y="1409"/>
                    </a:lnTo>
                    <a:lnTo>
                      <a:pt x="263" y="1433"/>
                    </a:lnTo>
                    <a:lnTo>
                      <a:pt x="261" y="1456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0" y="1505"/>
                    </a:lnTo>
                    <a:lnTo>
                      <a:pt x="258" y="1528"/>
                    </a:lnTo>
                    <a:lnTo>
                      <a:pt x="256" y="1552"/>
                    </a:lnTo>
                    <a:lnTo>
                      <a:pt x="251" y="1620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42" y="1748"/>
                    </a:lnTo>
                    <a:lnTo>
                      <a:pt x="240" y="1767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37" y="1825"/>
                    </a:lnTo>
                    <a:lnTo>
                      <a:pt x="232" y="1877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26" y="1940"/>
                    </a:lnTo>
                    <a:lnTo>
                      <a:pt x="223" y="1968"/>
                    </a:lnTo>
                    <a:lnTo>
                      <a:pt x="221" y="1980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4" y="2034"/>
                    </a:lnTo>
                    <a:lnTo>
                      <a:pt x="214" y="2036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1" y="2053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07" y="2074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0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9" y="2104"/>
                    </a:lnTo>
                    <a:lnTo>
                      <a:pt x="193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9" y="2106"/>
                    </a:lnTo>
                    <a:lnTo>
                      <a:pt x="193" y="2104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5" y="2104"/>
                    </a:lnTo>
                    <a:lnTo>
                      <a:pt x="190" y="2102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5" y="2106"/>
                    </a:lnTo>
                    <a:lnTo>
                      <a:pt x="193" y="2106"/>
                    </a:lnTo>
                    <a:lnTo>
                      <a:pt x="192" y="2101"/>
                    </a:lnTo>
                    <a:lnTo>
                      <a:pt x="186" y="2099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6" y="2097"/>
                    </a:lnTo>
                    <a:lnTo>
                      <a:pt x="185" y="2097"/>
                    </a:lnTo>
                    <a:lnTo>
                      <a:pt x="183" y="2092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7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6" y="2081"/>
                    </a:lnTo>
                    <a:lnTo>
                      <a:pt x="174" y="2081"/>
                    </a:lnTo>
                    <a:lnTo>
                      <a:pt x="174" y="2078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5" y="2055"/>
                    </a:lnTo>
                    <a:lnTo>
                      <a:pt x="164" y="2053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7" y="2031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5" y="2013"/>
                    </a:lnTo>
                    <a:lnTo>
                      <a:pt x="153" y="2012"/>
                    </a:lnTo>
                    <a:lnTo>
                      <a:pt x="151" y="2005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3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44" y="1949"/>
                    </a:lnTo>
                    <a:lnTo>
                      <a:pt x="141" y="1924"/>
                    </a:lnTo>
                    <a:lnTo>
                      <a:pt x="137" y="1896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34" y="1847"/>
                    </a:lnTo>
                    <a:lnTo>
                      <a:pt x="130" y="1809"/>
                    </a:lnTo>
                    <a:lnTo>
                      <a:pt x="129" y="1788"/>
                    </a:lnTo>
                    <a:lnTo>
                      <a:pt x="127" y="1765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25" y="1716"/>
                    </a:lnTo>
                    <a:lnTo>
                      <a:pt x="120" y="1633"/>
                    </a:lnTo>
                    <a:lnTo>
                      <a:pt x="118" y="1603"/>
                    </a:lnTo>
                    <a:lnTo>
                      <a:pt x="115" y="1540"/>
                    </a:lnTo>
                    <a:lnTo>
                      <a:pt x="115" y="1509"/>
                    </a:lnTo>
                    <a:lnTo>
                      <a:pt x="113" y="1477"/>
                    </a:lnTo>
                    <a:lnTo>
                      <a:pt x="108" y="1378"/>
                    </a:lnTo>
                    <a:lnTo>
                      <a:pt x="106" y="1343"/>
                    </a:lnTo>
                    <a:lnTo>
                      <a:pt x="104" y="1310"/>
                    </a:lnTo>
                    <a:lnTo>
                      <a:pt x="104" y="1276"/>
                    </a:lnTo>
                    <a:lnTo>
                      <a:pt x="99" y="1177"/>
                    </a:lnTo>
                    <a:lnTo>
                      <a:pt x="97" y="1145"/>
                    </a:lnTo>
                    <a:lnTo>
                      <a:pt x="96" y="1112"/>
                    </a:lnTo>
                    <a:lnTo>
                      <a:pt x="94" y="1082"/>
                    </a:lnTo>
                    <a:lnTo>
                      <a:pt x="94" y="1051"/>
                    </a:lnTo>
                    <a:lnTo>
                      <a:pt x="90" y="992"/>
                    </a:lnTo>
                    <a:lnTo>
                      <a:pt x="89" y="964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83" y="861"/>
                    </a:lnTo>
                    <a:lnTo>
                      <a:pt x="82" y="836"/>
                    </a:lnTo>
                    <a:lnTo>
                      <a:pt x="80" y="814"/>
                    </a:lnTo>
                    <a:lnTo>
                      <a:pt x="78" y="793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73" y="719"/>
                    </a:lnTo>
                    <a:lnTo>
                      <a:pt x="71" y="704"/>
                    </a:lnTo>
                    <a:lnTo>
                      <a:pt x="69" y="690"/>
                    </a:lnTo>
                    <a:lnTo>
                      <a:pt x="66" y="665"/>
                    </a:lnTo>
                    <a:lnTo>
                      <a:pt x="64" y="663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4" y="648"/>
                    </a:lnTo>
                    <a:lnTo>
                      <a:pt x="62" y="646"/>
                    </a:lnTo>
                    <a:lnTo>
                      <a:pt x="61" y="639"/>
                    </a:lnTo>
                    <a:lnTo>
                      <a:pt x="57" y="628"/>
                    </a:lnTo>
                    <a:lnTo>
                      <a:pt x="55" y="625"/>
                    </a:lnTo>
                    <a:lnTo>
                      <a:pt x="52" y="621"/>
                    </a:lnTo>
                    <a:lnTo>
                      <a:pt x="47" y="620"/>
                    </a:lnTo>
                    <a:lnTo>
                      <a:pt x="41" y="621"/>
                    </a:lnTo>
                    <a:lnTo>
                      <a:pt x="40" y="623"/>
                    </a:lnTo>
                    <a:lnTo>
                      <a:pt x="38" y="628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6" y="634"/>
                    </a:lnTo>
                    <a:lnTo>
                      <a:pt x="36" y="632"/>
                    </a:lnTo>
                    <a:lnTo>
                      <a:pt x="33" y="642"/>
                    </a:lnTo>
                    <a:lnTo>
                      <a:pt x="29" y="660"/>
                    </a:lnTo>
                    <a:lnTo>
                      <a:pt x="29" y="662"/>
                    </a:lnTo>
                    <a:lnTo>
                      <a:pt x="27" y="672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24" y="712"/>
                    </a:lnTo>
                    <a:lnTo>
                      <a:pt x="22" y="728"/>
                    </a:lnTo>
                    <a:lnTo>
                      <a:pt x="19" y="763"/>
                    </a:lnTo>
                    <a:lnTo>
                      <a:pt x="17" y="782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8" y="906"/>
                    </a:lnTo>
                    <a:lnTo>
                      <a:pt x="7" y="92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5" y="960"/>
                    </a:lnTo>
                    <a:lnTo>
                      <a:pt x="3" y="974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3" y="992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747" y="1011"/>
                <a:ext cx="4477" cy="1917"/>
              </a:xfrm>
              <a:custGeom>
                <a:avLst/>
                <a:gdLst>
                  <a:gd name="T0" fmla="*/ 410 w 4477"/>
                  <a:gd name="T1" fmla="*/ 145 h 1917"/>
                  <a:gd name="T2" fmla="*/ 543 w 4477"/>
                  <a:gd name="T3" fmla="*/ 1752 h 1917"/>
                  <a:gd name="T4" fmla="*/ 700 w 4477"/>
                  <a:gd name="T5" fmla="*/ 26 h 1917"/>
                  <a:gd name="T6" fmla="*/ 875 w 4477"/>
                  <a:gd name="T7" fmla="*/ 1580 h 1917"/>
                  <a:gd name="T8" fmla="*/ 1009 w 4477"/>
                  <a:gd name="T9" fmla="*/ 426 h 1917"/>
                  <a:gd name="T10" fmla="*/ 1227 w 4477"/>
                  <a:gd name="T11" fmla="*/ 131 h 1917"/>
                  <a:gd name="T12" fmla="*/ 1367 w 4477"/>
                  <a:gd name="T13" fmla="*/ 1877 h 1917"/>
                  <a:gd name="T14" fmla="*/ 1512 w 4477"/>
                  <a:gd name="T15" fmla="*/ 44 h 1917"/>
                  <a:gd name="T16" fmla="*/ 1639 w 4477"/>
                  <a:gd name="T17" fmla="*/ 707 h 1917"/>
                  <a:gd name="T18" fmla="*/ 1777 w 4477"/>
                  <a:gd name="T19" fmla="*/ 1781 h 1917"/>
                  <a:gd name="T20" fmla="*/ 1913 w 4477"/>
                  <a:gd name="T21" fmla="*/ 1776 h 1917"/>
                  <a:gd name="T22" fmla="*/ 2044 w 4477"/>
                  <a:gd name="T23" fmla="*/ 899 h 1917"/>
                  <a:gd name="T24" fmla="*/ 2154 w 4477"/>
                  <a:gd name="T25" fmla="*/ 23 h 1917"/>
                  <a:gd name="T26" fmla="*/ 2290 w 4477"/>
                  <a:gd name="T27" fmla="*/ 54 h 1917"/>
                  <a:gd name="T28" fmla="*/ 2395 w 4477"/>
                  <a:gd name="T29" fmla="*/ 227 h 1917"/>
                  <a:gd name="T30" fmla="*/ 2538 w 4477"/>
                  <a:gd name="T31" fmla="*/ 1671 h 1917"/>
                  <a:gd name="T32" fmla="*/ 2648 w 4477"/>
                  <a:gd name="T33" fmla="*/ 1900 h 1917"/>
                  <a:gd name="T34" fmla="*/ 2746 w 4477"/>
                  <a:gd name="T35" fmla="*/ 1807 h 1917"/>
                  <a:gd name="T36" fmla="*/ 2850 w 4477"/>
                  <a:gd name="T37" fmla="*/ 1313 h 1917"/>
                  <a:gd name="T38" fmla="*/ 2995 w 4477"/>
                  <a:gd name="T39" fmla="*/ 17 h 1917"/>
                  <a:gd name="T40" fmla="*/ 3112 w 4477"/>
                  <a:gd name="T41" fmla="*/ 49 h 1917"/>
                  <a:gd name="T42" fmla="*/ 3219 w 4477"/>
                  <a:gd name="T43" fmla="*/ 232 h 1917"/>
                  <a:gd name="T44" fmla="*/ 3379 w 4477"/>
                  <a:gd name="T45" fmla="*/ 1765 h 1917"/>
                  <a:gd name="T46" fmla="*/ 3489 w 4477"/>
                  <a:gd name="T47" fmla="*/ 1889 h 1917"/>
                  <a:gd name="T48" fmla="*/ 3592 w 4477"/>
                  <a:gd name="T49" fmla="*/ 1765 h 1917"/>
                  <a:gd name="T50" fmla="*/ 3755 w 4477"/>
                  <a:gd name="T51" fmla="*/ 354 h 1917"/>
                  <a:gd name="T52" fmla="*/ 3864 w 4477"/>
                  <a:gd name="T53" fmla="*/ 17 h 1917"/>
                  <a:gd name="T54" fmla="*/ 3962 w 4477"/>
                  <a:gd name="T55" fmla="*/ 70 h 1917"/>
                  <a:gd name="T56" fmla="*/ 4074 w 4477"/>
                  <a:gd name="T57" fmla="*/ 382 h 1917"/>
                  <a:gd name="T58" fmla="*/ 4243 w 4477"/>
                  <a:gd name="T59" fmla="*/ 1900 h 1917"/>
                  <a:gd name="T60" fmla="*/ 4329 w 4477"/>
                  <a:gd name="T61" fmla="*/ 1891 h 1917"/>
                  <a:gd name="T62" fmla="*/ 4434 w 4477"/>
                  <a:gd name="T63" fmla="*/ 1755 h 1917"/>
                  <a:gd name="T64" fmla="*/ 4400 w 4477"/>
                  <a:gd name="T65" fmla="*/ 1807 h 1917"/>
                  <a:gd name="T66" fmla="*/ 4310 w 4477"/>
                  <a:gd name="T67" fmla="*/ 1886 h 1917"/>
                  <a:gd name="T68" fmla="*/ 4212 w 4477"/>
                  <a:gd name="T69" fmla="*/ 1788 h 1917"/>
                  <a:gd name="T70" fmla="*/ 4043 w 4477"/>
                  <a:gd name="T71" fmla="*/ 192 h 1917"/>
                  <a:gd name="T72" fmla="*/ 3940 w 4477"/>
                  <a:gd name="T73" fmla="*/ 35 h 1917"/>
                  <a:gd name="T74" fmla="*/ 3819 w 4477"/>
                  <a:gd name="T75" fmla="*/ 10 h 1917"/>
                  <a:gd name="T76" fmla="*/ 3659 w 4477"/>
                  <a:gd name="T77" fmla="*/ 1467 h 1917"/>
                  <a:gd name="T78" fmla="*/ 3554 w 4477"/>
                  <a:gd name="T79" fmla="*/ 1835 h 1917"/>
                  <a:gd name="T80" fmla="*/ 3451 w 4477"/>
                  <a:gd name="T81" fmla="*/ 1898 h 1917"/>
                  <a:gd name="T82" fmla="*/ 3316 w 4477"/>
                  <a:gd name="T83" fmla="*/ 775 h 1917"/>
                  <a:gd name="T84" fmla="*/ 3186 w 4477"/>
                  <a:gd name="T85" fmla="*/ 112 h 1917"/>
                  <a:gd name="T86" fmla="*/ 3084 w 4477"/>
                  <a:gd name="T87" fmla="*/ 17 h 1917"/>
                  <a:gd name="T88" fmla="*/ 2941 w 4477"/>
                  <a:gd name="T89" fmla="*/ 147 h 1917"/>
                  <a:gd name="T90" fmla="*/ 2774 w 4477"/>
                  <a:gd name="T91" fmla="*/ 1703 h 1917"/>
                  <a:gd name="T92" fmla="*/ 2685 w 4477"/>
                  <a:gd name="T93" fmla="*/ 1870 h 1917"/>
                  <a:gd name="T94" fmla="*/ 2606 w 4477"/>
                  <a:gd name="T95" fmla="*/ 1896 h 1917"/>
                  <a:gd name="T96" fmla="*/ 2477 w 4477"/>
                  <a:gd name="T97" fmla="*/ 623 h 1917"/>
                  <a:gd name="T98" fmla="*/ 2360 w 4477"/>
                  <a:gd name="T99" fmla="*/ 112 h 1917"/>
                  <a:gd name="T100" fmla="*/ 2252 w 4477"/>
                  <a:gd name="T101" fmla="*/ 21 h 1917"/>
                  <a:gd name="T102" fmla="*/ 2107 w 4477"/>
                  <a:gd name="T103" fmla="*/ 82 h 1917"/>
                  <a:gd name="T104" fmla="*/ 1941 w 4477"/>
                  <a:gd name="T105" fmla="*/ 1654 h 1917"/>
                  <a:gd name="T106" fmla="*/ 1812 w 4477"/>
                  <a:gd name="T107" fmla="*/ 1806 h 1917"/>
                  <a:gd name="T108" fmla="*/ 1698 w 4477"/>
                  <a:gd name="T109" fmla="*/ 966 h 1917"/>
                  <a:gd name="T110" fmla="*/ 1585 w 4477"/>
                  <a:gd name="T111" fmla="*/ 471 h 1917"/>
                  <a:gd name="T112" fmla="*/ 1403 w 4477"/>
                  <a:gd name="T113" fmla="*/ 1591 h 1917"/>
                  <a:gd name="T114" fmla="*/ 1252 w 4477"/>
                  <a:gd name="T115" fmla="*/ 42 h 1917"/>
                  <a:gd name="T116" fmla="*/ 1094 w 4477"/>
                  <a:gd name="T117" fmla="*/ 1858 h 1917"/>
                  <a:gd name="T118" fmla="*/ 880 w 4477"/>
                  <a:gd name="T119" fmla="*/ 1215 h 1917"/>
                  <a:gd name="T120" fmla="*/ 726 w 4477"/>
                  <a:gd name="T121" fmla="*/ 143 h 1917"/>
                  <a:gd name="T122" fmla="*/ 567 w 4477"/>
                  <a:gd name="T123" fmla="*/ 1790 h 1917"/>
                  <a:gd name="T124" fmla="*/ 398 w 4477"/>
                  <a:gd name="T125" fmla="*/ 281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77" h="1917">
                    <a:moveTo>
                      <a:pt x="0" y="952"/>
                    </a:moveTo>
                    <a:lnTo>
                      <a:pt x="0" y="967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69" y="974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6" y="999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27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109"/>
                    </a:lnTo>
                    <a:lnTo>
                      <a:pt x="292" y="1121"/>
                    </a:lnTo>
                    <a:lnTo>
                      <a:pt x="293" y="1135"/>
                    </a:lnTo>
                    <a:lnTo>
                      <a:pt x="297" y="1159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86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2" y="1208"/>
                    </a:lnTo>
                    <a:lnTo>
                      <a:pt x="306" y="1229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54"/>
                    </a:lnTo>
                    <a:lnTo>
                      <a:pt x="311" y="1261"/>
                    </a:lnTo>
                    <a:lnTo>
                      <a:pt x="312" y="1263"/>
                    </a:lnTo>
                    <a:lnTo>
                      <a:pt x="318" y="1273"/>
                    </a:lnTo>
                    <a:lnTo>
                      <a:pt x="318" y="1275"/>
                    </a:lnTo>
                    <a:lnTo>
                      <a:pt x="323" y="1278"/>
                    </a:lnTo>
                    <a:lnTo>
                      <a:pt x="326" y="1278"/>
                    </a:lnTo>
                    <a:lnTo>
                      <a:pt x="326" y="1276"/>
                    </a:lnTo>
                    <a:lnTo>
                      <a:pt x="332" y="1275"/>
                    </a:lnTo>
                    <a:lnTo>
                      <a:pt x="335" y="1270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7" y="1264"/>
                    </a:lnTo>
                    <a:lnTo>
                      <a:pt x="339" y="1259"/>
                    </a:lnTo>
                    <a:lnTo>
                      <a:pt x="339" y="1257"/>
                    </a:lnTo>
                    <a:lnTo>
                      <a:pt x="342" y="1243"/>
                    </a:lnTo>
                    <a:lnTo>
                      <a:pt x="344" y="1233"/>
                    </a:lnTo>
                    <a:lnTo>
                      <a:pt x="346" y="1231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9" y="1200"/>
                    </a:lnTo>
                    <a:lnTo>
                      <a:pt x="353" y="1172"/>
                    </a:lnTo>
                    <a:lnTo>
                      <a:pt x="354" y="1156"/>
                    </a:lnTo>
                    <a:lnTo>
                      <a:pt x="356" y="1139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60" y="1083"/>
                    </a:lnTo>
                    <a:lnTo>
                      <a:pt x="363" y="1041"/>
                    </a:lnTo>
                    <a:lnTo>
                      <a:pt x="365" y="1018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70" y="922"/>
                    </a:lnTo>
                    <a:lnTo>
                      <a:pt x="374" y="870"/>
                    </a:lnTo>
                    <a:lnTo>
                      <a:pt x="375" y="842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9" y="760"/>
                    </a:lnTo>
                    <a:lnTo>
                      <a:pt x="381" y="730"/>
                    </a:lnTo>
                    <a:lnTo>
                      <a:pt x="382" y="702"/>
                    </a:lnTo>
                    <a:lnTo>
                      <a:pt x="384" y="672"/>
                    </a:lnTo>
                    <a:lnTo>
                      <a:pt x="386" y="644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8" y="587"/>
                    </a:lnTo>
                    <a:lnTo>
                      <a:pt x="389" y="557"/>
                    </a:lnTo>
                    <a:lnTo>
                      <a:pt x="393" y="501"/>
                    </a:lnTo>
                    <a:lnTo>
                      <a:pt x="395" y="475"/>
                    </a:lnTo>
                    <a:lnTo>
                      <a:pt x="396" y="447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402" y="347"/>
                    </a:lnTo>
                    <a:lnTo>
                      <a:pt x="403" y="325"/>
                    </a:lnTo>
                    <a:lnTo>
                      <a:pt x="407" y="283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10" y="229"/>
                    </a:lnTo>
                    <a:lnTo>
                      <a:pt x="414" y="197"/>
                    </a:lnTo>
                    <a:lnTo>
                      <a:pt x="415" y="183"/>
                    </a:lnTo>
                    <a:lnTo>
                      <a:pt x="417" y="171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24" y="108"/>
                    </a:lnTo>
                    <a:lnTo>
                      <a:pt x="426" y="106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36" y="71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8" y="77"/>
                    </a:lnTo>
                    <a:lnTo>
                      <a:pt x="433" y="75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94"/>
                    </a:lnTo>
                    <a:lnTo>
                      <a:pt x="433" y="103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69"/>
                    </a:lnTo>
                    <a:lnTo>
                      <a:pt x="443" y="183"/>
                    </a:lnTo>
                    <a:lnTo>
                      <a:pt x="447" y="215"/>
                    </a:lnTo>
                    <a:lnTo>
                      <a:pt x="449" y="232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90"/>
                    </a:lnTo>
                    <a:lnTo>
                      <a:pt x="457" y="353"/>
                    </a:lnTo>
                    <a:lnTo>
                      <a:pt x="459" y="375"/>
                    </a:lnTo>
                    <a:lnTo>
                      <a:pt x="461" y="400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47"/>
                    </a:lnTo>
                    <a:lnTo>
                      <a:pt x="464" y="473"/>
                    </a:lnTo>
                    <a:lnTo>
                      <a:pt x="466" y="49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1" y="576"/>
                    </a:lnTo>
                    <a:lnTo>
                      <a:pt x="471" y="604"/>
                    </a:lnTo>
                    <a:lnTo>
                      <a:pt x="477" y="688"/>
                    </a:lnTo>
                    <a:lnTo>
                      <a:pt x="478" y="718"/>
                    </a:lnTo>
                    <a:lnTo>
                      <a:pt x="480" y="746"/>
                    </a:lnTo>
                    <a:lnTo>
                      <a:pt x="482" y="775"/>
                    </a:lnTo>
                    <a:lnTo>
                      <a:pt x="482" y="805"/>
                    </a:lnTo>
                    <a:lnTo>
                      <a:pt x="484" y="835"/>
                    </a:lnTo>
                    <a:lnTo>
                      <a:pt x="485" y="866"/>
                    </a:lnTo>
                    <a:lnTo>
                      <a:pt x="489" y="925"/>
                    </a:lnTo>
                    <a:lnTo>
                      <a:pt x="492" y="988"/>
                    </a:lnTo>
                    <a:lnTo>
                      <a:pt x="492" y="1018"/>
                    </a:lnTo>
                    <a:lnTo>
                      <a:pt x="496" y="1081"/>
                    </a:lnTo>
                    <a:lnTo>
                      <a:pt x="498" y="1111"/>
                    </a:lnTo>
                    <a:lnTo>
                      <a:pt x="501" y="1173"/>
                    </a:lnTo>
                    <a:lnTo>
                      <a:pt x="503" y="1203"/>
                    </a:lnTo>
                    <a:lnTo>
                      <a:pt x="503" y="1233"/>
                    </a:lnTo>
                    <a:lnTo>
                      <a:pt x="504" y="1264"/>
                    </a:lnTo>
                    <a:lnTo>
                      <a:pt x="506" y="1294"/>
                    </a:lnTo>
                    <a:lnTo>
                      <a:pt x="508" y="1322"/>
                    </a:lnTo>
                    <a:lnTo>
                      <a:pt x="510" y="1352"/>
                    </a:lnTo>
                    <a:lnTo>
                      <a:pt x="511" y="1380"/>
                    </a:lnTo>
                    <a:lnTo>
                      <a:pt x="511" y="1381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35"/>
                    </a:lnTo>
                    <a:lnTo>
                      <a:pt x="515" y="1462"/>
                    </a:lnTo>
                    <a:lnTo>
                      <a:pt x="518" y="1511"/>
                    </a:lnTo>
                    <a:lnTo>
                      <a:pt x="520" y="153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94"/>
                    </a:lnTo>
                    <a:lnTo>
                      <a:pt x="527" y="1629"/>
                    </a:lnTo>
                    <a:lnTo>
                      <a:pt x="531" y="1661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87"/>
                    </a:lnTo>
                    <a:lnTo>
                      <a:pt x="536" y="1711"/>
                    </a:lnTo>
                    <a:lnTo>
                      <a:pt x="539" y="1732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8"/>
                    </a:lnTo>
                    <a:lnTo>
                      <a:pt x="545" y="1767"/>
                    </a:lnTo>
                    <a:lnTo>
                      <a:pt x="546" y="1774"/>
                    </a:lnTo>
                    <a:lnTo>
                      <a:pt x="546" y="1776"/>
                    </a:lnTo>
                    <a:lnTo>
                      <a:pt x="552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3" y="1793"/>
                    </a:lnTo>
                    <a:lnTo>
                      <a:pt x="555" y="1799"/>
                    </a:lnTo>
                    <a:lnTo>
                      <a:pt x="557" y="1800"/>
                    </a:lnTo>
                    <a:lnTo>
                      <a:pt x="562" y="1804"/>
                    </a:lnTo>
                    <a:lnTo>
                      <a:pt x="564" y="1804"/>
                    </a:lnTo>
                    <a:lnTo>
                      <a:pt x="564" y="1802"/>
                    </a:lnTo>
                    <a:lnTo>
                      <a:pt x="569" y="1800"/>
                    </a:lnTo>
                    <a:lnTo>
                      <a:pt x="574" y="1795"/>
                    </a:lnTo>
                    <a:lnTo>
                      <a:pt x="580" y="1785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4"/>
                    </a:lnTo>
                    <a:lnTo>
                      <a:pt x="583" y="1757"/>
                    </a:lnTo>
                    <a:lnTo>
                      <a:pt x="587" y="1736"/>
                    </a:lnTo>
                    <a:lnTo>
                      <a:pt x="588" y="1736"/>
                    </a:lnTo>
                    <a:lnTo>
                      <a:pt x="590" y="1724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5" y="1662"/>
                    </a:lnTo>
                    <a:lnTo>
                      <a:pt x="597" y="1643"/>
                    </a:lnTo>
                    <a:lnTo>
                      <a:pt x="599" y="1626"/>
                    </a:lnTo>
                    <a:lnTo>
                      <a:pt x="600" y="1605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6" y="1517"/>
                    </a:lnTo>
                    <a:lnTo>
                      <a:pt x="609" y="1469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13" y="1390"/>
                    </a:lnTo>
                    <a:lnTo>
                      <a:pt x="616" y="1334"/>
                    </a:lnTo>
                    <a:lnTo>
                      <a:pt x="620" y="127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1" y="1215"/>
                    </a:lnTo>
                    <a:lnTo>
                      <a:pt x="630" y="1058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9" y="859"/>
                    </a:lnTo>
                    <a:lnTo>
                      <a:pt x="641" y="824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4" y="725"/>
                    </a:lnTo>
                    <a:lnTo>
                      <a:pt x="646" y="690"/>
                    </a:lnTo>
                    <a:lnTo>
                      <a:pt x="649" y="623"/>
                    </a:lnTo>
                    <a:lnTo>
                      <a:pt x="651" y="592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3" y="527"/>
                    </a:lnTo>
                    <a:lnTo>
                      <a:pt x="655" y="498"/>
                    </a:lnTo>
                    <a:lnTo>
                      <a:pt x="656" y="466"/>
                    </a:lnTo>
                    <a:lnTo>
                      <a:pt x="658" y="436"/>
                    </a:lnTo>
                    <a:lnTo>
                      <a:pt x="662" y="381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5" y="305"/>
                    </a:lnTo>
                    <a:lnTo>
                      <a:pt x="667" y="283"/>
                    </a:lnTo>
                    <a:lnTo>
                      <a:pt x="670" y="241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4" y="188"/>
                    </a:lnTo>
                    <a:lnTo>
                      <a:pt x="676" y="173"/>
                    </a:lnTo>
                    <a:lnTo>
                      <a:pt x="679" y="145"/>
                    </a:lnTo>
                    <a:lnTo>
                      <a:pt x="681" y="133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90" y="63"/>
                    </a:lnTo>
                    <a:lnTo>
                      <a:pt x="691" y="61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96" y="35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702" y="24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3" y="30"/>
                    </a:lnTo>
                    <a:lnTo>
                      <a:pt x="698" y="28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42"/>
                    </a:lnTo>
                    <a:lnTo>
                      <a:pt x="698" y="49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15"/>
                    </a:lnTo>
                    <a:lnTo>
                      <a:pt x="709" y="129"/>
                    </a:lnTo>
                    <a:lnTo>
                      <a:pt x="710" y="145"/>
                    </a:lnTo>
                    <a:lnTo>
                      <a:pt x="714" y="180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218"/>
                    </a:lnTo>
                    <a:lnTo>
                      <a:pt x="719" y="260"/>
                    </a:lnTo>
                    <a:lnTo>
                      <a:pt x="723" y="305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7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5" y="513"/>
                    </a:lnTo>
                    <a:lnTo>
                      <a:pt x="737" y="543"/>
                    </a:lnTo>
                    <a:lnTo>
                      <a:pt x="737" y="571"/>
                    </a:lnTo>
                    <a:lnTo>
                      <a:pt x="738" y="601"/>
                    </a:lnTo>
                    <a:lnTo>
                      <a:pt x="740" y="632"/>
                    </a:lnTo>
                    <a:lnTo>
                      <a:pt x="742" y="662"/>
                    </a:lnTo>
                    <a:lnTo>
                      <a:pt x="747" y="756"/>
                    </a:lnTo>
                    <a:lnTo>
                      <a:pt x="747" y="787"/>
                    </a:lnTo>
                    <a:lnTo>
                      <a:pt x="751" y="854"/>
                    </a:lnTo>
                    <a:lnTo>
                      <a:pt x="752" y="885"/>
                    </a:lnTo>
                    <a:lnTo>
                      <a:pt x="758" y="985"/>
                    </a:lnTo>
                    <a:lnTo>
                      <a:pt x="758" y="1018"/>
                    </a:lnTo>
                    <a:lnTo>
                      <a:pt x="766" y="1184"/>
                    </a:lnTo>
                    <a:lnTo>
                      <a:pt x="766" y="1217"/>
                    </a:lnTo>
                    <a:lnTo>
                      <a:pt x="768" y="1250"/>
                    </a:lnTo>
                    <a:lnTo>
                      <a:pt x="770" y="1282"/>
                    </a:lnTo>
                    <a:lnTo>
                      <a:pt x="772" y="1315"/>
                    </a:lnTo>
                    <a:lnTo>
                      <a:pt x="773" y="1346"/>
                    </a:lnTo>
                    <a:lnTo>
                      <a:pt x="775" y="1376"/>
                    </a:lnTo>
                    <a:lnTo>
                      <a:pt x="777" y="1407"/>
                    </a:lnTo>
                    <a:lnTo>
                      <a:pt x="777" y="1437"/>
                    </a:lnTo>
                    <a:lnTo>
                      <a:pt x="780" y="1493"/>
                    </a:lnTo>
                    <a:lnTo>
                      <a:pt x="780" y="1495"/>
                    </a:lnTo>
                    <a:lnTo>
                      <a:pt x="784" y="1547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617"/>
                    </a:lnTo>
                    <a:lnTo>
                      <a:pt x="789" y="1638"/>
                    </a:lnTo>
                    <a:lnTo>
                      <a:pt x="792" y="1676"/>
                    </a:lnTo>
                    <a:lnTo>
                      <a:pt x="794" y="1694"/>
                    </a:lnTo>
                    <a:lnTo>
                      <a:pt x="796" y="1710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38"/>
                    </a:lnTo>
                    <a:lnTo>
                      <a:pt x="799" y="1752"/>
                    </a:lnTo>
                    <a:lnTo>
                      <a:pt x="803" y="1776"/>
                    </a:lnTo>
                    <a:lnTo>
                      <a:pt x="806" y="1797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14"/>
                    </a:lnTo>
                    <a:lnTo>
                      <a:pt x="812" y="1832"/>
                    </a:lnTo>
                    <a:lnTo>
                      <a:pt x="815" y="1846"/>
                    </a:lnTo>
                    <a:lnTo>
                      <a:pt x="815" y="1848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60"/>
                    </a:lnTo>
                    <a:lnTo>
                      <a:pt x="822" y="1867"/>
                    </a:lnTo>
                    <a:lnTo>
                      <a:pt x="822" y="1869"/>
                    </a:lnTo>
                    <a:lnTo>
                      <a:pt x="827" y="1874"/>
                    </a:lnTo>
                    <a:lnTo>
                      <a:pt x="833" y="1875"/>
                    </a:lnTo>
                    <a:lnTo>
                      <a:pt x="838" y="1874"/>
                    </a:lnTo>
                    <a:lnTo>
                      <a:pt x="840" y="1872"/>
                    </a:lnTo>
                    <a:lnTo>
                      <a:pt x="843" y="1867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7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47" y="1858"/>
                    </a:lnTo>
                    <a:lnTo>
                      <a:pt x="847" y="1856"/>
                    </a:lnTo>
                    <a:lnTo>
                      <a:pt x="850" y="1842"/>
                    </a:lnTo>
                    <a:lnTo>
                      <a:pt x="852" y="1834"/>
                    </a:lnTo>
                    <a:lnTo>
                      <a:pt x="854" y="1832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5" y="1802"/>
                    </a:lnTo>
                    <a:lnTo>
                      <a:pt x="857" y="1802"/>
                    </a:lnTo>
                    <a:lnTo>
                      <a:pt x="862" y="1760"/>
                    </a:lnTo>
                    <a:lnTo>
                      <a:pt x="864" y="1743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9" y="1669"/>
                    </a:lnTo>
                    <a:lnTo>
                      <a:pt x="871" y="1648"/>
                    </a:lnTo>
                    <a:lnTo>
                      <a:pt x="873" y="1626"/>
                    </a:lnTo>
                    <a:lnTo>
                      <a:pt x="875" y="1605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8" y="1531"/>
                    </a:lnTo>
                    <a:lnTo>
                      <a:pt x="883" y="1453"/>
                    </a:lnTo>
                    <a:lnTo>
                      <a:pt x="885" y="1425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92" y="1278"/>
                    </a:lnTo>
                    <a:lnTo>
                      <a:pt x="894" y="1247"/>
                    </a:lnTo>
                    <a:lnTo>
                      <a:pt x="895" y="1217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7" y="1152"/>
                    </a:lnTo>
                    <a:lnTo>
                      <a:pt x="899" y="1121"/>
                    </a:lnTo>
                    <a:lnTo>
                      <a:pt x="901" y="1088"/>
                    </a:lnTo>
                    <a:lnTo>
                      <a:pt x="902" y="1056"/>
                    </a:lnTo>
                    <a:lnTo>
                      <a:pt x="904" y="1023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9" y="891"/>
                    </a:lnTo>
                    <a:lnTo>
                      <a:pt x="911" y="856"/>
                    </a:lnTo>
                    <a:lnTo>
                      <a:pt x="915" y="789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20" y="655"/>
                    </a:lnTo>
                    <a:lnTo>
                      <a:pt x="922" y="623"/>
                    </a:lnTo>
                    <a:lnTo>
                      <a:pt x="923" y="590"/>
                    </a:lnTo>
                    <a:lnTo>
                      <a:pt x="925" y="559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30" y="438"/>
                    </a:lnTo>
                    <a:lnTo>
                      <a:pt x="932" y="410"/>
                    </a:lnTo>
                    <a:lnTo>
                      <a:pt x="936" y="358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7" y="309"/>
                    </a:lnTo>
                    <a:lnTo>
                      <a:pt x="941" y="267"/>
                    </a:lnTo>
                    <a:lnTo>
                      <a:pt x="944" y="229"/>
                    </a:lnTo>
                    <a:lnTo>
                      <a:pt x="946" y="213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8" y="182"/>
                    </a:lnTo>
                    <a:lnTo>
                      <a:pt x="951" y="154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5" y="120"/>
                    </a:lnTo>
                    <a:lnTo>
                      <a:pt x="957" y="119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60" y="82"/>
                    </a:lnTo>
                    <a:lnTo>
                      <a:pt x="964" y="68"/>
                    </a:lnTo>
                    <a:lnTo>
                      <a:pt x="965" y="66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2" y="42"/>
                    </a:lnTo>
                    <a:lnTo>
                      <a:pt x="976" y="37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2"/>
                    </a:lnTo>
                    <a:lnTo>
                      <a:pt x="972" y="40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64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79" y="119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48"/>
                    </a:lnTo>
                    <a:lnTo>
                      <a:pt x="983" y="164"/>
                    </a:lnTo>
                    <a:lnTo>
                      <a:pt x="986" y="199"/>
                    </a:lnTo>
                    <a:lnTo>
                      <a:pt x="990" y="23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81"/>
                    </a:lnTo>
                    <a:lnTo>
                      <a:pt x="993" y="302"/>
                    </a:lnTo>
                    <a:lnTo>
                      <a:pt x="998" y="375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52"/>
                    </a:lnTo>
                    <a:lnTo>
                      <a:pt x="1007" y="536"/>
                    </a:lnTo>
                    <a:lnTo>
                      <a:pt x="1011" y="595"/>
                    </a:lnTo>
                    <a:lnTo>
                      <a:pt x="1011" y="625"/>
                    </a:lnTo>
                    <a:lnTo>
                      <a:pt x="1021" y="814"/>
                    </a:lnTo>
                    <a:lnTo>
                      <a:pt x="1021" y="847"/>
                    </a:lnTo>
                    <a:lnTo>
                      <a:pt x="1032" y="1046"/>
                    </a:lnTo>
                    <a:lnTo>
                      <a:pt x="1032" y="1079"/>
                    </a:lnTo>
                    <a:lnTo>
                      <a:pt x="1033" y="1114"/>
                    </a:lnTo>
                    <a:lnTo>
                      <a:pt x="1042" y="1280"/>
                    </a:lnTo>
                    <a:lnTo>
                      <a:pt x="1042" y="1311"/>
                    </a:lnTo>
                    <a:lnTo>
                      <a:pt x="1047" y="1406"/>
                    </a:lnTo>
                    <a:lnTo>
                      <a:pt x="1051" y="1465"/>
                    </a:lnTo>
                    <a:lnTo>
                      <a:pt x="1053" y="1493"/>
                    </a:lnTo>
                    <a:lnTo>
                      <a:pt x="1053" y="1519"/>
                    </a:lnTo>
                    <a:lnTo>
                      <a:pt x="1054" y="1547"/>
                    </a:lnTo>
                    <a:lnTo>
                      <a:pt x="1054" y="1549"/>
                    </a:lnTo>
                    <a:lnTo>
                      <a:pt x="1058" y="1598"/>
                    </a:lnTo>
                    <a:lnTo>
                      <a:pt x="1060" y="1619"/>
                    </a:lnTo>
                    <a:lnTo>
                      <a:pt x="1061" y="1641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80"/>
                    </a:lnTo>
                    <a:lnTo>
                      <a:pt x="1065" y="1697"/>
                    </a:lnTo>
                    <a:lnTo>
                      <a:pt x="1068" y="1729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69"/>
                    </a:lnTo>
                    <a:lnTo>
                      <a:pt x="1074" y="1781"/>
                    </a:lnTo>
                    <a:lnTo>
                      <a:pt x="1079" y="1813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9"/>
                    </a:lnTo>
                    <a:lnTo>
                      <a:pt x="1087" y="1860"/>
                    </a:lnTo>
                    <a:lnTo>
                      <a:pt x="1087" y="1862"/>
                    </a:lnTo>
                    <a:lnTo>
                      <a:pt x="1091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3" y="1874"/>
                    </a:lnTo>
                    <a:lnTo>
                      <a:pt x="1096" y="1881"/>
                    </a:lnTo>
                    <a:lnTo>
                      <a:pt x="1096" y="1882"/>
                    </a:lnTo>
                    <a:lnTo>
                      <a:pt x="1101" y="1886"/>
                    </a:lnTo>
                    <a:lnTo>
                      <a:pt x="1105" y="1886"/>
                    </a:lnTo>
                    <a:lnTo>
                      <a:pt x="1105" y="1884"/>
                    </a:lnTo>
                    <a:lnTo>
                      <a:pt x="1110" y="1882"/>
                    </a:lnTo>
                    <a:lnTo>
                      <a:pt x="1115" y="1877"/>
                    </a:lnTo>
                    <a:lnTo>
                      <a:pt x="1119" y="1870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3"/>
                    </a:lnTo>
                    <a:lnTo>
                      <a:pt x="1119" y="1862"/>
                    </a:lnTo>
                    <a:lnTo>
                      <a:pt x="1122" y="1848"/>
                    </a:lnTo>
                    <a:lnTo>
                      <a:pt x="1128" y="1816"/>
                    </a:lnTo>
                    <a:lnTo>
                      <a:pt x="1129" y="181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33" y="1776"/>
                    </a:lnTo>
                    <a:lnTo>
                      <a:pt x="1135" y="1760"/>
                    </a:lnTo>
                    <a:lnTo>
                      <a:pt x="1138" y="1725"/>
                    </a:lnTo>
                    <a:lnTo>
                      <a:pt x="1140" y="1706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5" y="1624"/>
                    </a:lnTo>
                    <a:lnTo>
                      <a:pt x="1147" y="1600"/>
                    </a:lnTo>
                    <a:lnTo>
                      <a:pt x="1149" y="1577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54" y="1474"/>
                    </a:lnTo>
                    <a:lnTo>
                      <a:pt x="1159" y="139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64" y="1271"/>
                    </a:lnTo>
                    <a:lnTo>
                      <a:pt x="1170" y="1177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1" y="1112"/>
                    </a:lnTo>
                    <a:lnTo>
                      <a:pt x="1173" y="1081"/>
                    </a:lnTo>
                    <a:lnTo>
                      <a:pt x="1180" y="948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2" y="882"/>
                    </a:lnTo>
                    <a:lnTo>
                      <a:pt x="1183" y="847"/>
                    </a:lnTo>
                    <a:lnTo>
                      <a:pt x="1190" y="714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4" y="615"/>
                    </a:lnTo>
                    <a:lnTo>
                      <a:pt x="1199" y="520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201" y="461"/>
                    </a:lnTo>
                    <a:lnTo>
                      <a:pt x="1204" y="405"/>
                    </a:lnTo>
                    <a:lnTo>
                      <a:pt x="1208" y="353"/>
                    </a:lnTo>
                    <a:lnTo>
                      <a:pt x="1210" y="328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3" y="264"/>
                    </a:lnTo>
                    <a:lnTo>
                      <a:pt x="1215" y="244"/>
                    </a:lnTo>
                    <a:lnTo>
                      <a:pt x="1217" y="227"/>
                    </a:lnTo>
                    <a:lnTo>
                      <a:pt x="1220" y="195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2" y="166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31"/>
                    </a:lnTo>
                    <a:lnTo>
                      <a:pt x="1227" y="131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0"/>
                    </a:lnTo>
                    <a:lnTo>
                      <a:pt x="1231" y="108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1"/>
                    </a:lnTo>
                    <a:lnTo>
                      <a:pt x="1232" y="84"/>
                    </a:lnTo>
                    <a:lnTo>
                      <a:pt x="1234" y="75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8" y="64"/>
                    </a:lnTo>
                    <a:lnTo>
                      <a:pt x="1238" y="63"/>
                    </a:lnTo>
                    <a:lnTo>
                      <a:pt x="1239" y="56"/>
                    </a:lnTo>
                    <a:lnTo>
                      <a:pt x="1241" y="54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6" y="4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3" y="63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80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2" y="126"/>
                    </a:lnTo>
                    <a:lnTo>
                      <a:pt x="1253" y="140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73"/>
                    </a:lnTo>
                    <a:lnTo>
                      <a:pt x="1259" y="208"/>
                    </a:lnTo>
                    <a:lnTo>
                      <a:pt x="1260" y="227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314"/>
                    </a:lnTo>
                    <a:lnTo>
                      <a:pt x="1267" y="337"/>
                    </a:lnTo>
                    <a:lnTo>
                      <a:pt x="1271" y="38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6" y="464"/>
                    </a:lnTo>
                    <a:lnTo>
                      <a:pt x="1276" y="492"/>
                    </a:lnTo>
                    <a:lnTo>
                      <a:pt x="1278" y="520"/>
                    </a:lnTo>
                    <a:lnTo>
                      <a:pt x="1279" y="550"/>
                    </a:lnTo>
                    <a:lnTo>
                      <a:pt x="1281" y="578"/>
                    </a:lnTo>
                    <a:lnTo>
                      <a:pt x="1283" y="609"/>
                    </a:lnTo>
                    <a:lnTo>
                      <a:pt x="1285" y="639"/>
                    </a:lnTo>
                    <a:lnTo>
                      <a:pt x="1286" y="670"/>
                    </a:lnTo>
                    <a:lnTo>
                      <a:pt x="1286" y="700"/>
                    </a:lnTo>
                    <a:lnTo>
                      <a:pt x="1288" y="732"/>
                    </a:lnTo>
                    <a:lnTo>
                      <a:pt x="1290" y="765"/>
                    </a:lnTo>
                    <a:lnTo>
                      <a:pt x="1292" y="796"/>
                    </a:lnTo>
                    <a:lnTo>
                      <a:pt x="1293" y="829"/>
                    </a:lnTo>
                    <a:lnTo>
                      <a:pt x="1295" y="861"/>
                    </a:lnTo>
                    <a:lnTo>
                      <a:pt x="1297" y="894"/>
                    </a:lnTo>
                    <a:lnTo>
                      <a:pt x="1297" y="927"/>
                    </a:lnTo>
                    <a:lnTo>
                      <a:pt x="1302" y="1027"/>
                    </a:lnTo>
                    <a:lnTo>
                      <a:pt x="1304" y="1062"/>
                    </a:lnTo>
                    <a:lnTo>
                      <a:pt x="1306" y="1095"/>
                    </a:lnTo>
                    <a:lnTo>
                      <a:pt x="1306" y="1128"/>
                    </a:lnTo>
                    <a:lnTo>
                      <a:pt x="1314" y="1294"/>
                    </a:lnTo>
                    <a:lnTo>
                      <a:pt x="1316" y="1325"/>
                    </a:lnTo>
                    <a:lnTo>
                      <a:pt x="1316" y="1357"/>
                    </a:lnTo>
                    <a:lnTo>
                      <a:pt x="1320" y="1420"/>
                    </a:lnTo>
                    <a:lnTo>
                      <a:pt x="1321" y="1449"/>
                    </a:lnTo>
                    <a:lnTo>
                      <a:pt x="1327" y="1533"/>
                    </a:lnTo>
                    <a:lnTo>
                      <a:pt x="1327" y="1559"/>
                    </a:lnTo>
                    <a:lnTo>
                      <a:pt x="1330" y="1608"/>
                    </a:lnTo>
                    <a:lnTo>
                      <a:pt x="1334" y="1650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706"/>
                    </a:lnTo>
                    <a:lnTo>
                      <a:pt x="1339" y="1722"/>
                    </a:lnTo>
                    <a:lnTo>
                      <a:pt x="1344" y="1764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99"/>
                    </a:lnTo>
                    <a:lnTo>
                      <a:pt x="1349" y="1809"/>
                    </a:lnTo>
                    <a:lnTo>
                      <a:pt x="1355" y="1835"/>
                    </a:lnTo>
                    <a:lnTo>
                      <a:pt x="1356" y="1842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60"/>
                    </a:lnTo>
                    <a:lnTo>
                      <a:pt x="1362" y="1870"/>
                    </a:lnTo>
                    <a:lnTo>
                      <a:pt x="1363" y="1870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7" y="1879"/>
                    </a:lnTo>
                    <a:lnTo>
                      <a:pt x="1368" y="1884"/>
                    </a:lnTo>
                    <a:lnTo>
                      <a:pt x="1374" y="1888"/>
                    </a:lnTo>
                    <a:lnTo>
                      <a:pt x="1377" y="1888"/>
                    </a:lnTo>
                    <a:lnTo>
                      <a:pt x="1377" y="1886"/>
                    </a:lnTo>
                    <a:lnTo>
                      <a:pt x="1382" y="1884"/>
                    </a:lnTo>
                    <a:lnTo>
                      <a:pt x="1386" y="1881"/>
                    </a:lnTo>
                    <a:lnTo>
                      <a:pt x="1389" y="1874"/>
                    </a:lnTo>
                    <a:lnTo>
                      <a:pt x="1391" y="1869"/>
                    </a:lnTo>
                    <a:lnTo>
                      <a:pt x="1393" y="1865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3"/>
                    </a:lnTo>
                    <a:lnTo>
                      <a:pt x="1396" y="1835"/>
                    </a:lnTo>
                    <a:lnTo>
                      <a:pt x="1398" y="1825"/>
                    </a:lnTo>
                    <a:lnTo>
                      <a:pt x="1400" y="1825"/>
                    </a:lnTo>
                    <a:lnTo>
                      <a:pt x="1403" y="1800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7" y="1755"/>
                    </a:lnTo>
                    <a:lnTo>
                      <a:pt x="1410" y="1720"/>
                    </a:lnTo>
                    <a:lnTo>
                      <a:pt x="1412" y="1701"/>
                    </a:lnTo>
                    <a:lnTo>
                      <a:pt x="1414" y="1680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6" y="1638"/>
                    </a:lnTo>
                    <a:lnTo>
                      <a:pt x="1419" y="1593"/>
                    </a:lnTo>
                    <a:lnTo>
                      <a:pt x="1423" y="1544"/>
                    </a:lnTo>
                    <a:lnTo>
                      <a:pt x="1424" y="1517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6" y="1463"/>
                    </a:lnTo>
                    <a:lnTo>
                      <a:pt x="1428" y="1437"/>
                    </a:lnTo>
                    <a:lnTo>
                      <a:pt x="1430" y="1409"/>
                    </a:lnTo>
                    <a:lnTo>
                      <a:pt x="1435" y="132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7" y="1261"/>
                    </a:lnTo>
                    <a:lnTo>
                      <a:pt x="1442" y="1166"/>
                    </a:lnTo>
                    <a:lnTo>
                      <a:pt x="1444" y="1133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54" y="903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6" y="836"/>
                    </a:lnTo>
                    <a:lnTo>
                      <a:pt x="1458" y="801"/>
                    </a:lnTo>
                    <a:lnTo>
                      <a:pt x="1464" y="669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71" y="510"/>
                    </a:lnTo>
                    <a:lnTo>
                      <a:pt x="1475" y="450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80" y="344"/>
                    </a:lnTo>
                    <a:lnTo>
                      <a:pt x="1484" y="299"/>
                    </a:lnTo>
                    <a:lnTo>
                      <a:pt x="1485" y="27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7" y="239"/>
                    </a:lnTo>
                    <a:lnTo>
                      <a:pt x="1489" y="222"/>
                    </a:lnTo>
                    <a:lnTo>
                      <a:pt x="1492" y="190"/>
                    </a:lnTo>
                    <a:lnTo>
                      <a:pt x="1496" y="162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503" y="98"/>
                    </a:lnTo>
                    <a:lnTo>
                      <a:pt x="1505" y="96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0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5" y="49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0" y="40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8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47"/>
                    </a:lnTo>
                    <a:lnTo>
                      <a:pt x="1533" y="159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20"/>
                    </a:lnTo>
                    <a:lnTo>
                      <a:pt x="1543" y="244"/>
                    </a:lnTo>
                    <a:lnTo>
                      <a:pt x="1545" y="258"/>
                    </a:lnTo>
                    <a:lnTo>
                      <a:pt x="1548" y="283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309"/>
                    </a:lnTo>
                    <a:lnTo>
                      <a:pt x="1552" y="321"/>
                    </a:lnTo>
                    <a:lnTo>
                      <a:pt x="1554" y="335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96"/>
                    </a:lnTo>
                    <a:lnTo>
                      <a:pt x="1562" y="409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66" y="43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73"/>
                    </a:lnTo>
                    <a:lnTo>
                      <a:pt x="1574" y="494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78" y="513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40"/>
                    </a:lnTo>
                    <a:lnTo>
                      <a:pt x="1583" y="546"/>
                    </a:lnTo>
                    <a:lnTo>
                      <a:pt x="1585" y="555"/>
                    </a:lnTo>
                    <a:lnTo>
                      <a:pt x="1587" y="562"/>
                    </a:lnTo>
                    <a:lnTo>
                      <a:pt x="1588" y="571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90"/>
                    </a:lnTo>
                    <a:lnTo>
                      <a:pt x="1595" y="604"/>
                    </a:lnTo>
                    <a:lnTo>
                      <a:pt x="1595" y="606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7"/>
                    </a:lnTo>
                    <a:lnTo>
                      <a:pt x="1604" y="637"/>
                    </a:lnTo>
                    <a:lnTo>
                      <a:pt x="1606" y="637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6"/>
                    </a:lnTo>
                    <a:lnTo>
                      <a:pt x="1609" y="646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1" y="653"/>
                    </a:lnTo>
                    <a:lnTo>
                      <a:pt x="1622" y="674"/>
                    </a:lnTo>
                    <a:lnTo>
                      <a:pt x="1622" y="676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2" y="676"/>
                    </a:lnTo>
                    <a:lnTo>
                      <a:pt x="1623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9" y="688"/>
                    </a:lnTo>
                    <a:lnTo>
                      <a:pt x="1629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2" y="693"/>
                    </a:lnTo>
                    <a:lnTo>
                      <a:pt x="1632" y="695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2" y="695"/>
                    </a:lnTo>
                    <a:lnTo>
                      <a:pt x="1634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9" y="707"/>
                    </a:lnTo>
                    <a:lnTo>
                      <a:pt x="1639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3" y="71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32"/>
                    </a:lnTo>
                    <a:lnTo>
                      <a:pt x="1650" y="732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9"/>
                    </a:lnTo>
                    <a:lnTo>
                      <a:pt x="1655" y="756"/>
                    </a:lnTo>
                    <a:lnTo>
                      <a:pt x="1655" y="758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91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63"/>
                    </a:lnTo>
                    <a:lnTo>
                      <a:pt x="1674" y="877"/>
                    </a:lnTo>
                    <a:lnTo>
                      <a:pt x="1676" y="889"/>
                    </a:lnTo>
                    <a:lnTo>
                      <a:pt x="1677" y="905"/>
                    </a:lnTo>
                    <a:lnTo>
                      <a:pt x="1679" y="91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67"/>
                    </a:lnTo>
                    <a:lnTo>
                      <a:pt x="1684" y="985"/>
                    </a:lnTo>
                    <a:lnTo>
                      <a:pt x="1690" y="1042"/>
                    </a:lnTo>
                    <a:lnTo>
                      <a:pt x="1691" y="1063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105"/>
                    </a:lnTo>
                    <a:lnTo>
                      <a:pt x="1695" y="1126"/>
                    </a:lnTo>
                    <a:lnTo>
                      <a:pt x="1697" y="1149"/>
                    </a:lnTo>
                    <a:lnTo>
                      <a:pt x="1698" y="1170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63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420"/>
                    </a:lnTo>
                    <a:lnTo>
                      <a:pt x="1719" y="1483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38"/>
                    </a:lnTo>
                    <a:lnTo>
                      <a:pt x="1725" y="1556"/>
                    </a:lnTo>
                    <a:lnTo>
                      <a:pt x="1730" y="1603"/>
                    </a:lnTo>
                    <a:lnTo>
                      <a:pt x="1732" y="1617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41"/>
                    </a:lnTo>
                    <a:lnTo>
                      <a:pt x="1739" y="1673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708"/>
                    </a:lnTo>
                    <a:lnTo>
                      <a:pt x="1747" y="1722"/>
                    </a:lnTo>
                    <a:lnTo>
                      <a:pt x="1747" y="1724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51" y="1734"/>
                    </a:lnTo>
                    <a:lnTo>
                      <a:pt x="1751" y="1736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8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60"/>
                    </a:lnTo>
                    <a:lnTo>
                      <a:pt x="1759" y="1760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5" y="1774"/>
                    </a:lnTo>
                    <a:lnTo>
                      <a:pt x="1766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70" y="1783"/>
                    </a:lnTo>
                    <a:lnTo>
                      <a:pt x="1770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3" y="1788"/>
                    </a:lnTo>
                    <a:lnTo>
                      <a:pt x="1773" y="1790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5" y="1792"/>
                    </a:lnTo>
                    <a:lnTo>
                      <a:pt x="1777" y="1797"/>
                    </a:lnTo>
                    <a:lnTo>
                      <a:pt x="1782" y="1802"/>
                    </a:lnTo>
                    <a:lnTo>
                      <a:pt x="1787" y="1806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4" y="1800"/>
                    </a:lnTo>
                    <a:lnTo>
                      <a:pt x="1786" y="1806"/>
                    </a:lnTo>
                    <a:lnTo>
                      <a:pt x="1787" y="1807"/>
                    </a:lnTo>
                    <a:lnTo>
                      <a:pt x="1793" y="1811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3" y="1811"/>
                    </a:lnTo>
                    <a:lnTo>
                      <a:pt x="1798" y="1814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798" y="1814"/>
                    </a:lnTo>
                    <a:lnTo>
                      <a:pt x="1803" y="1818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3" y="1816"/>
                    </a:lnTo>
                    <a:lnTo>
                      <a:pt x="1808" y="1820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07" y="1818"/>
                    </a:lnTo>
                    <a:lnTo>
                      <a:pt x="1812" y="1821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2" y="1820"/>
                    </a:lnTo>
                    <a:lnTo>
                      <a:pt x="1817" y="1823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7" y="1820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5" y="1816"/>
                    </a:lnTo>
                    <a:lnTo>
                      <a:pt x="1817" y="1821"/>
                    </a:lnTo>
                    <a:lnTo>
                      <a:pt x="1822" y="1825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28" y="1823"/>
                    </a:lnTo>
                    <a:lnTo>
                      <a:pt x="1833" y="1827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3" y="1825"/>
                    </a:lnTo>
                    <a:lnTo>
                      <a:pt x="1848" y="1828"/>
                    </a:lnTo>
                    <a:lnTo>
                      <a:pt x="1868" y="1828"/>
                    </a:lnTo>
                    <a:lnTo>
                      <a:pt x="1868" y="1827"/>
                    </a:lnTo>
                    <a:lnTo>
                      <a:pt x="1873" y="1825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3" y="1827"/>
                    </a:lnTo>
                    <a:lnTo>
                      <a:pt x="1873" y="1825"/>
                    </a:lnTo>
                    <a:lnTo>
                      <a:pt x="1878" y="1823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76" y="1825"/>
                    </a:lnTo>
                    <a:lnTo>
                      <a:pt x="1876" y="1823"/>
                    </a:lnTo>
                    <a:lnTo>
                      <a:pt x="1882" y="1821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0" y="1823"/>
                    </a:lnTo>
                    <a:lnTo>
                      <a:pt x="1880" y="1821"/>
                    </a:lnTo>
                    <a:lnTo>
                      <a:pt x="1885" y="1820"/>
                    </a:lnTo>
                    <a:lnTo>
                      <a:pt x="1889" y="1816"/>
                    </a:lnTo>
                    <a:lnTo>
                      <a:pt x="1892" y="1811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3" y="1816"/>
                    </a:lnTo>
                    <a:lnTo>
                      <a:pt x="1889" y="1814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5" y="1818"/>
                    </a:lnTo>
                    <a:lnTo>
                      <a:pt x="1885" y="1816"/>
                    </a:lnTo>
                    <a:lnTo>
                      <a:pt x="1890" y="1814"/>
                    </a:lnTo>
                    <a:lnTo>
                      <a:pt x="1896" y="1809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9" y="1804"/>
                    </a:lnTo>
                    <a:lnTo>
                      <a:pt x="1903" y="1799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4" y="1795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13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22" y="1757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27" y="1738"/>
                    </a:lnTo>
                    <a:lnTo>
                      <a:pt x="1931" y="1727"/>
                    </a:lnTo>
                    <a:lnTo>
                      <a:pt x="1932" y="1724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6" y="1706"/>
                    </a:lnTo>
                    <a:lnTo>
                      <a:pt x="1936" y="1704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41" y="1689"/>
                    </a:lnTo>
                    <a:lnTo>
                      <a:pt x="1943" y="1685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6"/>
                    </a:lnTo>
                    <a:lnTo>
                      <a:pt x="1943" y="1675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8" y="1657"/>
                    </a:lnTo>
                    <a:lnTo>
                      <a:pt x="1948" y="1655"/>
                    </a:lnTo>
                    <a:lnTo>
                      <a:pt x="1951" y="1641"/>
                    </a:lnTo>
                    <a:lnTo>
                      <a:pt x="1953" y="1640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8" y="1607"/>
                    </a:lnTo>
                    <a:lnTo>
                      <a:pt x="1960" y="1598"/>
                    </a:lnTo>
                    <a:lnTo>
                      <a:pt x="1962" y="1591"/>
                    </a:lnTo>
                    <a:lnTo>
                      <a:pt x="1964" y="1589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75"/>
                    </a:lnTo>
                    <a:lnTo>
                      <a:pt x="1965" y="1568"/>
                    </a:lnTo>
                    <a:lnTo>
                      <a:pt x="1967" y="1559"/>
                    </a:lnTo>
                    <a:lnTo>
                      <a:pt x="1969" y="1552"/>
                    </a:lnTo>
                    <a:lnTo>
                      <a:pt x="1971" y="1544"/>
                    </a:lnTo>
                    <a:lnTo>
                      <a:pt x="1972" y="1542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26"/>
                    </a:lnTo>
                    <a:lnTo>
                      <a:pt x="1974" y="1519"/>
                    </a:lnTo>
                    <a:lnTo>
                      <a:pt x="1978" y="1502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81" y="1483"/>
                    </a:lnTo>
                    <a:lnTo>
                      <a:pt x="1983" y="1481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65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86" y="1446"/>
                    </a:lnTo>
                    <a:lnTo>
                      <a:pt x="1992" y="1414"/>
                    </a:lnTo>
                    <a:lnTo>
                      <a:pt x="1993" y="1413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395"/>
                    </a:lnTo>
                    <a:lnTo>
                      <a:pt x="1995" y="1395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9" y="1362"/>
                    </a:lnTo>
                    <a:lnTo>
                      <a:pt x="2000" y="1362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39"/>
                    </a:lnTo>
                    <a:lnTo>
                      <a:pt x="2004" y="1338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13" y="1266"/>
                    </a:lnTo>
                    <a:lnTo>
                      <a:pt x="2014" y="1252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20" y="1198"/>
                    </a:lnTo>
                    <a:lnTo>
                      <a:pt x="2021" y="1182"/>
                    </a:lnTo>
                    <a:lnTo>
                      <a:pt x="2023" y="1168"/>
                    </a:lnTo>
                    <a:lnTo>
                      <a:pt x="2025" y="1152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30" y="1090"/>
                    </a:lnTo>
                    <a:lnTo>
                      <a:pt x="2034" y="1055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5" y="1018"/>
                    </a:lnTo>
                    <a:lnTo>
                      <a:pt x="2037" y="1001"/>
                    </a:lnTo>
                    <a:lnTo>
                      <a:pt x="2042" y="943"/>
                    </a:lnTo>
                    <a:lnTo>
                      <a:pt x="2044" y="922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7" y="859"/>
                    </a:lnTo>
                    <a:lnTo>
                      <a:pt x="2054" y="768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6" y="719"/>
                    </a:lnTo>
                    <a:lnTo>
                      <a:pt x="2058" y="697"/>
                    </a:lnTo>
                    <a:lnTo>
                      <a:pt x="2065" y="599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72" y="477"/>
                    </a:lnTo>
                    <a:lnTo>
                      <a:pt x="2075" y="431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7" y="388"/>
                    </a:lnTo>
                    <a:lnTo>
                      <a:pt x="2079" y="365"/>
                    </a:lnTo>
                    <a:lnTo>
                      <a:pt x="2081" y="346"/>
                    </a:lnTo>
                    <a:lnTo>
                      <a:pt x="2082" y="325"/>
                    </a:lnTo>
                    <a:lnTo>
                      <a:pt x="2084" y="305"/>
                    </a:lnTo>
                    <a:lnTo>
                      <a:pt x="2086" y="288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8" y="253"/>
                    </a:lnTo>
                    <a:lnTo>
                      <a:pt x="2089" y="237"/>
                    </a:lnTo>
                    <a:lnTo>
                      <a:pt x="2093" y="209"/>
                    </a:lnTo>
                    <a:lnTo>
                      <a:pt x="2095" y="197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103" y="127"/>
                    </a:lnTo>
                    <a:lnTo>
                      <a:pt x="2105" y="126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14" y="85"/>
                    </a:lnTo>
                    <a:lnTo>
                      <a:pt x="2116" y="82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26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8" y="49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3" y="42"/>
                    </a:lnTo>
                    <a:lnTo>
                      <a:pt x="2136" y="37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5"/>
                    </a:lnTo>
                    <a:lnTo>
                      <a:pt x="2140" y="30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1" y="35"/>
                    </a:lnTo>
                    <a:lnTo>
                      <a:pt x="2136" y="33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5" y="37"/>
                    </a:lnTo>
                    <a:lnTo>
                      <a:pt x="2135" y="35"/>
                    </a:lnTo>
                    <a:lnTo>
                      <a:pt x="2140" y="33"/>
                    </a:lnTo>
                    <a:lnTo>
                      <a:pt x="2143" y="30"/>
                    </a:lnTo>
                    <a:lnTo>
                      <a:pt x="2147" y="24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38" y="30"/>
                    </a:lnTo>
                    <a:lnTo>
                      <a:pt x="2143" y="28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40" y="31"/>
                    </a:lnTo>
                    <a:lnTo>
                      <a:pt x="2140" y="30"/>
                    </a:lnTo>
                    <a:lnTo>
                      <a:pt x="2145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5" y="28"/>
                    </a:lnTo>
                    <a:lnTo>
                      <a:pt x="2145" y="26"/>
                    </a:lnTo>
                    <a:lnTo>
                      <a:pt x="2150" y="24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49" y="26"/>
                    </a:lnTo>
                    <a:lnTo>
                      <a:pt x="2149" y="24"/>
                    </a:lnTo>
                    <a:lnTo>
                      <a:pt x="2154" y="23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2" y="24"/>
                    </a:lnTo>
                    <a:lnTo>
                      <a:pt x="2152" y="23"/>
                    </a:lnTo>
                    <a:lnTo>
                      <a:pt x="2157" y="21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7" y="23"/>
                    </a:lnTo>
                    <a:lnTo>
                      <a:pt x="2157" y="21"/>
                    </a:lnTo>
                    <a:lnTo>
                      <a:pt x="2163" y="19"/>
                    </a:lnTo>
                    <a:lnTo>
                      <a:pt x="2166" y="14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57" y="19"/>
                    </a:lnTo>
                    <a:lnTo>
                      <a:pt x="2163" y="17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64" y="21"/>
                    </a:lnTo>
                    <a:lnTo>
                      <a:pt x="2164" y="19"/>
                    </a:lnTo>
                    <a:lnTo>
                      <a:pt x="2170" y="17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3" y="19"/>
                    </a:lnTo>
                    <a:lnTo>
                      <a:pt x="2173" y="17"/>
                    </a:lnTo>
                    <a:lnTo>
                      <a:pt x="2178" y="16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3" y="16"/>
                    </a:lnTo>
                    <a:lnTo>
                      <a:pt x="2219" y="19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2" y="17"/>
                    </a:lnTo>
                    <a:lnTo>
                      <a:pt x="2227" y="21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27" y="19"/>
                    </a:lnTo>
                    <a:lnTo>
                      <a:pt x="2232" y="23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4" y="21"/>
                    </a:lnTo>
                    <a:lnTo>
                      <a:pt x="2239" y="24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38" y="23"/>
                    </a:lnTo>
                    <a:lnTo>
                      <a:pt x="2243" y="26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3" y="24"/>
                    </a:lnTo>
                    <a:lnTo>
                      <a:pt x="2248" y="28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46" y="26"/>
                    </a:lnTo>
                    <a:lnTo>
                      <a:pt x="2252" y="30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0" y="28"/>
                    </a:lnTo>
                    <a:lnTo>
                      <a:pt x="2255" y="31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3" y="30"/>
                    </a:lnTo>
                    <a:lnTo>
                      <a:pt x="2259" y="33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57" y="31"/>
                    </a:lnTo>
                    <a:lnTo>
                      <a:pt x="2262" y="35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0" y="33"/>
                    </a:lnTo>
                    <a:lnTo>
                      <a:pt x="2266" y="37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6" y="37"/>
                    </a:lnTo>
                    <a:lnTo>
                      <a:pt x="2271" y="40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1" y="40"/>
                    </a:lnTo>
                    <a:lnTo>
                      <a:pt x="2276" y="44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6" y="44"/>
                    </a:lnTo>
                    <a:lnTo>
                      <a:pt x="2281" y="47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1" y="47"/>
                    </a:lnTo>
                    <a:lnTo>
                      <a:pt x="2287" y="51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3" y="45"/>
                    </a:lnTo>
                    <a:lnTo>
                      <a:pt x="2285" y="51"/>
                    </a:lnTo>
                    <a:lnTo>
                      <a:pt x="2290" y="54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0" y="54"/>
                    </a:lnTo>
                    <a:lnTo>
                      <a:pt x="2295" y="58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301" y="63"/>
                    </a:lnTo>
                    <a:lnTo>
                      <a:pt x="2306" y="66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4" y="63"/>
                    </a:lnTo>
                    <a:lnTo>
                      <a:pt x="2306" y="68"/>
                    </a:lnTo>
                    <a:lnTo>
                      <a:pt x="2311" y="71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5" y="73"/>
                    </a:lnTo>
                    <a:lnTo>
                      <a:pt x="2316" y="78"/>
                    </a:lnTo>
                    <a:lnTo>
                      <a:pt x="2318" y="80"/>
                    </a:lnTo>
                    <a:lnTo>
                      <a:pt x="2323" y="84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3" y="82"/>
                    </a:lnTo>
                    <a:lnTo>
                      <a:pt x="2325" y="87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30" y="92"/>
                    </a:lnTo>
                    <a:lnTo>
                      <a:pt x="2330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4" y="96"/>
                    </a:lnTo>
                    <a:lnTo>
                      <a:pt x="2335" y="101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41" y="106"/>
                    </a:lnTo>
                    <a:lnTo>
                      <a:pt x="2341" y="108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6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9" y="120"/>
                    </a:lnTo>
                    <a:lnTo>
                      <a:pt x="2349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3" y="126"/>
                    </a:lnTo>
                    <a:lnTo>
                      <a:pt x="2353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40"/>
                    </a:lnTo>
                    <a:lnTo>
                      <a:pt x="2360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5" y="150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4" y="173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92"/>
                    </a:lnTo>
                    <a:lnTo>
                      <a:pt x="2383" y="192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4" y="204"/>
                    </a:lnTo>
                    <a:lnTo>
                      <a:pt x="2386" y="209"/>
                    </a:lnTo>
                    <a:lnTo>
                      <a:pt x="2388" y="209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1" y="223"/>
                    </a:lnTo>
                    <a:lnTo>
                      <a:pt x="2393" y="223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7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400" y="253"/>
                    </a:lnTo>
                    <a:lnTo>
                      <a:pt x="2400" y="255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6"/>
                    </a:lnTo>
                    <a:lnTo>
                      <a:pt x="2407" y="283"/>
                    </a:lnTo>
                    <a:lnTo>
                      <a:pt x="2407" y="285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23"/>
                    </a:lnTo>
                    <a:lnTo>
                      <a:pt x="2421" y="344"/>
                    </a:lnTo>
                    <a:lnTo>
                      <a:pt x="2423" y="353"/>
                    </a:lnTo>
                    <a:lnTo>
                      <a:pt x="2424" y="360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77"/>
                    </a:lnTo>
                    <a:lnTo>
                      <a:pt x="2428" y="384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3" y="412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9"/>
                    </a:lnTo>
                    <a:lnTo>
                      <a:pt x="2437" y="440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501"/>
                    </a:lnTo>
                    <a:lnTo>
                      <a:pt x="2447" y="513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85"/>
                    </a:lnTo>
                    <a:lnTo>
                      <a:pt x="2458" y="597"/>
                    </a:lnTo>
                    <a:lnTo>
                      <a:pt x="2461" y="625"/>
                    </a:lnTo>
                    <a:lnTo>
                      <a:pt x="2463" y="637"/>
                    </a:lnTo>
                    <a:lnTo>
                      <a:pt x="2465" y="653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81"/>
                    </a:lnTo>
                    <a:lnTo>
                      <a:pt x="2470" y="712"/>
                    </a:lnTo>
                    <a:lnTo>
                      <a:pt x="2472" y="726"/>
                    </a:lnTo>
                    <a:lnTo>
                      <a:pt x="2473" y="744"/>
                    </a:lnTo>
                    <a:lnTo>
                      <a:pt x="2475" y="760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93"/>
                    </a:lnTo>
                    <a:lnTo>
                      <a:pt x="2480" y="828"/>
                    </a:lnTo>
                    <a:lnTo>
                      <a:pt x="2482" y="847"/>
                    </a:lnTo>
                    <a:lnTo>
                      <a:pt x="2484" y="864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24"/>
                    </a:lnTo>
                    <a:lnTo>
                      <a:pt x="2489" y="943"/>
                    </a:lnTo>
                    <a:lnTo>
                      <a:pt x="2494" y="1006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51"/>
                    </a:lnTo>
                    <a:lnTo>
                      <a:pt x="2500" y="1097"/>
                    </a:lnTo>
                    <a:lnTo>
                      <a:pt x="2501" y="1121"/>
                    </a:lnTo>
                    <a:lnTo>
                      <a:pt x="2503" y="1144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219"/>
                    </a:lnTo>
                    <a:lnTo>
                      <a:pt x="2510" y="1268"/>
                    </a:lnTo>
                    <a:lnTo>
                      <a:pt x="2512" y="1294"/>
                    </a:lnTo>
                    <a:lnTo>
                      <a:pt x="2514" y="1318"/>
                    </a:lnTo>
                    <a:lnTo>
                      <a:pt x="2515" y="1345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93"/>
                    </a:lnTo>
                    <a:lnTo>
                      <a:pt x="2522" y="1467"/>
                    </a:lnTo>
                    <a:lnTo>
                      <a:pt x="2524" y="1490"/>
                    </a:lnTo>
                    <a:lnTo>
                      <a:pt x="2526" y="1514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58"/>
                    </a:lnTo>
                    <a:lnTo>
                      <a:pt x="2531" y="1600"/>
                    </a:lnTo>
                    <a:lnTo>
                      <a:pt x="2534" y="1638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89"/>
                    </a:lnTo>
                    <a:lnTo>
                      <a:pt x="2540" y="1704"/>
                    </a:lnTo>
                    <a:lnTo>
                      <a:pt x="2543" y="1732"/>
                    </a:lnTo>
                    <a:lnTo>
                      <a:pt x="2545" y="1745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76"/>
                    </a:lnTo>
                    <a:lnTo>
                      <a:pt x="2550" y="1786"/>
                    </a:lnTo>
                    <a:lnTo>
                      <a:pt x="2554" y="1804"/>
                    </a:lnTo>
                    <a:lnTo>
                      <a:pt x="2555" y="1811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8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61" y="1839"/>
                    </a:lnTo>
                    <a:lnTo>
                      <a:pt x="2561" y="1841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5"/>
                    </a:lnTo>
                    <a:lnTo>
                      <a:pt x="2569" y="1870"/>
                    </a:lnTo>
                    <a:lnTo>
                      <a:pt x="2571" y="1870"/>
                    </a:lnTo>
                    <a:lnTo>
                      <a:pt x="2578" y="1884"/>
                    </a:lnTo>
                    <a:lnTo>
                      <a:pt x="2578" y="1886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78" y="1886"/>
                    </a:lnTo>
                    <a:lnTo>
                      <a:pt x="2580" y="1891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5" y="1896"/>
                    </a:lnTo>
                    <a:lnTo>
                      <a:pt x="2585" y="1898"/>
                    </a:lnTo>
                    <a:lnTo>
                      <a:pt x="2589" y="1902"/>
                    </a:lnTo>
                    <a:lnTo>
                      <a:pt x="2594" y="1905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90" y="1902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89" y="1898"/>
                    </a:lnTo>
                    <a:lnTo>
                      <a:pt x="2590" y="1903"/>
                    </a:lnTo>
                    <a:lnTo>
                      <a:pt x="2592" y="1905"/>
                    </a:lnTo>
                    <a:lnTo>
                      <a:pt x="2597" y="1909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6" y="1907"/>
                    </a:lnTo>
                    <a:lnTo>
                      <a:pt x="2601" y="1910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599" y="1909"/>
                    </a:lnTo>
                    <a:lnTo>
                      <a:pt x="2604" y="1912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4" y="1910"/>
                    </a:lnTo>
                    <a:lnTo>
                      <a:pt x="2610" y="1914"/>
                    </a:lnTo>
                    <a:lnTo>
                      <a:pt x="2616" y="1914"/>
                    </a:lnTo>
                    <a:lnTo>
                      <a:pt x="2616" y="1912"/>
                    </a:lnTo>
                    <a:lnTo>
                      <a:pt x="2622" y="1910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5" y="1912"/>
                    </a:lnTo>
                    <a:lnTo>
                      <a:pt x="2625" y="1910"/>
                    </a:lnTo>
                    <a:lnTo>
                      <a:pt x="2630" y="1909"/>
                    </a:lnTo>
                    <a:lnTo>
                      <a:pt x="2634" y="1903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5" y="1909"/>
                    </a:lnTo>
                    <a:lnTo>
                      <a:pt x="2630" y="1907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9" y="1910"/>
                    </a:lnTo>
                    <a:lnTo>
                      <a:pt x="2629" y="1909"/>
                    </a:lnTo>
                    <a:lnTo>
                      <a:pt x="2634" y="1907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4" y="1909"/>
                    </a:lnTo>
                    <a:lnTo>
                      <a:pt x="2634" y="1907"/>
                    </a:lnTo>
                    <a:lnTo>
                      <a:pt x="2639" y="1905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37" y="1907"/>
                    </a:lnTo>
                    <a:lnTo>
                      <a:pt x="2637" y="1905"/>
                    </a:lnTo>
                    <a:lnTo>
                      <a:pt x="2643" y="1903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1" y="1905"/>
                    </a:lnTo>
                    <a:lnTo>
                      <a:pt x="2641" y="1903"/>
                    </a:lnTo>
                    <a:lnTo>
                      <a:pt x="2646" y="1902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6" y="1903"/>
                    </a:lnTo>
                    <a:lnTo>
                      <a:pt x="2646" y="1902"/>
                    </a:lnTo>
                    <a:lnTo>
                      <a:pt x="2651" y="1900"/>
                    </a:lnTo>
                    <a:lnTo>
                      <a:pt x="2655" y="1895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6" y="1900"/>
                    </a:lnTo>
                    <a:lnTo>
                      <a:pt x="2651" y="1898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8" y="1902"/>
                    </a:lnTo>
                    <a:lnTo>
                      <a:pt x="2648" y="1900"/>
                    </a:lnTo>
                    <a:lnTo>
                      <a:pt x="2653" y="1898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1" y="1900"/>
                    </a:lnTo>
                    <a:lnTo>
                      <a:pt x="2651" y="1898"/>
                    </a:lnTo>
                    <a:lnTo>
                      <a:pt x="2657" y="1896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5" y="1898"/>
                    </a:lnTo>
                    <a:lnTo>
                      <a:pt x="2655" y="1896"/>
                    </a:lnTo>
                    <a:lnTo>
                      <a:pt x="2660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0" y="1895"/>
                    </a:lnTo>
                    <a:lnTo>
                      <a:pt x="2660" y="1893"/>
                    </a:lnTo>
                    <a:lnTo>
                      <a:pt x="2665" y="1891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4" y="1893"/>
                    </a:lnTo>
                    <a:lnTo>
                      <a:pt x="2664" y="1891"/>
                    </a:lnTo>
                    <a:lnTo>
                      <a:pt x="2669" y="1889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67" y="1891"/>
                    </a:lnTo>
                    <a:lnTo>
                      <a:pt x="2667" y="1889"/>
                    </a:lnTo>
                    <a:lnTo>
                      <a:pt x="2672" y="1888"/>
                    </a:lnTo>
                    <a:lnTo>
                      <a:pt x="2676" y="1882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7" y="1888"/>
                    </a:lnTo>
                    <a:lnTo>
                      <a:pt x="2672" y="1886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9" y="1889"/>
                    </a:lnTo>
                    <a:lnTo>
                      <a:pt x="2669" y="1888"/>
                    </a:lnTo>
                    <a:lnTo>
                      <a:pt x="2674" y="1886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2" y="1888"/>
                    </a:lnTo>
                    <a:lnTo>
                      <a:pt x="2672" y="1886"/>
                    </a:lnTo>
                    <a:lnTo>
                      <a:pt x="2678" y="1884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6" y="1886"/>
                    </a:lnTo>
                    <a:lnTo>
                      <a:pt x="2676" y="1884"/>
                    </a:lnTo>
                    <a:lnTo>
                      <a:pt x="2681" y="1882"/>
                    </a:lnTo>
                    <a:lnTo>
                      <a:pt x="2683" y="1881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8" y="1881"/>
                    </a:lnTo>
                    <a:lnTo>
                      <a:pt x="2683" y="1879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9" y="1882"/>
                    </a:lnTo>
                    <a:lnTo>
                      <a:pt x="2679" y="1881"/>
                    </a:lnTo>
                    <a:lnTo>
                      <a:pt x="2685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5" y="1879"/>
                    </a:lnTo>
                    <a:lnTo>
                      <a:pt x="2685" y="1877"/>
                    </a:lnTo>
                    <a:lnTo>
                      <a:pt x="2690" y="1875"/>
                    </a:lnTo>
                    <a:lnTo>
                      <a:pt x="2692" y="1874"/>
                    </a:lnTo>
                    <a:lnTo>
                      <a:pt x="2695" y="1869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92" y="1872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8" y="1875"/>
                    </a:lnTo>
                    <a:lnTo>
                      <a:pt x="2688" y="1874"/>
                    </a:lnTo>
                    <a:lnTo>
                      <a:pt x="2693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3" y="1872"/>
                    </a:lnTo>
                    <a:lnTo>
                      <a:pt x="2693" y="1870"/>
                    </a:lnTo>
                    <a:lnTo>
                      <a:pt x="2699" y="1869"/>
                    </a:lnTo>
                    <a:lnTo>
                      <a:pt x="2702" y="1865"/>
                    </a:lnTo>
                    <a:lnTo>
                      <a:pt x="2706" y="1860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7" y="1865"/>
                    </a:lnTo>
                    <a:lnTo>
                      <a:pt x="2702" y="1863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9" y="1867"/>
                    </a:lnTo>
                    <a:lnTo>
                      <a:pt x="2699" y="1865"/>
                    </a:lnTo>
                    <a:lnTo>
                      <a:pt x="2704" y="1863"/>
                    </a:lnTo>
                    <a:lnTo>
                      <a:pt x="2712" y="1855"/>
                    </a:lnTo>
                    <a:lnTo>
                      <a:pt x="2716" y="1849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7" y="1855"/>
                    </a:lnTo>
                    <a:lnTo>
                      <a:pt x="2712" y="1853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9" y="1856"/>
                    </a:lnTo>
                    <a:lnTo>
                      <a:pt x="2709" y="1855"/>
                    </a:lnTo>
                    <a:lnTo>
                      <a:pt x="2714" y="1853"/>
                    </a:lnTo>
                    <a:lnTo>
                      <a:pt x="2723" y="1844"/>
                    </a:lnTo>
                    <a:lnTo>
                      <a:pt x="2726" y="1839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33" y="1830"/>
                    </a:lnTo>
                    <a:lnTo>
                      <a:pt x="2737" y="1825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9" y="1821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2" y="1816"/>
                    </a:lnTo>
                    <a:lnTo>
                      <a:pt x="2746" y="1811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9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9" y="1804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56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8" y="1786"/>
                    </a:lnTo>
                    <a:lnTo>
                      <a:pt x="2767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74" y="1752"/>
                    </a:lnTo>
                    <a:lnTo>
                      <a:pt x="2775" y="1746"/>
                    </a:lnTo>
                    <a:lnTo>
                      <a:pt x="2777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81" y="1731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84" y="1722"/>
                    </a:lnTo>
                    <a:lnTo>
                      <a:pt x="2786" y="1717"/>
                    </a:lnTo>
                    <a:lnTo>
                      <a:pt x="2788" y="1713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96" y="1682"/>
                    </a:lnTo>
                    <a:lnTo>
                      <a:pt x="2798" y="1678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1"/>
                    </a:lnTo>
                    <a:lnTo>
                      <a:pt x="2798" y="1669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3" y="1654"/>
                    </a:lnTo>
                    <a:lnTo>
                      <a:pt x="2803" y="1652"/>
                    </a:lnTo>
                    <a:lnTo>
                      <a:pt x="2805" y="1645"/>
                    </a:lnTo>
                    <a:lnTo>
                      <a:pt x="2807" y="1643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10" y="1622"/>
                    </a:lnTo>
                    <a:lnTo>
                      <a:pt x="2810" y="1621"/>
                    </a:lnTo>
                    <a:lnTo>
                      <a:pt x="2815" y="1600"/>
                    </a:lnTo>
                    <a:lnTo>
                      <a:pt x="2817" y="1598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86"/>
                    </a:lnTo>
                    <a:lnTo>
                      <a:pt x="2819" y="1577"/>
                    </a:lnTo>
                    <a:lnTo>
                      <a:pt x="2821" y="1570"/>
                    </a:lnTo>
                    <a:lnTo>
                      <a:pt x="2822" y="1561"/>
                    </a:lnTo>
                    <a:lnTo>
                      <a:pt x="2824" y="1554"/>
                    </a:lnTo>
                    <a:lnTo>
                      <a:pt x="2826" y="1545"/>
                    </a:lnTo>
                    <a:lnTo>
                      <a:pt x="2828" y="1544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0"/>
                    </a:lnTo>
                    <a:lnTo>
                      <a:pt x="2829" y="1521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36" y="1484"/>
                    </a:lnTo>
                    <a:lnTo>
                      <a:pt x="2838" y="1483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40" y="1455"/>
                    </a:lnTo>
                    <a:lnTo>
                      <a:pt x="2845" y="1423"/>
                    </a:lnTo>
                    <a:lnTo>
                      <a:pt x="2847" y="1423"/>
                    </a:lnTo>
                    <a:lnTo>
                      <a:pt x="2849" y="1411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78"/>
                    </a:lnTo>
                    <a:lnTo>
                      <a:pt x="2852" y="1378"/>
                    </a:lnTo>
                    <a:lnTo>
                      <a:pt x="2857" y="1341"/>
                    </a:lnTo>
                    <a:lnTo>
                      <a:pt x="2859" y="1327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68" y="1245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70" y="1215"/>
                    </a:lnTo>
                    <a:lnTo>
                      <a:pt x="2875" y="1168"/>
                    </a:lnTo>
                    <a:lnTo>
                      <a:pt x="2878" y="1133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80" y="1098"/>
                    </a:lnTo>
                    <a:lnTo>
                      <a:pt x="2884" y="1063"/>
                    </a:lnTo>
                    <a:lnTo>
                      <a:pt x="2889" y="1006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96" y="901"/>
                    </a:lnTo>
                    <a:lnTo>
                      <a:pt x="2899" y="856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901" y="808"/>
                    </a:lnTo>
                    <a:lnTo>
                      <a:pt x="2903" y="786"/>
                    </a:lnTo>
                    <a:lnTo>
                      <a:pt x="2906" y="737"/>
                    </a:lnTo>
                    <a:lnTo>
                      <a:pt x="2908" y="711"/>
                    </a:lnTo>
                    <a:lnTo>
                      <a:pt x="2910" y="686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1" y="636"/>
                    </a:lnTo>
                    <a:lnTo>
                      <a:pt x="2913" y="611"/>
                    </a:lnTo>
                    <a:lnTo>
                      <a:pt x="2915" y="585"/>
                    </a:lnTo>
                    <a:lnTo>
                      <a:pt x="2920" y="512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4" y="438"/>
                    </a:lnTo>
                    <a:lnTo>
                      <a:pt x="2929" y="370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31" y="328"/>
                    </a:lnTo>
                    <a:lnTo>
                      <a:pt x="2934" y="290"/>
                    </a:lnTo>
                    <a:lnTo>
                      <a:pt x="2939" y="237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41" y="208"/>
                    </a:lnTo>
                    <a:lnTo>
                      <a:pt x="2943" y="195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71"/>
                    </a:lnTo>
                    <a:lnTo>
                      <a:pt x="2946" y="171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48"/>
                    </a:lnTo>
                    <a:lnTo>
                      <a:pt x="2950" y="147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3" y="113"/>
                    </a:lnTo>
                    <a:lnTo>
                      <a:pt x="2959" y="92"/>
                    </a:lnTo>
                    <a:lnTo>
                      <a:pt x="2960" y="91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67" y="63"/>
                    </a:lnTo>
                    <a:lnTo>
                      <a:pt x="2969" y="58"/>
                    </a:lnTo>
                    <a:lnTo>
                      <a:pt x="2971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8" y="38"/>
                    </a:lnTo>
                    <a:lnTo>
                      <a:pt x="2981" y="31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1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7" y="24"/>
                    </a:lnTo>
                    <a:lnTo>
                      <a:pt x="2990" y="19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5" y="24"/>
                    </a:lnTo>
                    <a:lnTo>
                      <a:pt x="2985" y="23"/>
                    </a:lnTo>
                    <a:lnTo>
                      <a:pt x="2990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0" y="21"/>
                    </a:lnTo>
                    <a:lnTo>
                      <a:pt x="2990" y="19"/>
                    </a:lnTo>
                    <a:lnTo>
                      <a:pt x="2995" y="17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4" y="19"/>
                    </a:lnTo>
                    <a:lnTo>
                      <a:pt x="2994" y="17"/>
                    </a:lnTo>
                    <a:lnTo>
                      <a:pt x="2999" y="16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2999" y="17"/>
                    </a:lnTo>
                    <a:lnTo>
                      <a:pt x="2999" y="16"/>
                    </a:lnTo>
                    <a:lnTo>
                      <a:pt x="3004" y="14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0" y="14"/>
                    </a:lnTo>
                    <a:lnTo>
                      <a:pt x="3025" y="17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28" y="16"/>
                    </a:lnTo>
                    <a:lnTo>
                      <a:pt x="3034" y="19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7" y="16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5" y="12"/>
                    </a:lnTo>
                    <a:lnTo>
                      <a:pt x="3037" y="17"/>
                    </a:lnTo>
                    <a:lnTo>
                      <a:pt x="3042" y="21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4" y="19"/>
                    </a:lnTo>
                    <a:lnTo>
                      <a:pt x="3049" y="23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49" y="21"/>
                    </a:lnTo>
                    <a:lnTo>
                      <a:pt x="3055" y="24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56" y="23"/>
                    </a:lnTo>
                    <a:lnTo>
                      <a:pt x="3062" y="26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2" y="24"/>
                    </a:lnTo>
                    <a:lnTo>
                      <a:pt x="3067" y="28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67" y="26"/>
                    </a:lnTo>
                    <a:lnTo>
                      <a:pt x="3072" y="30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0" y="28"/>
                    </a:lnTo>
                    <a:lnTo>
                      <a:pt x="3076" y="31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6" y="30"/>
                    </a:lnTo>
                    <a:lnTo>
                      <a:pt x="3081" y="33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9" y="30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7" y="26"/>
                    </a:lnTo>
                    <a:lnTo>
                      <a:pt x="3079" y="31"/>
                    </a:lnTo>
                    <a:lnTo>
                      <a:pt x="3084" y="35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4" y="33"/>
                    </a:lnTo>
                    <a:lnTo>
                      <a:pt x="3090" y="37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88" y="35"/>
                    </a:lnTo>
                    <a:lnTo>
                      <a:pt x="3093" y="38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1" y="37"/>
                    </a:lnTo>
                    <a:lnTo>
                      <a:pt x="3096" y="40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5" y="38"/>
                    </a:lnTo>
                    <a:lnTo>
                      <a:pt x="3100" y="42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0" y="42"/>
                    </a:lnTo>
                    <a:lnTo>
                      <a:pt x="3105" y="45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3" y="44"/>
                    </a:lnTo>
                    <a:lnTo>
                      <a:pt x="3109" y="47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07" y="45"/>
                    </a:lnTo>
                    <a:lnTo>
                      <a:pt x="3112" y="49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9" y="45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7" y="42"/>
                    </a:lnTo>
                    <a:lnTo>
                      <a:pt x="3109" y="47"/>
                    </a:lnTo>
                    <a:lnTo>
                      <a:pt x="3110" y="49"/>
                    </a:lnTo>
                    <a:lnTo>
                      <a:pt x="3116" y="52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4" y="51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4" y="59"/>
                    </a:lnTo>
                    <a:lnTo>
                      <a:pt x="3130" y="63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28" y="59"/>
                    </a:lnTo>
                    <a:lnTo>
                      <a:pt x="3130" y="64"/>
                    </a:lnTo>
                    <a:lnTo>
                      <a:pt x="3135" y="68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38" y="70"/>
                    </a:lnTo>
                    <a:lnTo>
                      <a:pt x="3140" y="75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7" y="80"/>
                    </a:lnTo>
                    <a:lnTo>
                      <a:pt x="3149" y="85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8" y="94"/>
                    </a:lnTo>
                    <a:lnTo>
                      <a:pt x="3159" y="99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5" y="105"/>
                    </a:lnTo>
                    <a:lnTo>
                      <a:pt x="3165" y="106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2" y="117"/>
                    </a:lnTo>
                    <a:lnTo>
                      <a:pt x="3172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5" y="122"/>
                    </a:lnTo>
                    <a:lnTo>
                      <a:pt x="3175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9" y="127"/>
                    </a:lnTo>
                    <a:lnTo>
                      <a:pt x="3179" y="129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79" y="129"/>
                    </a:lnTo>
                    <a:lnTo>
                      <a:pt x="3182" y="136"/>
                    </a:lnTo>
                    <a:lnTo>
                      <a:pt x="3182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89" y="152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199" y="17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94"/>
                    </a:lnTo>
                    <a:lnTo>
                      <a:pt x="3206" y="194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6"/>
                    </a:lnTo>
                    <a:lnTo>
                      <a:pt x="3210" y="211"/>
                    </a:lnTo>
                    <a:lnTo>
                      <a:pt x="3212" y="211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41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7" y="267"/>
                    </a:lnTo>
                    <a:lnTo>
                      <a:pt x="3227" y="269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81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3" y="292"/>
                    </a:lnTo>
                    <a:lnTo>
                      <a:pt x="3233" y="293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25"/>
                    </a:lnTo>
                    <a:lnTo>
                      <a:pt x="3241" y="332"/>
                    </a:lnTo>
                    <a:lnTo>
                      <a:pt x="3243" y="340"/>
                    </a:lnTo>
                    <a:lnTo>
                      <a:pt x="3247" y="354"/>
                    </a:lnTo>
                    <a:lnTo>
                      <a:pt x="3248" y="363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42"/>
                    </a:lnTo>
                    <a:lnTo>
                      <a:pt x="3262" y="452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503"/>
                    </a:lnTo>
                    <a:lnTo>
                      <a:pt x="3271" y="515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87"/>
                    </a:lnTo>
                    <a:lnTo>
                      <a:pt x="3282" y="599"/>
                    </a:lnTo>
                    <a:lnTo>
                      <a:pt x="3283" y="613"/>
                    </a:lnTo>
                    <a:lnTo>
                      <a:pt x="3285" y="625"/>
                    </a:lnTo>
                    <a:lnTo>
                      <a:pt x="3288" y="653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83"/>
                    </a:lnTo>
                    <a:lnTo>
                      <a:pt x="3292" y="698"/>
                    </a:lnTo>
                    <a:lnTo>
                      <a:pt x="3294" y="712"/>
                    </a:lnTo>
                    <a:lnTo>
                      <a:pt x="3297" y="744"/>
                    </a:lnTo>
                    <a:lnTo>
                      <a:pt x="3299" y="761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94"/>
                    </a:lnTo>
                    <a:lnTo>
                      <a:pt x="3304" y="829"/>
                    </a:lnTo>
                    <a:lnTo>
                      <a:pt x="3306" y="849"/>
                    </a:lnTo>
                    <a:lnTo>
                      <a:pt x="3308" y="866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25"/>
                    </a:lnTo>
                    <a:lnTo>
                      <a:pt x="3313" y="945"/>
                    </a:lnTo>
                    <a:lnTo>
                      <a:pt x="3316" y="987"/>
                    </a:lnTo>
                    <a:lnTo>
                      <a:pt x="3318" y="1009"/>
                    </a:lnTo>
                    <a:lnTo>
                      <a:pt x="3320" y="1030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76"/>
                    </a:lnTo>
                    <a:lnTo>
                      <a:pt x="3323" y="1100"/>
                    </a:lnTo>
                    <a:lnTo>
                      <a:pt x="3325" y="1123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221"/>
                    </a:lnTo>
                    <a:lnTo>
                      <a:pt x="3332" y="1247"/>
                    </a:lnTo>
                    <a:lnTo>
                      <a:pt x="3336" y="1296"/>
                    </a:lnTo>
                    <a:lnTo>
                      <a:pt x="3337" y="1322"/>
                    </a:lnTo>
                    <a:lnTo>
                      <a:pt x="3339" y="1346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97"/>
                    </a:lnTo>
                    <a:lnTo>
                      <a:pt x="3346" y="1470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61"/>
                    </a:lnTo>
                    <a:lnTo>
                      <a:pt x="3353" y="1582"/>
                    </a:lnTo>
                    <a:lnTo>
                      <a:pt x="3355" y="1601"/>
                    </a:lnTo>
                    <a:lnTo>
                      <a:pt x="3357" y="1622"/>
                    </a:lnTo>
                    <a:lnTo>
                      <a:pt x="3358" y="1640"/>
                    </a:lnTo>
                    <a:lnTo>
                      <a:pt x="3360" y="1659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90"/>
                    </a:lnTo>
                    <a:lnTo>
                      <a:pt x="3364" y="1706"/>
                    </a:lnTo>
                    <a:lnTo>
                      <a:pt x="3365" y="1720"/>
                    </a:lnTo>
                    <a:lnTo>
                      <a:pt x="3371" y="1757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78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76" y="1797"/>
                    </a:lnTo>
                    <a:lnTo>
                      <a:pt x="3378" y="1804"/>
                    </a:lnTo>
                    <a:lnTo>
                      <a:pt x="3379" y="1813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35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5"/>
                    </a:lnTo>
                    <a:lnTo>
                      <a:pt x="3393" y="1870"/>
                    </a:lnTo>
                    <a:lnTo>
                      <a:pt x="3395" y="1870"/>
                    </a:lnTo>
                    <a:lnTo>
                      <a:pt x="3402" y="1884"/>
                    </a:lnTo>
                    <a:lnTo>
                      <a:pt x="3402" y="1886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2" y="1886"/>
                    </a:lnTo>
                    <a:lnTo>
                      <a:pt x="3404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7" y="1895"/>
                    </a:lnTo>
                    <a:lnTo>
                      <a:pt x="3407" y="1896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2" y="1900"/>
                    </a:lnTo>
                    <a:lnTo>
                      <a:pt x="3414" y="1905"/>
                    </a:lnTo>
                    <a:lnTo>
                      <a:pt x="3419" y="1909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19" y="1909"/>
                    </a:lnTo>
                    <a:lnTo>
                      <a:pt x="3425" y="1912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3" y="1910"/>
                    </a:lnTo>
                    <a:lnTo>
                      <a:pt x="3428" y="1914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26" y="1912"/>
                    </a:lnTo>
                    <a:lnTo>
                      <a:pt x="3432" y="1916"/>
                    </a:lnTo>
                    <a:lnTo>
                      <a:pt x="3449" y="1916"/>
                    </a:lnTo>
                    <a:lnTo>
                      <a:pt x="3449" y="1914"/>
                    </a:lnTo>
                    <a:lnTo>
                      <a:pt x="3454" y="1912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4" y="1914"/>
                    </a:lnTo>
                    <a:lnTo>
                      <a:pt x="3454" y="1912"/>
                    </a:lnTo>
                    <a:lnTo>
                      <a:pt x="3460" y="1910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0" y="1912"/>
                    </a:lnTo>
                    <a:lnTo>
                      <a:pt x="3460" y="1910"/>
                    </a:lnTo>
                    <a:lnTo>
                      <a:pt x="3465" y="1909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5" y="1910"/>
                    </a:lnTo>
                    <a:lnTo>
                      <a:pt x="3465" y="1909"/>
                    </a:lnTo>
                    <a:lnTo>
                      <a:pt x="3470" y="1907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0" y="1909"/>
                    </a:lnTo>
                    <a:lnTo>
                      <a:pt x="3470" y="1907"/>
                    </a:lnTo>
                    <a:lnTo>
                      <a:pt x="3475" y="1905"/>
                    </a:lnTo>
                    <a:lnTo>
                      <a:pt x="3479" y="1900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0" y="1905"/>
                    </a:lnTo>
                    <a:lnTo>
                      <a:pt x="3475" y="1903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2" y="1907"/>
                    </a:lnTo>
                    <a:lnTo>
                      <a:pt x="3472" y="1905"/>
                    </a:lnTo>
                    <a:lnTo>
                      <a:pt x="3477" y="1903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7" y="1905"/>
                    </a:lnTo>
                    <a:lnTo>
                      <a:pt x="3477" y="1903"/>
                    </a:lnTo>
                    <a:lnTo>
                      <a:pt x="3482" y="1902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0" y="1903"/>
                    </a:lnTo>
                    <a:lnTo>
                      <a:pt x="3480" y="1902"/>
                    </a:lnTo>
                    <a:lnTo>
                      <a:pt x="3486" y="1900"/>
                    </a:lnTo>
                    <a:lnTo>
                      <a:pt x="3489" y="1895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0" y="1900"/>
                    </a:lnTo>
                    <a:lnTo>
                      <a:pt x="3486" y="1898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4" y="1902"/>
                    </a:lnTo>
                    <a:lnTo>
                      <a:pt x="3484" y="1900"/>
                    </a:lnTo>
                    <a:lnTo>
                      <a:pt x="3489" y="1898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87" y="1900"/>
                    </a:lnTo>
                    <a:lnTo>
                      <a:pt x="3487" y="1898"/>
                    </a:lnTo>
                    <a:lnTo>
                      <a:pt x="3493" y="1896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1" y="1898"/>
                    </a:lnTo>
                    <a:lnTo>
                      <a:pt x="3491" y="1896"/>
                    </a:lnTo>
                    <a:lnTo>
                      <a:pt x="3496" y="1895"/>
                    </a:lnTo>
                    <a:lnTo>
                      <a:pt x="3500" y="1889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1" y="1895"/>
                    </a:lnTo>
                    <a:lnTo>
                      <a:pt x="3496" y="1893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3" y="1896"/>
                    </a:lnTo>
                    <a:lnTo>
                      <a:pt x="3493" y="1895"/>
                    </a:lnTo>
                    <a:lnTo>
                      <a:pt x="3498" y="1893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496" y="1895"/>
                    </a:lnTo>
                    <a:lnTo>
                      <a:pt x="3496" y="1893"/>
                    </a:lnTo>
                    <a:lnTo>
                      <a:pt x="3501" y="1891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0" y="1893"/>
                    </a:lnTo>
                    <a:lnTo>
                      <a:pt x="3500" y="1891"/>
                    </a:lnTo>
                    <a:lnTo>
                      <a:pt x="3505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5" y="1889"/>
                    </a:lnTo>
                    <a:lnTo>
                      <a:pt x="3505" y="1888"/>
                    </a:lnTo>
                    <a:lnTo>
                      <a:pt x="3510" y="1886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08" y="1888"/>
                    </a:lnTo>
                    <a:lnTo>
                      <a:pt x="3508" y="1886"/>
                    </a:lnTo>
                    <a:lnTo>
                      <a:pt x="3514" y="1884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5" y="1882"/>
                    </a:lnTo>
                    <a:lnTo>
                      <a:pt x="3515" y="1881"/>
                    </a:lnTo>
                    <a:lnTo>
                      <a:pt x="3521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1" y="1879"/>
                    </a:lnTo>
                    <a:lnTo>
                      <a:pt x="3521" y="1877"/>
                    </a:lnTo>
                    <a:lnTo>
                      <a:pt x="3526" y="1875"/>
                    </a:lnTo>
                    <a:lnTo>
                      <a:pt x="3529" y="1870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6" y="1874"/>
                    </a:lnTo>
                    <a:lnTo>
                      <a:pt x="3526" y="1872"/>
                    </a:lnTo>
                    <a:lnTo>
                      <a:pt x="3531" y="187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2" y="1860"/>
                    </a:lnTo>
                    <a:lnTo>
                      <a:pt x="3542" y="1858"/>
                    </a:lnTo>
                    <a:lnTo>
                      <a:pt x="3547" y="1856"/>
                    </a:lnTo>
                    <a:lnTo>
                      <a:pt x="3550" y="1851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7" y="1844"/>
                    </a:lnTo>
                    <a:lnTo>
                      <a:pt x="3561" y="1839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9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8" y="1830"/>
                    </a:lnTo>
                    <a:lnTo>
                      <a:pt x="3571" y="1825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3" y="1821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6" y="1816"/>
                    </a:lnTo>
                    <a:lnTo>
                      <a:pt x="3580" y="1811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9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3" y="1804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7" y="1799"/>
                    </a:lnTo>
                    <a:lnTo>
                      <a:pt x="3590" y="1792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90"/>
                    </a:lnTo>
                    <a:lnTo>
                      <a:pt x="3601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11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13" y="1736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17" y="1727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22" y="1715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31" y="1683"/>
                    </a:lnTo>
                    <a:lnTo>
                      <a:pt x="3632" y="1680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4" y="1668"/>
                    </a:lnTo>
                    <a:lnTo>
                      <a:pt x="3634" y="1666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9" y="1650"/>
                    </a:lnTo>
                    <a:lnTo>
                      <a:pt x="3641" y="1647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38"/>
                    </a:lnTo>
                    <a:lnTo>
                      <a:pt x="3641" y="1636"/>
                    </a:lnTo>
                    <a:lnTo>
                      <a:pt x="3650" y="1601"/>
                    </a:lnTo>
                    <a:lnTo>
                      <a:pt x="3652" y="1600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5" y="1573"/>
                    </a:lnTo>
                    <a:lnTo>
                      <a:pt x="3657" y="1565"/>
                    </a:lnTo>
                    <a:lnTo>
                      <a:pt x="3659" y="1558"/>
                    </a:lnTo>
                    <a:lnTo>
                      <a:pt x="3660" y="1549"/>
                    </a:lnTo>
                    <a:lnTo>
                      <a:pt x="3662" y="1547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3"/>
                    </a:lnTo>
                    <a:lnTo>
                      <a:pt x="3666" y="1516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71" y="1488"/>
                    </a:lnTo>
                    <a:lnTo>
                      <a:pt x="3672" y="1486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69"/>
                    </a:lnTo>
                    <a:lnTo>
                      <a:pt x="3681" y="1416"/>
                    </a:lnTo>
                    <a:lnTo>
                      <a:pt x="3683" y="141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393"/>
                    </a:lnTo>
                    <a:lnTo>
                      <a:pt x="3685" y="1393"/>
                    </a:lnTo>
                    <a:lnTo>
                      <a:pt x="3693" y="1332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702" y="1250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4" y="1221"/>
                    </a:lnTo>
                    <a:lnTo>
                      <a:pt x="3709" y="1173"/>
                    </a:lnTo>
                    <a:lnTo>
                      <a:pt x="3711" y="1156"/>
                    </a:lnTo>
                    <a:lnTo>
                      <a:pt x="3713" y="1140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6" y="1088"/>
                    </a:lnTo>
                    <a:lnTo>
                      <a:pt x="3718" y="1069"/>
                    </a:lnTo>
                    <a:lnTo>
                      <a:pt x="3720" y="1051"/>
                    </a:lnTo>
                    <a:lnTo>
                      <a:pt x="3721" y="1032"/>
                    </a:lnTo>
                    <a:lnTo>
                      <a:pt x="3723" y="1011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30" y="908"/>
                    </a:lnTo>
                    <a:lnTo>
                      <a:pt x="3734" y="863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5" y="817"/>
                    </a:lnTo>
                    <a:lnTo>
                      <a:pt x="3744" y="695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8" y="620"/>
                    </a:lnTo>
                    <a:lnTo>
                      <a:pt x="3749" y="594"/>
                    </a:lnTo>
                    <a:lnTo>
                      <a:pt x="3751" y="569"/>
                    </a:lnTo>
                    <a:lnTo>
                      <a:pt x="3753" y="543"/>
                    </a:lnTo>
                    <a:lnTo>
                      <a:pt x="3755" y="519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6" y="470"/>
                    </a:lnTo>
                    <a:lnTo>
                      <a:pt x="3758" y="447"/>
                    </a:lnTo>
                    <a:lnTo>
                      <a:pt x="3760" y="423"/>
                    </a:lnTo>
                    <a:lnTo>
                      <a:pt x="3763" y="377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7" y="314"/>
                    </a:lnTo>
                    <a:lnTo>
                      <a:pt x="3768" y="295"/>
                    </a:lnTo>
                    <a:lnTo>
                      <a:pt x="3774" y="243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7" y="199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52"/>
                    </a:lnTo>
                    <a:lnTo>
                      <a:pt x="3784" y="150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8" y="115"/>
                    </a:lnTo>
                    <a:lnTo>
                      <a:pt x="3793" y="94"/>
                    </a:lnTo>
                    <a:lnTo>
                      <a:pt x="3795" y="92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805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9" y="45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16" y="33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7" y="30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21" y="24"/>
                    </a:lnTo>
                    <a:lnTo>
                      <a:pt x="3824" y="19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6" y="24"/>
                    </a:lnTo>
                    <a:lnTo>
                      <a:pt x="3821" y="23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7" y="26"/>
                    </a:lnTo>
                    <a:lnTo>
                      <a:pt x="3817" y="24"/>
                    </a:lnTo>
                    <a:lnTo>
                      <a:pt x="3823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3" y="23"/>
                    </a:lnTo>
                    <a:lnTo>
                      <a:pt x="3823" y="21"/>
                    </a:lnTo>
                    <a:lnTo>
                      <a:pt x="3828" y="19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26" y="21"/>
                    </a:lnTo>
                    <a:lnTo>
                      <a:pt x="3826" y="19"/>
                    </a:lnTo>
                    <a:lnTo>
                      <a:pt x="3831" y="17"/>
                    </a:lnTo>
                    <a:lnTo>
                      <a:pt x="3835" y="12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26" y="17"/>
                    </a:lnTo>
                    <a:lnTo>
                      <a:pt x="3831" y="16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30" y="19"/>
                    </a:lnTo>
                    <a:lnTo>
                      <a:pt x="3830" y="17"/>
                    </a:lnTo>
                    <a:lnTo>
                      <a:pt x="3835" y="16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8" y="17"/>
                    </a:lnTo>
                    <a:lnTo>
                      <a:pt x="3838" y="16"/>
                    </a:lnTo>
                    <a:lnTo>
                      <a:pt x="3844" y="14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0" y="14"/>
                    </a:lnTo>
                    <a:lnTo>
                      <a:pt x="3845" y="17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2" y="14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1" y="10"/>
                    </a:lnTo>
                    <a:lnTo>
                      <a:pt x="3852" y="16"/>
                    </a:lnTo>
                    <a:lnTo>
                      <a:pt x="3858" y="19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1" y="17"/>
                    </a:lnTo>
                    <a:lnTo>
                      <a:pt x="3866" y="21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66" y="19"/>
                    </a:lnTo>
                    <a:lnTo>
                      <a:pt x="3871" y="23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1" y="19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0" y="16"/>
                    </a:lnTo>
                    <a:lnTo>
                      <a:pt x="3871" y="21"/>
                    </a:lnTo>
                    <a:lnTo>
                      <a:pt x="3877" y="24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78" y="23"/>
                    </a:lnTo>
                    <a:lnTo>
                      <a:pt x="3884" y="26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2" y="23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0" y="19"/>
                    </a:lnTo>
                    <a:lnTo>
                      <a:pt x="3882" y="24"/>
                    </a:lnTo>
                    <a:lnTo>
                      <a:pt x="3887" y="28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89" y="26"/>
                    </a:lnTo>
                    <a:lnTo>
                      <a:pt x="3894" y="30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2" y="26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1" y="23"/>
                    </a:lnTo>
                    <a:lnTo>
                      <a:pt x="3892" y="28"/>
                    </a:lnTo>
                    <a:lnTo>
                      <a:pt x="3898" y="31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898" y="30"/>
                    </a:lnTo>
                    <a:lnTo>
                      <a:pt x="3903" y="33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1" y="31"/>
                    </a:lnTo>
                    <a:lnTo>
                      <a:pt x="3906" y="35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5" y="33"/>
                    </a:lnTo>
                    <a:lnTo>
                      <a:pt x="3910" y="37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08" y="35"/>
                    </a:lnTo>
                    <a:lnTo>
                      <a:pt x="3913" y="38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5" y="38"/>
                    </a:lnTo>
                    <a:lnTo>
                      <a:pt x="3920" y="42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19" y="40"/>
                    </a:lnTo>
                    <a:lnTo>
                      <a:pt x="3924" y="44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4" y="44"/>
                    </a:lnTo>
                    <a:lnTo>
                      <a:pt x="3929" y="47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27" y="45"/>
                    </a:lnTo>
                    <a:lnTo>
                      <a:pt x="3933" y="49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1" y="47"/>
                    </a:lnTo>
                    <a:lnTo>
                      <a:pt x="3936" y="51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3" y="47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1" y="44"/>
                    </a:lnTo>
                    <a:lnTo>
                      <a:pt x="3933" y="49"/>
                    </a:lnTo>
                    <a:lnTo>
                      <a:pt x="3934" y="51"/>
                    </a:lnTo>
                    <a:lnTo>
                      <a:pt x="3940" y="54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38" y="52"/>
                    </a:lnTo>
                    <a:lnTo>
                      <a:pt x="3943" y="56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8" y="61"/>
                    </a:lnTo>
                    <a:lnTo>
                      <a:pt x="3954" y="64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2" y="61"/>
                    </a:lnTo>
                    <a:lnTo>
                      <a:pt x="3954" y="66"/>
                    </a:lnTo>
                    <a:lnTo>
                      <a:pt x="3955" y="68"/>
                    </a:lnTo>
                    <a:lnTo>
                      <a:pt x="3960" y="71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2" y="71"/>
                    </a:lnTo>
                    <a:lnTo>
                      <a:pt x="3964" y="77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3" y="84"/>
                    </a:lnTo>
                    <a:lnTo>
                      <a:pt x="3974" y="89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80" y="94"/>
                    </a:lnTo>
                    <a:lnTo>
                      <a:pt x="3980" y="96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1" y="96"/>
                    </a:lnTo>
                    <a:lnTo>
                      <a:pt x="3985" y="103"/>
                    </a:lnTo>
                    <a:lnTo>
                      <a:pt x="3985" y="105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90" y="110"/>
                    </a:lnTo>
                    <a:lnTo>
                      <a:pt x="3990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4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9" y="126"/>
                    </a:lnTo>
                    <a:lnTo>
                      <a:pt x="3999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2" y="133"/>
                    </a:lnTo>
                    <a:lnTo>
                      <a:pt x="4009" y="147"/>
                    </a:lnTo>
                    <a:lnTo>
                      <a:pt x="4009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3" y="155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71"/>
                    </a:lnTo>
                    <a:lnTo>
                      <a:pt x="4020" y="171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3" y="183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9"/>
                    </a:lnTo>
                    <a:lnTo>
                      <a:pt x="4030" y="199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6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8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8" y="264"/>
                    </a:lnTo>
                    <a:lnTo>
                      <a:pt x="4048" y="265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6"/>
                    </a:lnTo>
                    <a:lnTo>
                      <a:pt x="4058" y="307"/>
                    </a:lnTo>
                    <a:lnTo>
                      <a:pt x="4058" y="309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2" y="319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35"/>
                    </a:lnTo>
                    <a:lnTo>
                      <a:pt x="4067" y="349"/>
                    </a:lnTo>
                    <a:lnTo>
                      <a:pt x="4069" y="358"/>
                    </a:lnTo>
                    <a:lnTo>
                      <a:pt x="4070" y="365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9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79" y="417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54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29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604"/>
                    </a:lnTo>
                    <a:lnTo>
                      <a:pt x="4105" y="616"/>
                    </a:lnTo>
                    <a:lnTo>
                      <a:pt x="4112" y="672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702"/>
                    </a:lnTo>
                    <a:lnTo>
                      <a:pt x="4119" y="749"/>
                    </a:lnTo>
                    <a:lnTo>
                      <a:pt x="4121" y="767"/>
                    </a:lnTo>
                    <a:lnTo>
                      <a:pt x="4123" y="782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17"/>
                    </a:lnTo>
                    <a:lnTo>
                      <a:pt x="4126" y="836"/>
                    </a:lnTo>
                    <a:lnTo>
                      <a:pt x="4128" y="854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52"/>
                    </a:lnTo>
                    <a:lnTo>
                      <a:pt x="4140" y="1015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107"/>
                    </a:lnTo>
                    <a:lnTo>
                      <a:pt x="4147" y="1130"/>
                    </a:lnTo>
                    <a:lnTo>
                      <a:pt x="4152" y="1203"/>
                    </a:lnTo>
                    <a:lnTo>
                      <a:pt x="4154" y="1229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78"/>
                    </a:lnTo>
                    <a:lnTo>
                      <a:pt x="4158" y="1304"/>
                    </a:lnTo>
                    <a:lnTo>
                      <a:pt x="4159" y="1329"/>
                    </a:lnTo>
                    <a:lnTo>
                      <a:pt x="4161" y="1355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28"/>
                    </a:lnTo>
                    <a:lnTo>
                      <a:pt x="4168" y="1477"/>
                    </a:lnTo>
                    <a:lnTo>
                      <a:pt x="4173" y="154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87"/>
                    </a:lnTo>
                    <a:lnTo>
                      <a:pt x="4177" y="1608"/>
                    </a:lnTo>
                    <a:lnTo>
                      <a:pt x="4180" y="1647"/>
                    </a:lnTo>
                    <a:lnTo>
                      <a:pt x="4182" y="166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710"/>
                    </a:lnTo>
                    <a:lnTo>
                      <a:pt x="4189" y="1738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3" y="1760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90"/>
                    </a:lnTo>
                    <a:lnTo>
                      <a:pt x="4200" y="1807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42"/>
                    </a:lnTo>
                    <a:lnTo>
                      <a:pt x="4214" y="1863"/>
                    </a:lnTo>
                    <a:lnTo>
                      <a:pt x="4215" y="1863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7" y="1872"/>
                    </a:lnTo>
                    <a:lnTo>
                      <a:pt x="4221" y="1879"/>
                    </a:lnTo>
                    <a:lnTo>
                      <a:pt x="4221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6" y="1888"/>
                    </a:lnTo>
                    <a:lnTo>
                      <a:pt x="4226" y="1889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6" y="1889"/>
                    </a:lnTo>
                    <a:lnTo>
                      <a:pt x="4228" y="1895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6" y="1902"/>
                    </a:lnTo>
                    <a:lnTo>
                      <a:pt x="4238" y="1907"/>
                    </a:lnTo>
                    <a:lnTo>
                      <a:pt x="4243" y="1910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3" y="1910"/>
                    </a:lnTo>
                    <a:lnTo>
                      <a:pt x="4248" y="1914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48" y="1912"/>
                    </a:lnTo>
                    <a:lnTo>
                      <a:pt x="4254" y="1916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5" y="1914"/>
                    </a:lnTo>
                    <a:lnTo>
                      <a:pt x="4261" y="1917"/>
                    </a:lnTo>
                    <a:lnTo>
                      <a:pt x="4266" y="1917"/>
                    </a:lnTo>
                    <a:lnTo>
                      <a:pt x="4266" y="1916"/>
                    </a:lnTo>
                    <a:lnTo>
                      <a:pt x="4271" y="1914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5" y="1916"/>
                    </a:lnTo>
                    <a:lnTo>
                      <a:pt x="4275" y="1914"/>
                    </a:lnTo>
                    <a:lnTo>
                      <a:pt x="4280" y="1912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4"/>
                    </a:lnTo>
                    <a:lnTo>
                      <a:pt x="4282" y="1912"/>
                    </a:lnTo>
                    <a:lnTo>
                      <a:pt x="4287" y="1910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7" y="1912"/>
                    </a:lnTo>
                    <a:lnTo>
                      <a:pt x="4287" y="1910"/>
                    </a:lnTo>
                    <a:lnTo>
                      <a:pt x="4292" y="1909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2" y="1910"/>
                    </a:lnTo>
                    <a:lnTo>
                      <a:pt x="4292" y="1909"/>
                    </a:lnTo>
                    <a:lnTo>
                      <a:pt x="4297" y="1907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6" y="1909"/>
                    </a:lnTo>
                    <a:lnTo>
                      <a:pt x="4296" y="1907"/>
                    </a:lnTo>
                    <a:lnTo>
                      <a:pt x="4301" y="1905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1" y="1907"/>
                    </a:lnTo>
                    <a:lnTo>
                      <a:pt x="4301" y="1905"/>
                    </a:lnTo>
                    <a:lnTo>
                      <a:pt x="4306" y="1903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4" y="1905"/>
                    </a:lnTo>
                    <a:lnTo>
                      <a:pt x="4304" y="1903"/>
                    </a:lnTo>
                    <a:lnTo>
                      <a:pt x="4310" y="1902"/>
                    </a:lnTo>
                    <a:lnTo>
                      <a:pt x="4313" y="1896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4" y="1902"/>
                    </a:lnTo>
                    <a:lnTo>
                      <a:pt x="4310" y="1900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8" y="1903"/>
                    </a:lnTo>
                    <a:lnTo>
                      <a:pt x="4308" y="1902"/>
                    </a:lnTo>
                    <a:lnTo>
                      <a:pt x="4313" y="1900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1" y="1902"/>
                    </a:lnTo>
                    <a:lnTo>
                      <a:pt x="4311" y="1900"/>
                    </a:lnTo>
                    <a:lnTo>
                      <a:pt x="4317" y="1898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5" y="1900"/>
                    </a:lnTo>
                    <a:lnTo>
                      <a:pt x="4315" y="1898"/>
                    </a:lnTo>
                    <a:lnTo>
                      <a:pt x="4320" y="1896"/>
                    </a:lnTo>
                    <a:lnTo>
                      <a:pt x="4324" y="1891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5" y="1896"/>
                    </a:lnTo>
                    <a:lnTo>
                      <a:pt x="4320" y="1895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8" y="1898"/>
                    </a:lnTo>
                    <a:lnTo>
                      <a:pt x="4318" y="1896"/>
                    </a:lnTo>
                    <a:lnTo>
                      <a:pt x="4324" y="1895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2" y="1896"/>
                    </a:lnTo>
                    <a:lnTo>
                      <a:pt x="4322" y="1895"/>
                    </a:lnTo>
                    <a:lnTo>
                      <a:pt x="4327" y="1893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5" y="1895"/>
                    </a:lnTo>
                    <a:lnTo>
                      <a:pt x="4325" y="1893"/>
                    </a:lnTo>
                    <a:lnTo>
                      <a:pt x="4331" y="1891"/>
                    </a:lnTo>
                    <a:lnTo>
                      <a:pt x="4334" y="1886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5" y="1891"/>
                    </a:lnTo>
                    <a:lnTo>
                      <a:pt x="4331" y="1889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7" y="1893"/>
                    </a:lnTo>
                    <a:lnTo>
                      <a:pt x="4327" y="1891"/>
                    </a:lnTo>
                    <a:lnTo>
                      <a:pt x="4332" y="1889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1" y="1891"/>
                    </a:lnTo>
                    <a:lnTo>
                      <a:pt x="4331" y="1889"/>
                    </a:lnTo>
                    <a:lnTo>
                      <a:pt x="4336" y="1888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4" y="1889"/>
                    </a:lnTo>
                    <a:lnTo>
                      <a:pt x="4334" y="1888"/>
                    </a:lnTo>
                    <a:lnTo>
                      <a:pt x="4339" y="1886"/>
                    </a:lnTo>
                    <a:lnTo>
                      <a:pt x="4341" y="1884"/>
                    </a:lnTo>
                    <a:lnTo>
                      <a:pt x="4344" y="1879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6" y="1884"/>
                    </a:lnTo>
                    <a:lnTo>
                      <a:pt x="4341" y="1882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8" y="1886"/>
                    </a:lnTo>
                    <a:lnTo>
                      <a:pt x="4338" y="1884"/>
                    </a:lnTo>
                    <a:lnTo>
                      <a:pt x="4343" y="1882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1" y="1884"/>
                    </a:lnTo>
                    <a:lnTo>
                      <a:pt x="4341" y="1882"/>
                    </a:lnTo>
                    <a:lnTo>
                      <a:pt x="4346" y="1881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0" y="1877"/>
                    </a:lnTo>
                    <a:lnTo>
                      <a:pt x="4350" y="1875"/>
                    </a:lnTo>
                    <a:lnTo>
                      <a:pt x="4355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5" y="1874"/>
                    </a:lnTo>
                    <a:lnTo>
                      <a:pt x="4355" y="1872"/>
                    </a:lnTo>
                    <a:lnTo>
                      <a:pt x="4360" y="1870"/>
                    </a:lnTo>
                    <a:lnTo>
                      <a:pt x="4364" y="1865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0" y="1869"/>
                    </a:lnTo>
                    <a:lnTo>
                      <a:pt x="4360" y="1867"/>
                    </a:lnTo>
                    <a:lnTo>
                      <a:pt x="4365" y="1865"/>
                    </a:lnTo>
                    <a:lnTo>
                      <a:pt x="4371" y="1860"/>
                    </a:lnTo>
                    <a:lnTo>
                      <a:pt x="4374" y="1855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2" y="1856"/>
                    </a:lnTo>
                    <a:lnTo>
                      <a:pt x="4372" y="1855"/>
                    </a:lnTo>
                    <a:lnTo>
                      <a:pt x="4378" y="1853"/>
                    </a:lnTo>
                    <a:lnTo>
                      <a:pt x="4381" y="1849"/>
                    </a:lnTo>
                    <a:lnTo>
                      <a:pt x="4385" y="1844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4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92" y="1835"/>
                    </a:lnTo>
                    <a:lnTo>
                      <a:pt x="4395" y="1830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30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402" y="1821"/>
                    </a:lnTo>
                    <a:lnTo>
                      <a:pt x="4406" y="1814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7" y="1811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11" y="1806"/>
                    </a:lnTo>
                    <a:lnTo>
                      <a:pt x="4414" y="1799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6" y="1795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25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35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40" y="1739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46" y="1727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9" y="1713"/>
                    </a:lnTo>
                    <a:lnTo>
                      <a:pt x="4454" y="1697"/>
                    </a:lnTo>
                    <a:lnTo>
                      <a:pt x="4456" y="1694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65" y="1661"/>
                    </a:lnTo>
                    <a:lnTo>
                      <a:pt x="4467" y="1657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48"/>
                    </a:lnTo>
                    <a:lnTo>
                      <a:pt x="4467" y="1647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70" y="1636"/>
                    </a:lnTo>
                    <a:lnTo>
                      <a:pt x="4470" y="1634"/>
                    </a:lnTo>
                    <a:lnTo>
                      <a:pt x="4474" y="1621"/>
                    </a:lnTo>
                    <a:lnTo>
                      <a:pt x="4475" y="1619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7" y="1601"/>
                    </a:lnTo>
                    <a:lnTo>
                      <a:pt x="4463" y="1598"/>
                    </a:lnTo>
                    <a:lnTo>
                      <a:pt x="4460" y="1612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54" y="1636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51" y="1648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40" y="1687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4" y="1713"/>
                    </a:lnTo>
                    <a:lnTo>
                      <a:pt x="4434" y="1711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0" y="1722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28" y="1731"/>
                    </a:lnTo>
                    <a:lnTo>
                      <a:pt x="4428" y="1729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3" y="1743"/>
                    </a:lnTo>
                    <a:lnTo>
                      <a:pt x="4423" y="1741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0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09" y="1776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6"/>
                    </a:lnTo>
                    <a:lnTo>
                      <a:pt x="4409" y="1778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2" y="1788"/>
                    </a:lnTo>
                    <a:lnTo>
                      <a:pt x="4402" y="1790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7" y="1799"/>
                    </a:lnTo>
                    <a:lnTo>
                      <a:pt x="4397" y="1800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3" y="1804"/>
                    </a:lnTo>
                    <a:lnTo>
                      <a:pt x="4393" y="1806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85" y="1818"/>
                    </a:lnTo>
                    <a:lnTo>
                      <a:pt x="4385" y="1820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1" y="1823"/>
                    </a:lnTo>
                    <a:lnTo>
                      <a:pt x="4379" y="1828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4" y="1832"/>
                    </a:lnTo>
                    <a:lnTo>
                      <a:pt x="4374" y="1834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1" y="1837"/>
                    </a:lnTo>
                    <a:lnTo>
                      <a:pt x="4369" y="1842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71" y="1841"/>
                    </a:lnTo>
                    <a:lnTo>
                      <a:pt x="4365" y="1842"/>
                    </a:lnTo>
                    <a:lnTo>
                      <a:pt x="4360" y="1848"/>
                    </a:lnTo>
                    <a:lnTo>
                      <a:pt x="4358" y="1853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8" y="1853"/>
                    </a:lnTo>
                    <a:lnTo>
                      <a:pt x="4353" y="1855"/>
                    </a:lnTo>
                    <a:lnTo>
                      <a:pt x="4350" y="1858"/>
                    </a:lnTo>
                    <a:lnTo>
                      <a:pt x="4348" y="1863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0" y="1860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3" y="1858"/>
                    </a:lnTo>
                    <a:lnTo>
                      <a:pt x="4348" y="1860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8" y="1862"/>
                    </a:lnTo>
                    <a:lnTo>
                      <a:pt x="4343" y="1863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9" y="1869"/>
                    </a:lnTo>
                    <a:lnTo>
                      <a:pt x="4334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6" y="1870"/>
                    </a:lnTo>
                    <a:lnTo>
                      <a:pt x="4331" y="1872"/>
                    </a:lnTo>
                    <a:lnTo>
                      <a:pt x="4329" y="1877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32" y="1874"/>
                    </a:lnTo>
                    <a:lnTo>
                      <a:pt x="4327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9" y="1875"/>
                    </a:lnTo>
                    <a:lnTo>
                      <a:pt x="4324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5" y="1877"/>
                    </a:lnTo>
                    <a:lnTo>
                      <a:pt x="4320" y="1879"/>
                    </a:lnTo>
                    <a:lnTo>
                      <a:pt x="4318" y="1884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0" y="1881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4" y="1879"/>
                    </a:lnTo>
                    <a:lnTo>
                      <a:pt x="4318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20" y="1881"/>
                    </a:lnTo>
                    <a:lnTo>
                      <a:pt x="4315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5" y="1882"/>
                    </a:lnTo>
                    <a:lnTo>
                      <a:pt x="4310" y="1884"/>
                    </a:lnTo>
                    <a:lnTo>
                      <a:pt x="4308" y="1889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0" y="1886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3" y="1884"/>
                    </a:lnTo>
                    <a:lnTo>
                      <a:pt x="4308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10" y="1886"/>
                    </a:lnTo>
                    <a:lnTo>
                      <a:pt x="4304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4" y="1888"/>
                    </a:lnTo>
                    <a:lnTo>
                      <a:pt x="4299" y="1889"/>
                    </a:lnTo>
                    <a:lnTo>
                      <a:pt x="4297" y="1895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299" y="1891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303" y="1889"/>
                    </a:lnTo>
                    <a:lnTo>
                      <a:pt x="4297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7" y="1891"/>
                    </a:lnTo>
                    <a:lnTo>
                      <a:pt x="4292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4" y="1893"/>
                    </a:lnTo>
                    <a:lnTo>
                      <a:pt x="4289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9" y="1895"/>
                    </a:lnTo>
                    <a:lnTo>
                      <a:pt x="4283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3" y="1896"/>
                    </a:lnTo>
                    <a:lnTo>
                      <a:pt x="4278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898"/>
                    </a:lnTo>
                    <a:lnTo>
                      <a:pt x="4271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8" y="1900"/>
                    </a:lnTo>
                    <a:lnTo>
                      <a:pt x="4262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4" y="1902"/>
                    </a:lnTo>
                    <a:lnTo>
                      <a:pt x="4259" y="1900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7" y="1900"/>
                    </a:lnTo>
                    <a:lnTo>
                      <a:pt x="4252" y="1898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50" y="1896"/>
                    </a:lnTo>
                    <a:lnTo>
                      <a:pt x="4245" y="1895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0" y="1902"/>
                    </a:lnTo>
                    <a:lnTo>
                      <a:pt x="4248" y="1896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2" y="1900"/>
                    </a:lnTo>
                    <a:lnTo>
                      <a:pt x="4250" y="1900"/>
                    </a:lnTo>
                    <a:lnTo>
                      <a:pt x="4248" y="1895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42" y="1886"/>
                    </a:lnTo>
                    <a:lnTo>
                      <a:pt x="4240" y="1886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5" y="1874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3" y="1867"/>
                    </a:lnTo>
                    <a:lnTo>
                      <a:pt x="4231" y="1867"/>
                    </a:lnTo>
                    <a:lnTo>
                      <a:pt x="4231" y="1863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2" y="1834"/>
                    </a:lnTo>
                    <a:lnTo>
                      <a:pt x="4221" y="1832"/>
                    </a:lnTo>
                    <a:lnTo>
                      <a:pt x="4214" y="1804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2" y="1779"/>
                    </a:lnTo>
                    <a:lnTo>
                      <a:pt x="4210" y="1779"/>
                    </a:lnTo>
                    <a:lnTo>
                      <a:pt x="4207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7" y="1746"/>
                    </a:lnTo>
                    <a:lnTo>
                      <a:pt x="4205" y="1746"/>
                    </a:lnTo>
                    <a:lnTo>
                      <a:pt x="4203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201" y="1694"/>
                    </a:lnTo>
                    <a:lnTo>
                      <a:pt x="4198" y="1662"/>
                    </a:lnTo>
                    <a:lnTo>
                      <a:pt x="4196" y="1645"/>
                    </a:lnTo>
                    <a:lnTo>
                      <a:pt x="4193" y="1607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91" y="1565"/>
                    </a:lnTo>
                    <a:lnTo>
                      <a:pt x="4189" y="1544"/>
                    </a:lnTo>
                    <a:lnTo>
                      <a:pt x="4184" y="1476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80" y="1402"/>
                    </a:lnTo>
                    <a:lnTo>
                      <a:pt x="4177" y="1353"/>
                    </a:lnTo>
                    <a:lnTo>
                      <a:pt x="4175" y="1327"/>
                    </a:lnTo>
                    <a:lnTo>
                      <a:pt x="4173" y="1303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72" y="1252"/>
                    </a:lnTo>
                    <a:lnTo>
                      <a:pt x="4170" y="1228"/>
                    </a:lnTo>
                    <a:lnTo>
                      <a:pt x="4168" y="1201"/>
                    </a:lnTo>
                    <a:lnTo>
                      <a:pt x="4163" y="1128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61" y="1081"/>
                    </a:lnTo>
                    <a:lnTo>
                      <a:pt x="4156" y="1013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51" y="929"/>
                    </a:lnTo>
                    <a:lnTo>
                      <a:pt x="4144" y="852"/>
                    </a:lnTo>
                    <a:lnTo>
                      <a:pt x="4142" y="83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40" y="798"/>
                    </a:lnTo>
                    <a:lnTo>
                      <a:pt x="4139" y="781"/>
                    </a:lnTo>
                    <a:lnTo>
                      <a:pt x="4137" y="765"/>
                    </a:lnTo>
                    <a:lnTo>
                      <a:pt x="4135" y="747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30" y="686"/>
                    </a:lnTo>
                    <a:lnTo>
                      <a:pt x="4128" y="670"/>
                    </a:lnTo>
                    <a:lnTo>
                      <a:pt x="4121" y="615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9" y="588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11" y="517"/>
                    </a:lnTo>
                    <a:lnTo>
                      <a:pt x="4109" y="505"/>
                    </a:lnTo>
                    <a:lnTo>
                      <a:pt x="4107" y="505"/>
                    </a:lnTo>
                    <a:lnTo>
                      <a:pt x="4098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100" y="443"/>
                    </a:lnTo>
                    <a:lnTo>
                      <a:pt x="4098" y="443"/>
                    </a:lnTo>
                    <a:lnTo>
                      <a:pt x="4097" y="433"/>
                    </a:lnTo>
                    <a:lnTo>
                      <a:pt x="4097" y="431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1" y="405"/>
                    </a:lnTo>
                    <a:lnTo>
                      <a:pt x="4091" y="403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90" y="381"/>
                    </a:lnTo>
                    <a:lnTo>
                      <a:pt x="4088" y="379"/>
                    </a:lnTo>
                    <a:lnTo>
                      <a:pt x="4084" y="361"/>
                    </a:lnTo>
                    <a:lnTo>
                      <a:pt x="4083" y="354"/>
                    </a:lnTo>
                    <a:lnTo>
                      <a:pt x="4081" y="346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9" y="326"/>
                    </a:lnTo>
                    <a:lnTo>
                      <a:pt x="4077" y="325"/>
                    </a:lnTo>
                    <a:lnTo>
                      <a:pt x="4076" y="316"/>
                    </a:lnTo>
                    <a:lnTo>
                      <a:pt x="4074" y="309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9" y="279"/>
                    </a:lnTo>
                    <a:lnTo>
                      <a:pt x="4067" y="278"/>
                    </a:lnTo>
                    <a:lnTo>
                      <a:pt x="4065" y="271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60" y="253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8" y="239"/>
                    </a:lnTo>
                    <a:lnTo>
                      <a:pt x="4056" y="237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50" y="209"/>
                    </a:lnTo>
                    <a:lnTo>
                      <a:pt x="4048" y="208"/>
                    </a:lnTo>
                    <a:lnTo>
                      <a:pt x="4044" y="197"/>
                    </a:lnTo>
                    <a:lnTo>
                      <a:pt x="4044" y="195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1" y="188"/>
                    </a:lnTo>
                    <a:lnTo>
                      <a:pt x="4041" y="187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9" y="178"/>
                    </a:lnTo>
                    <a:lnTo>
                      <a:pt x="4037" y="178"/>
                    </a:lnTo>
                    <a:lnTo>
                      <a:pt x="4037" y="175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0" y="161"/>
                    </a:lnTo>
                    <a:lnTo>
                      <a:pt x="4030" y="159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9" y="152"/>
                    </a:lnTo>
                    <a:lnTo>
                      <a:pt x="4027" y="152"/>
                    </a:lnTo>
                    <a:lnTo>
                      <a:pt x="4027" y="148"/>
                    </a:lnTo>
                    <a:lnTo>
                      <a:pt x="4023" y="141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8" y="131"/>
                    </a:lnTo>
                    <a:lnTo>
                      <a:pt x="4016" y="131"/>
                    </a:lnTo>
                    <a:lnTo>
                      <a:pt x="4016" y="127"/>
                    </a:lnTo>
                    <a:lnTo>
                      <a:pt x="4013" y="120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8" y="112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8" y="112"/>
                    </a:lnTo>
                    <a:lnTo>
                      <a:pt x="4006" y="112"/>
                    </a:lnTo>
                    <a:lnTo>
                      <a:pt x="4006" y="108"/>
                    </a:lnTo>
                    <a:lnTo>
                      <a:pt x="4004" y="105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99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7" y="94"/>
                    </a:lnTo>
                    <a:lnTo>
                      <a:pt x="3995" y="94"/>
                    </a:lnTo>
                    <a:lnTo>
                      <a:pt x="3994" y="89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8" y="82"/>
                    </a:lnTo>
                    <a:lnTo>
                      <a:pt x="3987" y="82"/>
                    </a:lnTo>
                    <a:lnTo>
                      <a:pt x="3985" y="77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8" y="70"/>
                    </a:lnTo>
                    <a:lnTo>
                      <a:pt x="3976" y="70"/>
                    </a:lnTo>
                    <a:lnTo>
                      <a:pt x="3974" y="64"/>
                    </a:lnTo>
                    <a:lnTo>
                      <a:pt x="3967" y="58"/>
                    </a:lnTo>
                    <a:lnTo>
                      <a:pt x="3962" y="56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7" y="59"/>
                    </a:lnTo>
                    <a:lnTo>
                      <a:pt x="3966" y="59"/>
                    </a:lnTo>
                    <a:lnTo>
                      <a:pt x="3964" y="54"/>
                    </a:lnTo>
                    <a:lnTo>
                      <a:pt x="3960" y="51"/>
                    </a:lnTo>
                    <a:lnTo>
                      <a:pt x="3955" y="49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0" y="42"/>
                    </a:lnTo>
                    <a:lnTo>
                      <a:pt x="3945" y="40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7" y="40"/>
                    </a:lnTo>
                    <a:lnTo>
                      <a:pt x="3941" y="38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7" y="42"/>
                    </a:lnTo>
                    <a:lnTo>
                      <a:pt x="3945" y="42"/>
                    </a:lnTo>
                    <a:lnTo>
                      <a:pt x="3943" y="37"/>
                    </a:lnTo>
                    <a:lnTo>
                      <a:pt x="3938" y="35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40" y="35"/>
                    </a:lnTo>
                    <a:lnTo>
                      <a:pt x="3934" y="33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6" y="33"/>
                    </a:lnTo>
                    <a:lnTo>
                      <a:pt x="3931" y="31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31" y="30"/>
                    </a:lnTo>
                    <a:lnTo>
                      <a:pt x="3926" y="28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7" y="28"/>
                    </a:lnTo>
                    <a:lnTo>
                      <a:pt x="3922" y="26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2" y="24"/>
                    </a:lnTo>
                    <a:lnTo>
                      <a:pt x="3917" y="23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7" y="23"/>
                    </a:lnTo>
                    <a:lnTo>
                      <a:pt x="3912" y="21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3" y="21"/>
                    </a:lnTo>
                    <a:lnTo>
                      <a:pt x="3908" y="19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10" y="19"/>
                    </a:lnTo>
                    <a:lnTo>
                      <a:pt x="3905" y="17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6" y="17"/>
                    </a:lnTo>
                    <a:lnTo>
                      <a:pt x="3901" y="16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5" y="23"/>
                    </a:lnTo>
                    <a:lnTo>
                      <a:pt x="3903" y="17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6" y="21"/>
                    </a:lnTo>
                    <a:lnTo>
                      <a:pt x="3905" y="21"/>
                    </a:lnTo>
                    <a:lnTo>
                      <a:pt x="3903" y="16"/>
                    </a:lnTo>
                    <a:lnTo>
                      <a:pt x="3898" y="14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8" y="14"/>
                    </a:lnTo>
                    <a:lnTo>
                      <a:pt x="3892" y="12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4" y="19"/>
                    </a:lnTo>
                    <a:lnTo>
                      <a:pt x="3892" y="14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6" y="17"/>
                    </a:lnTo>
                    <a:lnTo>
                      <a:pt x="3894" y="17"/>
                    </a:lnTo>
                    <a:lnTo>
                      <a:pt x="3892" y="12"/>
                    </a:lnTo>
                    <a:lnTo>
                      <a:pt x="3887" y="10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7" y="10"/>
                    </a:lnTo>
                    <a:lnTo>
                      <a:pt x="3882" y="9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4" y="16"/>
                    </a:lnTo>
                    <a:lnTo>
                      <a:pt x="3882" y="10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5" y="14"/>
                    </a:lnTo>
                    <a:lnTo>
                      <a:pt x="3884" y="14"/>
                    </a:lnTo>
                    <a:lnTo>
                      <a:pt x="3882" y="9"/>
                    </a:lnTo>
                    <a:lnTo>
                      <a:pt x="3877" y="7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5" y="7"/>
                    </a:lnTo>
                    <a:lnTo>
                      <a:pt x="3870" y="5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70" y="5"/>
                    </a:lnTo>
                    <a:lnTo>
                      <a:pt x="3864" y="3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4" y="10"/>
                    </a:lnTo>
                    <a:lnTo>
                      <a:pt x="3863" y="5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6" y="9"/>
                    </a:lnTo>
                    <a:lnTo>
                      <a:pt x="3864" y="9"/>
                    </a:lnTo>
                    <a:lnTo>
                      <a:pt x="3863" y="3"/>
                    </a:lnTo>
                    <a:lnTo>
                      <a:pt x="3858" y="2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9" y="2"/>
                    </a:lnTo>
                    <a:lnTo>
                      <a:pt x="3844" y="0"/>
                    </a:lnTo>
                    <a:lnTo>
                      <a:pt x="3840" y="0"/>
                    </a:lnTo>
                    <a:lnTo>
                      <a:pt x="3835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1" y="2"/>
                    </a:lnTo>
                    <a:lnTo>
                      <a:pt x="3826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6" y="3"/>
                    </a:lnTo>
                    <a:lnTo>
                      <a:pt x="3821" y="5"/>
                    </a:lnTo>
                    <a:lnTo>
                      <a:pt x="3819" y="10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1" y="7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4" y="5"/>
                    </a:lnTo>
                    <a:lnTo>
                      <a:pt x="3819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21" y="7"/>
                    </a:lnTo>
                    <a:lnTo>
                      <a:pt x="3816" y="9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6" y="10"/>
                    </a:lnTo>
                    <a:lnTo>
                      <a:pt x="3810" y="12"/>
                    </a:lnTo>
                    <a:lnTo>
                      <a:pt x="3809" y="17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7" y="17"/>
                    </a:lnTo>
                    <a:lnTo>
                      <a:pt x="3807" y="19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2" y="24"/>
                    </a:lnTo>
                    <a:lnTo>
                      <a:pt x="3800" y="30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0"/>
                    </a:lnTo>
                    <a:lnTo>
                      <a:pt x="3800" y="31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5" y="38"/>
                    </a:lnTo>
                    <a:lnTo>
                      <a:pt x="3795" y="40"/>
                    </a:lnTo>
                    <a:lnTo>
                      <a:pt x="3791" y="47"/>
                    </a:lnTo>
                    <a:lnTo>
                      <a:pt x="3791" y="45"/>
                    </a:lnTo>
                    <a:lnTo>
                      <a:pt x="3789" y="51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8" y="59"/>
                    </a:lnTo>
                    <a:lnTo>
                      <a:pt x="3788" y="58"/>
                    </a:lnTo>
                    <a:lnTo>
                      <a:pt x="3779" y="84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4" y="112"/>
                    </a:lnTo>
                    <a:lnTo>
                      <a:pt x="3768" y="138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67" y="161"/>
                    </a:lnTo>
                    <a:lnTo>
                      <a:pt x="3762" y="197"/>
                    </a:lnTo>
                    <a:lnTo>
                      <a:pt x="3758" y="225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53" y="293"/>
                    </a:lnTo>
                    <a:lnTo>
                      <a:pt x="3751" y="312"/>
                    </a:lnTo>
                    <a:lnTo>
                      <a:pt x="3748" y="354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44" y="421"/>
                    </a:lnTo>
                    <a:lnTo>
                      <a:pt x="3742" y="445"/>
                    </a:lnTo>
                    <a:lnTo>
                      <a:pt x="3741" y="468"/>
                    </a:lnTo>
                    <a:lnTo>
                      <a:pt x="3739" y="492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37" y="541"/>
                    </a:lnTo>
                    <a:lnTo>
                      <a:pt x="3735" y="567"/>
                    </a:lnTo>
                    <a:lnTo>
                      <a:pt x="3734" y="592"/>
                    </a:lnTo>
                    <a:lnTo>
                      <a:pt x="3732" y="618"/>
                    </a:lnTo>
                    <a:lnTo>
                      <a:pt x="3728" y="667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20" y="815"/>
                    </a:lnTo>
                    <a:lnTo>
                      <a:pt x="3718" y="838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14" y="906"/>
                    </a:lnTo>
                    <a:lnTo>
                      <a:pt x="3707" y="990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06" y="1030"/>
                    </a:lnTo>
                    <a:lnTo>
                      <a:pt x="3704" y="1049"/>
                    </a:lnTo>
                    <a:lnTo>
                      <a:pt x="3702" y="1067"/>
                    </a:lnTo>
                    <a:lnTo>
                      <a:pt x="3700" y="1086"/>
                    </a:lnTo>
                    <a:lnTo>
                      <a:pt x="3697" y="1121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695" y="1154"/>
                    </a:lnTo>
                    <a:lnTo>
                      <a:pt x="3693" y="1172"/>
                    </a:lnTo>
                    <a:lnTo>
                      <a:pt x="3688" y="1219"/>
                    </a:lnTo>
                    <a:lnTo>
                      <a:pt x="3686" y="1233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78" y="1318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67" y="1402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7" y="147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3" y="1502"/>
                    </a:lnTo>
                    <a:lnTo>
                      <a:pt x="3653" y="1504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48" y="1530"/>
                    </a:lnTo>
                    <a:lnTo>
                      <a:pt x="3646" y="1537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5" y="1554"/>
                    </a:lnTo>
                    <a:lnTo>
                      <a:pt x="3643" y="1561"/>
                    </a:lnTo>
                    <a:lnTo>
                      <a:pt x="3641" y="1570"/>
                    </a:lnTo>
                    <a:lnTo>
                      <a:pt x="3636" y="1591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25" y="1638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2" y="1655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17" y="1673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6" y="1710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4" y="1718"/>
                    </a:lnTo>
                    <a:lnTo>
                      <a:pt x="3604" y="1717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1" y="1727"/>
                    </a:lnTo>
                    <a:lnTo>
                      <a:pt x="3601" y="1725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7" y="1736"/>
                    </a:lnTo>
                    <a:lnTo>
                      <a:pt x="3597" y="1734"/>
                    </a:lnTo>
                    <a:lnTo>
                      <a:pt x="3596" y="1739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85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6" y="1783"/>
                    </a:lnTo>
                    <a:lnTo>
                      <a:pt x="3575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3" y="1792"/>
                    </a:lnTo>
                    <a:lnTo>
                      <a:pt x="3573" y="1793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0" y="1797"/>
                    </a:lnTo>
                    <a:lnTo>
                      <a:pt x="3570" y="1799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6" y="1802"/>
                    </a:lnTo>
                    <a:lnTo>
                      <a:pt x="3564" y="1807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3" y="1809"/>
                    </a:lnTo>
                    <a:lnTo>
                      <a:pt x="3563" y="1811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57" y="1816"/>
                    </a:lnTo>
                    <a:lnTo>
                      <a:pt x="3556" y="1821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0" y="1827"/>
                    </a:lnTo>
                    <a:lnTo>
                      <a:pt x="3550" y="1828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7" y="1832"/>
                    </a:lnTo>
                    <a:lnTo>
                      <a:pt x="3545" y="1837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36" y="1844"/>
                    </a:lnTo>
                    <a:lnTo>
                      <a:pt x="3535" y="1849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36" y="1846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40" y="1844"/>
                    </a:lnTo>
                    <a:lnTo>
                      <a:pt x="3535" y="1846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4" y="1858"/>
                    </a:lnTo>
                    <a:lnTo>
                      <a:pt x="3519" y="1860"/>
                    </a:lnTo>
                    <a:lnTo>
                      <a:pt x="3515" y="1863"/>
                    </a:lnTo>
                    <a:lnTo>
                      <a:pt x="3514" y="1869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5" y="1865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9" y="1863"/>
                    </a:lnTo>
                    <a:lnTo>
                      <a:pt x="3514" y="1865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4" y="1867"/>
                    </a:lnTo>
                    <a:lnTo>
                      <a:pt x="3508" y="1869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7" y="1872"/>
                    </a:lnTo>
                    <a:lnTo>
                      <a:pt x="3501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3" y="1874"/>
                    </a:lnTo>
                    <a:lnTo>
                      <a:pt x="3498" y="1875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8" y="1877"/>
                    </a:lnTo>
                    <a:lnTo>
                      <a:pt x="3493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4" y="1879"/>
                    </a:lnTo>
                    <a:lnTo>
                      <a:pt x="3489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91" y="1881"/>
                    </a:lnTo>
                    <a:lnTo>
                      <a:pt x="3486" y="1882"/>
                    </a:lnTo>
                    <a:lnTo>
                      <a:pt x="3484" y="1888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6" y="1884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9" y="1882"/>
                    </a:lnTo>
                    <a:lnTo>
                      <a:pt x="3484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6" y="1884"/>
                    </a:lnTo>
                    <a:lnTo>
                      <a:pt x="3480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80" y="1886"/>
                    </a:lnTo>
                    <a:lnTo>
                      <a:pt x="3475" y="1888"/>
                    </a:lnTo>
                    <a:lnTo>
                      <a:pt x="3474" y="1893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5" y="1889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9" y="1888"/>
                    </a:lnTo>
                    <a:lnTo>
                      <a:pt x="3474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4" y="1889"/>
                    </a:lnTo>
                    <a:lnTo>
                      <a:pt x="3468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70" y="1891"/>
                    </a:lnTo>
                    <a:lnTo>
                      <a:pt x="3465" y="1893"/>
                    </a:lnTo>
                    <a:lnTo>
                      <a:pt x="3463" y="1898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5" y="1895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7" y="1893"/>
                    </a:lnTo>
                    <a:lnTo>
                      <a:pt x="3461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1" y="1895"/>
                    </a:lnTo>
                    <a:lnTo>
                      <a:pt x="3456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6" y="1896"/>
                    </a:lnTo>
                    <a:lnTo>
                      <a:pt x="3451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51" y="1898"/>
                    </a:lnTo>
                    <a:lnTo>
                      <a:pt x="3446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5" y="1900"/>
                    </a:lnTo>
                    <a:lnTo>
                      <a:pt x="3430" y="1898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32" y="1898"/>
                    </a:lnTo>
                    <a:lnTo>
                      <a:pt x="3426" y="1896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6" y="1895"/>
                    </a:lnTo>
                    <a:lnTo>
                      <a:pt x="3421" y="1893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6" y="1900"/>
                    </a:lnTo>
                    <a:lnTo>
                      <a:pt x="3425" y="1895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8" y="1898"/>
                    </a:lnTo>
                    <a:lnTo>
                      <a:pt x="3426" y="1898"/>
                    </a:lnTo>
                    <a:lnTo>
                      <a:pt x="3425" y="1893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4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8" y="1882"/>
                    </a:lnTo>
                    <a:lnTo>
                      <a:pt x="3416" y="1882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7" y="1858"/>
                    </a:lnTo>
                    <a:lnTo>
                      <a:pt x="3405" y="1856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8" y="1825"/>
                    </a:lnTo>
                    <a:lnTo>
                      <a:pt x="3397" y="1823"/>
                    </a:lnTo>
                    <a:lnTo>
                      <a:pt x="3393" y="1809"/>
                    </a:lnTo>
                    <a:lnTo>
                      <a:pt x="3391" y="1800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88" y="1785"/>
                    </a:lnTo>
                    <a:lnTo>
                      <a:pt x="3388" y="1783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8" y="1765"/>
                    </a:lnTo>
                    <a:lnTo>
                      <a:pt x="3386" y="1765"/>
                    </a:lnTo>
                    <a:lnTo>
                      <a:pt x="3384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81" y="1718"/>
                    </a:lnTo>
                    <a:lnTo>
                      <a:pt x="3379" y="1704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78" y="1673"/>
                    </a:lnTo>
                    <a:lnTo>
                      <a:pt x="3376" y="1657"/>
                    </a:lnTo>
                    <a:lnTo>
                      <a:pt x="3374" y="1638"/>
                    </a:lnTo>
                    <a:lnTo>
                      <a:pt x="3372" y="1621"/>
                    </a:lnTo>
                    <a:lnTo>
                      <a:pt x="3371" y="1600"/>
                    </a:lnTo>
                    <a:lnTo>
                      <a:pt x="3369" y="1580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67" y="1537"/>
                    </a:lnTo>
                    <a:lnTo>
                      <a:pt x="3362" y="1469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57" y="1371"/>
                    </a:lnTo>
                    <a:lnTo>
                      <a:pt x="3355" y="1345"/>
                    </a:lnTo>
                    <a:lnTo>
                      <a:pt x="3353" y="1320"/>
                    </a:lnTo>
                    <a:lnTo>
                      <a:pt x="3351" y="1294"/>
                    </a:lnTo>
                    <a:lnTo>
                      <a:pt x="3348" y="1245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46" y="1194"/>
                    </a:lnTo>
                    <a:lnTo>
                      <a:pt x="3341" y="1121"/>
                    </a:lnTo>
                    <a:lnTo>
                      <a:pt x="3339" y="1098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37" y="1051"/>
                    </a:lnTo>
                    <a:lnTo>
                      <a:pt x="3336" y="1028"/>
                    </a:lnTo>
                    <a:lnTo>
                      <a:pt x="3334" y="1008"/>
                    </a:lnTo>
                    <a:lnTo>
                      <a:pt x="3332" y="985"/>
                    </a:lnTo>
                    <a:lnTo>
                      <a:pt x="3329" y="943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27" y="903"/>
                    </a:lnTo>
                    <a:lnTo>
                      <a:pt x="3323" y="864"/>
                    </a:lnTo>
                    <a:lnTo>
                      <a:pt x="3322" y="847"/>
                    </a:lnTo>
                    <a:lnTo>
                      <a:pt x="3320" y="828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16" y="775"/>
                    </a:lnTo>
                    <a:lnTo>
                      <a:pt x="3315" y="760"/>
                    </a:lnTo>
                    <a:lnTo>
                      <a:pt x="3313" y="742"/>
                    </a:lnTo>
                    <a:lnTo>
                      <a:pt x="3309" y="711"/>
                    </a:lnTo>
                    <a:lnTo>
                      <a:pt x="3308" y="697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306" y="667"/>
                    </a:lnTo>
                    <a:lnTo>
                      <a:pt x="3304" y="651"/>
                    </a:lnTo>
                    <a:lnTo>
                      <a:pt x="3301" y="623"/>
                    </a:lnTo>
                    <a:lnTo>
                      <a:pt x="3299" y="611"/>
                    </a:lnTo>
                    <a:lnTo>
                      <a:pt x="3297" y="597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95" y="573"/>
                    </a:lnTo>
                    <a:lnTo>
                      <a:pt x="3288" y="524"/>
                    </a:lnTo>
                    <a:lnTo>
                      <a:pt x="3287" y="524"/>
                    </a:lnTo>
                    <a:lnTo>
                      <a:pt x="3285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85" y="491"/>
                    </a:lnTo>
                    <a:lnTo>
                      <a:pt x="3283" y="491"/>
                    </a:lnTo>
                    <a:lnTo>
                      <a:pt x="3278" y="459"/>
                    </a:lnTo>
                    <a:lnTo>
                      <a:pt x="3278" y="457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5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76" y="429"/>
                    </a:lnTo>
                    <a:lnTo>
                      <a:pt x="3275" y="428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6" y="368"/>
                    </a:lnTo>
                    <a:lnTo>
                      <a:pt x="3264" y="367"/>
                    </a:lnTo>
                    <a:lnTo>
                      <a:pt x="3262" y="360"/>
                    </a:lnTo>
                    <a:lnTo>
                      <a:pt x="3261" y="351"/>
                    </a:lnTo>
                    <a:lnTo>
                      <a:pt x="3257" y="337"/>
                    </a:lnTo>
                    <a:lnTo>
                      <a:pt x="3255" y="328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5" y="316"/>
                    </a:lnTo>
                    <a:lnTo>
                      <a:pt x="3254" y="314"/>
                    </a:lnTo>
                    <a:lnTo>
                      <a:pt x="3248" y="293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5" y="281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5" y="271"/>
                    </a:lnTo>
                    <a:lnTo>
                      <a:pt x="3243" y="269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40" y="25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4" y="232"/>
                    </a:lnTo>
                    <a:lnTo>
                      <a:pt x="3233" y="230"/>
                    </a:lnTo>
                    <a:lnTo>
                      <a:pt x="3226" y="209"/>
                    </a:lnTo>
                    <a:lnTo>
                      <a:pt x="3226" y="208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4" y="199"/>
                    </a:lnTo>
                    <a:lnTo>
                      <a:pt x="3222" y="197"/>
                    </a:lnTo>
                    <a:lnTo>
                      <a:pt x="3220" y="192"/>
                    </a:lnTo>
                    <a:lnTo>
                      <a:pt x="3220" y="190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7" y="183"/>
                    </a:lnTo>
                    <a:lnTo>
                      <a:pt x="3217" y="182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5" y="173"/>
                    </a:lnTo>
                    <a:lnTo>
                      <a:pt x="3213" y="173"/>
                    </a:lnTo>
                    <a:lnTo>
                      <a:pt x="3213" y="169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5" y="148"/>
                    </a:lnTo>
                    <a:lnTo>
                      <a:pt x="3203" y="148"/>
                    </a:lnTo>
                    <a:lnTo>
                      <a:pt x="3203" y="145"/>
                    </a:lnTo>
                    <a:lnTo>
                      <a:pt x="3196" y="131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4" y="126"/>
                    </a:lnTo>
                    <a:lnTo>
                      <a:pt x="3192" y="126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7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2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4" y="108"/>
                    </a:lnTo>
                    <a:lnTo>
                      <a:pt x="3182" y="108"/>
                    </a:lnTo>
                    <a:lnTo>
                      <a:pt x="3182" y="105"/>
                    </a:lnTo>
                    <a:lnTo>
                      <a:pt x="3180" y="101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3" y="91"/>
                    </a:lnTo>
                    <a:lnTo>
                      <a:pt x="3172" y="91"/>
                    </a:lnTo>
                    <a:lnTo>
                      <a:pt x="3170" y="85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63" y="78"/>
                    </a:lnTo>
                    <a:lnTo>
                      <a:pt x="3161" y="78"/>
                    </a:lnTo>
                    <a:lnTo>
                      <a:pt x="3159" y="73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4" y="68"/>
                    </a:lnTo>
                    <a:lnTo>
                      <a:pt x="3152" y="68"/>
                    </a:lnTo>
                    <a:lnTo>
                      <a:pt x="3151" y="63"/>
                    </a:lnTo>
                    <a:lnTo>
                      <a:pt x="3142" y="54"/>
                    </a:lnTo>
                    <a:lnTo>
                      <a:pt x="3137" y="52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2" y="59"/>
                    </a:lnTo>
                    <a:lnTo>
                      <a:pt x="3140" y="54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4" y="58"/>
                    </a:lnTo>
                    <a:lnTo>
                      <a:pt x="3142" y="58"/>
                    </a:lnTo>
                    <a:lnTo>
                      <a:pt x="3140" y="52"/>
                    </a:lnTo>
                    <a:lnTo>
                      <a:pt x="3137" y="49"/>
                    </a:lnTo>
                    <a:lnTo>
                      <a:pt x="3131" y="47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26" y="40"/>
                    </a:lnTo>
                    <a:lnTo>
                      <a:pt x="3121" y="38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23" y="38"/>
                    </a:lnTo>
                    <a:lnTo>
                      <a:pt x="3117" y="37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23" y="40"/>
                    </a:lnTo>
                    <a:lnTo>
                      <a:pt x="3121" y="40"/>
                    </a:lnTo>
                    <a:lnTo>
                      <a:pt x="3119" y="35"/>
                    </a:lnTo>
                    <a:lnTo>
                      <a:pt x="3114" y="33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6" y="33"/>
                    </a:lnTo>
                    <a:lnTo>
                      <a:pt x="3110" y="31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12" y="31"/>
                    </a:lnTo>
                    <a:lnTo>
                      <a:pt x="3107" y="30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7" y="28"/>
                    </a:lnTo>
                    <a:lnTo>
                      <a:pt x="3102" y="26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3" y="26"/>
                    </a:lnTo>
                    <a:lnTo>
                      <a:pt x="3098" y="24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100" y="24"/>
                    </a:lnTo>
                    <a:lnTo>
                      <a:pt x="3095" y="23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6" y="23"/>
                    </a:lnTo>
                    <a:lnTo>
                      <a:pt x="3091" y="21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3" y="21"/>
                    </a:lnTo>
                    <a:lnTo>
                      <a:pt x="3088" y="19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1" y="26"/>
                    </a:lnTo>
                    <a:lnTo>
                      <a:pt x="3090" y="21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3" y="24"/>
                    </a:lnTo>
                    <a:lnTo>
                      <a:pt x="3091" y="24"/>
                    </a:lnTo>
                    <a:lnTo>
                      <a:pt x="3090" y="19"/>
                    </a:lnTo>
                    <a:lnTo>
                      <a:pt x="3084" y="17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4" y="17"/>
                    </a:lnTo>
                    <a:lnTo>
                      <a:pt x="3079" y="16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9" y="16"/>
                    </a:lnTo>
                    <a:lnTo>
                      <a:pt x="3074" y="14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6" y="14"/>
                    </a:lnTo>
                    <a:lnTo>
                      <a:pt x="3070" y="12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70" y="12"/>
                    </a:lnTo>
                    <a:lnTo>
                      <a:pt x="3065" y="10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5" y="10"/>
                    </a:lnTo>
                    <a:lnTo>
                      <a:pt x="3060" y="9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8" y="9"/>
                    </a:lnTo>
                    <a:lnTo>
                      <a:pt x="3053" y="7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53" y="7"/>
                    </a:lnTo>
                    <a:lnTo>
                      <a:pt x="3048" y="5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49" y="12"/>
                    </a:lnTo>
                    <a:lnTo>
                      <a:pt x="3048" y="7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51" y="10"/>
                    </a:lnTo>
                    <a:lnTo>
                      <a:pt x="3049" y="10"/>
                    </a:lnTo>
                    <a:lnTo>
                      <a:pt x="3048" y="5"/>
                    </a:lnTo>
                    <a:lnTo>
                      <a:pt x="3042" y="3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7" y="3"/>
                    </a:lnTo>
                    <a:lnTo>
                      <a:pt x="3032" y="2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8" y="2"/>
                    </a:lnTo>
                    <a:lnTo>
                      <a:pt x="3023" y="0"/>
                    </a:lnTo>
                    <a:lnTo>
                      <a:pt x="3000" y="0"/>
                    </a:lnTo>
                    <a:lnTo>
                      <a:pt x="2995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5" y="2"/>
                    </a:lnTo>
                    <a:lnTo>
                      <a:pt x="2990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92" y="3"/>
                    </a:lnTo>
                    <a:lnTo>
                      <a:pt x="2987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8" y="5"/>
                    </a:lnTo>
                    <a:lnTo>
                      <a:pt x="2983" y="7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3" y="9"/>
                    </a:lnTo>
                    <a:lnTo>
                      <a:pt x="2978" y="10"/>
                    </a:lnTo>
                    <a:lnTo>
                      <a:pt x="2976" y="12"/>
                    </a:lnTo>
                    <a:lnTo>
                      <a:pt x="2974" y="17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1" y="19"/>
                    </a:lnTo>
                    <a:lnTo>
                      <a:pt x="2971" y="21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7" y="24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4" y="31"/>
                    </a:lnTo>
                    <a:lnTo>
                      <a:pt x="2964" y="33"/>
                    </a:lnTo>
                    <a:lnTo>
                      <a:pt x="2955" y="51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2" y="63"/>
                    </a:lnTo>
                    <a:lnTo>
                      <a:pt x="2952" y="61"/>
                    </a:lnTo>
                    <a:lnTo>
                      <a:pt x="2946" y="77"/>
                    </a:lnTo>
                    <a:lnTo>
                      <a:pt x="2945" y="84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39" y="110"/>
                    </a:lnTo>
                    <a:lnTo>
                      <a:pt x="2934" y="136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32" y="157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29" y="180"/>
                    </a:lnTo>
                    <a:lnTo>
                      <a:pt x="2927" y="194"/>
                    </a:lnTo>
                    <a:lnTo>
                      <a:pt x="2925" y="206"/>
                    </a:lnTo>
                    <a:lnTo>
                      <a:pt x="2924" y="222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18" y="288"/>
                    </a:lnTo>
                    <a:lnTo>
                      <a:pt x="2915" y="326"/>
                    </a:lnTo>
                    <a:lnTo>
                      <a:pt x="2913" y="347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08" y="436"/>
                    </a:lnTo>
                    <a:lnTo>
                      <a:pt x="2904" y="485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899" y="583"/>
                    </a:lnTo>
                    <a:lnTo>
                      <a:pt x="2898" y="609"/>
                    </a:lnTo>
                    <a:lnTo>
                      <a:pt x="2896" y="634"/>
                    </a:lnTo>
                    <a:lnTo>
                      <a:pt x="2894" y="660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892" y="709"/>
                    </a:lnTo>
                    <a:lnTo>
                      <a:pt x="2891" y="735"/>
                    </a:lnTo>
                    <a:lnTo>
                      <a:pt x="2887" y="784"/>
                    </a:lnTo>
                    <a:lnTo>
                      <a:pt x="2885" y="807"/>
                    </a:lnTo>
                    <a:lnTo>
                      <a:pt x="2884" y="831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80" y="899"/>
                    </a:lnTo>
                    <a:lnTo>
                      <a:pt x="2873" y="983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68" y="1062"/>
                    </a:lnTo>
                    <a:lnTo>
                      <a:pt x="2864" y="1097"/>
                    </a:lnTo>
                    <a:lnTo>
                      <a:pt x="2863" y="1116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59" y="1166"/>
                    </a:lnTo>
                    <a:lnTo>
                      <a:pt x="2854" y="1214"/>
                    </a:lnTo>
                    <a:lnTo>
                      <a:pt x="2852" y="1228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43" y="1313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42" y="1339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35" y="1387"/>
                    </a:lnTo>
                    <a:lnTo>
                      <a:pt x="2833" y="139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4" y="1460"/>
                    </a:lnTo>
                    <a:lnTo>
                      <a:pt x="2824" y="1462"/>
                    </a:lnTo>
                    <a:lnTo>
                      <a:pt x="2822" y="1472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17" y="1507"/>
                    </a:lnTo>
                    <a:lnTo>
                      <a:pt x="2817" y="1509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4" y="1526"/>
                    </a:lnTo>
                    <a:lnTo>
                      <a:pt x="2812" y="1533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0" y="1551"/>
                    </a:lnTo>
                    <a:lnTo>
                      <a:pt x="2808" y="1558"/>
                    </a:lnTo>
                    <a:lnTo>
                      <a:pt x="2807" y="1566"/>
                    </a:lnTo>
                    <a:lnTo>
                      <a:pt x="2805" y="1573"/>
                    </a:lnTo>
                    <a:lnTo>
                      <a:pt x="2803" y="1582"/>
                    </a:lnTo>
                    <a:lnTo>
                      <a:pt x="2802" y="1589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795" y="1622"/>
                    </a:lnTo>
                    <a:lnTo>
                      <a:pt x="2791" y="1636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86" y="1659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82" y="1671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2" y="1708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68" y="1722"/>
                    </a:lnTo>
                    <a:lnTo>
                      <a:pt x="2768" y="1720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5" y="1731"/>
                    </a:lnTo>
                    <a:lnTo>
                      <a:pt x="2765" y="1729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1" y="1739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51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4" y="1779"/>
                    </a:lnTo>
                    <a:lnTo>
                      <a:pt x="2744" y="1781"/>
                    </a:lnTo>
                    <a:lnTo>
                      <a:pt x="2740" y="1788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88"/>
                    </a:lnTo>
                    <a:lnTo>
                      <a:pt x="2740" y="1790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5" y="1797"/>
                    </a:lnTo>
                    <a:lnTo>
                      <a:pt x="2735" y="1799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2" y="1802"/>
                    </a:lnTo>
                    <a:lnTo>
                      <a:pt x="2730" y="1807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28" y="1809"/>
                    </a:lnTo>
                    <a:lnTo>
                      <a:pt x="2728" y="1811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3" y="1816"/>
                    </a:lnTo>
                    <a:lnTo>
                      <a:pt x="2721" y="1821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12" y="1830"/>
                    </a:lnTo>
                    <a:lnTo>
                      <a:pt x="2711" y="1835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7" y="1841"/>
                    </a:lnTo>
                    <a:lnTo>
                      <a:pt x="2702" y="1842"/>
                    </a:lnTo>
                    <a:lnTo>
                      <a:pt x="2700" y="1848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7" y="1851"/>
                    </a:lnTo>
                    <a:lnTo>
                      <a:pt x="2692" y="1853"/>
                    </a:lnTo>
                    <a:lnTo>
                      <a:pt x="2690" y="1858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92" y="1856"/>
                    </a:lnTo>
                    <a:lnTo>
                      <a:pt x="2686" y="1858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6" y="1860"/>
                    </a:lnTo>
                    <a:lnTo>
                      <a:pt x="2681" y="1862"/>
                    </a:lnTo>
                    <a:lnTo>
                      <a:pt x="2679" y="1867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83" y="1863"/>
                    </a:lnTo>
                    <a:lnTo>
                      <a:pt x="2678" y="1865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8" y="1867"/>
                    </a:lnTo>
                    <a:lnTo>
                      <a:pt x="2672" y="1869"/>
                    </a:lnTo>
                    <a:lnTo>
                      <a:pt x="2671" y="1874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4" y="1870"/>
                    </a:lnTo>
                    <a:lnTo>
                      <a:pt x="2669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71" y="1872"/>
                    </a:lnTo>
                    <a:lnTo>
                      <a:pt x="2665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7" y="1874"/>
                    </a:lnTo>
                    <a:lnTo>
                      <a:pt x="2662" y="1875"/>
                    </a:lnTo>
                    <a:lnTo>
                      <a:pt x="2660" y="1881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2" y="1877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5" y="1875"/>
                    </a:lnTo>
                    <a:lnTo>
                      <a:pt x="2660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62" y="1877"/>
                    </a:lnTo>
                    <a:lnTo>
                      <a:pt x="2657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8" y="1879"/>
                    </a:lnTo>
                    <a:lnTo>
                      <a:pt x="2653" y="1881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3" y="1882"/>
                    </a:lnTo>
                    <a:lnTo>
                      <a:pt x="2648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50" y="1884"/>
                    </a:lnTo>
                    <a:lnTo>
                      <a:pt x="2644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6" y="1886"/>
                    </a:lnTo>
                    <a:lnTo>
                      <a:pt x="2641" y="1888"/>
                    </a:lnTo>
                    <a:lnTo>
                      <a:pt x="2639" y="1893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1" y="1889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3" y="1888"/>
                    </a:lnTo>
                    <a:lnTo>
                      <a:pt x="2637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9" y="1889"/>
                    </a:lnTo>
                    <a:lnTo>
                      <a:pt x="2634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6" y="1891"/>
                    </a:lnTo>
                    <a:lnTo>
                      <a:pt x="2630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30" y="1893"/>
                    </a:lnTo>
                    <a:lnTo>
                      <a:pt x="2625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5" y="1895"/>
                    </a:lnTo>
                    <a:lnTo>
                      <a:pt x="2620" y="1896"/>
                    </a:lnTo>
                    <a:lnTo>
                      <a:pt x="2618" y="1902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20" y="1898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18" y="1896"/>
                    </a:lnTo>
                    <a:lnTo>
                      <a:pt x="2613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3" y="1898"/>
                    </a:lnTo>
                    <a:lnTo>
                      <a:pt x="2608" y="1896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8" y="1896"/>
                    </a:lnTo>
                    <a:lnTo>
                      <a:pt x="2603" y="1895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4" y="1895"/>
                    </a:lnTo>
                    <a:lnTo>
                      <a:pt x="2599" y="1893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4" y="1896"/>
                    </a:lnTo>
                    <a:lnTo>
                      <a:pt x="2603" y="1896"/>
                    </a:lnTo>
                    <a:lnTo>
                      <a:pt x="2601" y="1891"/>
                    </a:lnTo>
                    <a:lnTo>
                      <a:pt x="2596" y="1889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4" y="1882"/>
                    </a:lnTo>
                    <a:lnTo>
                      <a:pt x="2592" y="1882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3" y="1858"/>
                    </a:lnTo>
                    <a:lnTo>
                      <a:pt x="2582" y="1856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73" y="1828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3" y="1818"/>
                    </a:lnTo>
                    <a:lnTo>
                      <a:pt x="2571" y="1816"/>
                    </a:lnTo>
                    <a:lnTo>
                      <a:pt x="2569" y="1807"/>
                    </a:lnTo>
                    <a:lnTo>
                      <a:pt x="2568" y="1800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2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64" y="1765"/>
                    </a:lnTo>
                    <a:lnTo>
                      <a:pt x="2562" y="1753"/>
                    </a:lnTo>
                    <a:lnTo>
                      <a:pt x="2561" y="1753"/>
                    </a:lnTo>
                    <a:lnTo>
                      <a:pt x="2559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9" y="1731"/>
                    </a:lnTo>
                    <a:lnTo>
                      <a:pt x="2555" y="1703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54" y="1671"/>
                    </a:lnTo>
                    <a:lnTo>
                      <a:pt x="2550" y="1636"/>
                    </a:lnTo>
                    <a:lnTo>
                      <a:pt x="2547" y="1598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43" y="1533"/>
                    </a:lnTo>
                    <a:lnTo>
                      <a:pt x="2541" y="1512"/>
                    </a:lnTo>
                    <a:lnTo>
                      <a:pt x="2540" y="1488"/>
                    </a:lnTo>
                    <a:lnTo>
                      <a:pt x="2538" y="1465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33" y="1367"/>
                    </a:lnTo>
                    <a:lnTo>
                      <a:pt x="2531" y="1343"/>
                    </a:lnTo>
                    <a:lnTo>
                      <a:pt x="2529" y="1317"/>
                    </a:lnTo>
                    <a:lnTo>
                      <a:pt x="2527" y="1292"/>
                    </a:lnTo>
                    <a:lnTo>
                      <a:pt x="2526" y="1266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22" y="1191"/>
                    </a:lnTo>
                    <a:lnTo>
                      <a:pt x="2519" y="1142"/>
                    </a:lnTo>
                    <a:lnTo>
                      <a:pt x="2517" y="1119"/>
                    </a:lnTo>
                    <a:lnTo>
                      <a:pt x="2515" y="1095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12" y="1027"/>
                    </a:lnTo>
                    <a:lnTo>
                      <a:pt x="2510" y="1004"/>
                    </a:lnTo>
                    <a:lnTo>
                      <a:pt x="2505" y="941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503" y="901"/>
                    </a:lnTo>
                    <a:lnTo>
                      <a:pt x="2500" y="863"/>
                    </a:lnTo>
                    <a:lnTo>
                      <a:pt x="2498" y="845"/>
                    </a:lnTo>
                    <a:lnTo>
                      <a:pt x="2496" y="826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93" y="775"/>
                    </a:lnTo>
                    <a:lnTo>
                      <a:pt x="2491" y="758"/>
                    </a:lnTo>
                    <a:lnTo>
                      <a:pt x="2489" y="742"/>
                    </a:lnTo>
                    <a:lnTo>
                      <a:pt x="2487" y="725"/>
                    </a:lnTo>
                    <a:lnTo>
                      <a:pt x="2486" y="711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82" y="665"/>
                    </a:lnTo>
                    <a:lnTo>
                      <a:pt x="2480" y="651"/>
                    </a:lnTo>
                    <a:lnTo>
                      <a:pt x="2479" y="636"/>
                    </a:lnTo>
                    <a:lnTo>
                      <a:pt x="2477" y="623"/>
                    </a:lnTo>
                    <a:lnTo>
                      <a:pt x="2473" y="595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72" y="571"/>
                    </a:lnTo>
                    <a:lnTo>
                      <a:pt x="2465" y="522"/>
                    </a:lnTo>
                    <a:lnTo>
                      <a:pt x="2463" y="522"/>
                    </a:lnTo>
                    <a:lnTo>
                      <a:pt x="2461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61" y="489"/>
                    </a:lnTo>
                    <a:lnTo>
                      <a:pt x="2459" y="489"/>
                    </a:lnTo>
                    <a:lnTo>
                      <a:pt x="2452" y="447"/>
                    </a:lnTo>
                    <a:lnTo>
                      <a:pt x="2452" y="445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49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51" y="419"/>
                    </a:lnTo>
                    <a:lnTo>
                      <a:pt x="2449" y="417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5" y="400"/>
                    </a:lnTo>
                    <a:lnTo>
                      <a:pt x="2445" y="398"/>
                    </a:lnTo>
                    <a:lnTo>
                      <a:pt x="2442" y="381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2" y="367"/>
                    </a:lnTo>
                    <a:lnTo>
                      <a:pt x="2440" y="365"/>
                    </a:lnTo>
                    <a:lnTo>
                      <a:pt x="2438" y="356"/>
                    </a:lnTo>
                    <a:lnTo>
                      <a:pt x="2437" y="349"/>
                    </a:lnTo>
                    <a:lnTo>
                      <a:pt x="2435" y="340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1" y="314"/>
                    </a:lnTo>
                    <a:lnTo>
                      <a:pt x="2430" y="312"/>
                    </a:lnTo>
                    <a:lnTo>
                      <a:pt x="2423" y="285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21" y="269"/>
                    </a:lnTo>
                    <a:lnTo>
                      <a:pt x="2419" y="267"/>
                    </a:lnTo>
                    <a:lnTo>
                      <a:pt x="2418" y="260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12" y="243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11" y="229"/>
                    </a:lnTo>
                    <a:lnTo>
                      <a:pt x="2409" y="227"/>
                    </a:lnTo>
                    <a:lnTo>
                      <a:pt x="2407" y="222"/>
                    </a:lnTo>
                    <a:lnTo>
                      <a:pt x="2407" y="220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2" y="208"/>
                    </a:lnTo>
                    <a:lnTo>
                      <a:pt x="2402" y="206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400" y="195"/>
                    </a:lnTo>
                    <a:lnTo>
                      <a:pt x="2398" y="195"/>
                    </a:lnTo>
                    <a:lnTo>
                      <a:pt x="2398" y="192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3" y="182"/>
                    </a:lnTo>
                    <a:lnTo>
                      <a:pt x="2393" y="180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90" y="168"/>
                    </a:lnTo>
                    <a:lnTo>
                      <a:pt x="2388" y="168"/>
                    </a:lnTo>
                    <a:lnTo>
                      <a:pt x="2388" y="164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81" y="148"/>
                    </a:lnTo>
                    <a:lnTo>
                      <a:pt x="2379" y="148"/>
                    </a:lnTo>
                    <a:lnTo>
                      <a:pt x="2379" y="145"/>
                    </a:lnTo>
                    <a:lnTo>
                      <a:pt x="2374" y="134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70" y="127"/>
                    </a:lnTo>
                    <a:lnTo>
                      <a:pt x="2369" y="127"/>
                    </a:lnTo>
                    <a:lnTo>
                      <a:pt x="2369" y="124"/>
                    </a:lnTo>
                    <a:lnTo>
                      <a:pt x="2367" y="120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5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0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60" y="110"/>
                    </a:lnTo>
                    <a:lnTo>
                      <a:pt x="2358" y="110"/>
                    </a:lnTo>
                    <a:lnTo>
                      <a:pt x="2358" y="106"/>
                    </a:lnTo>
                    <a:lnTo>
                      <a:pt x="2356" y="103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9" y="94"/>
                    </a:lnTo>
                    <a:lnTo>
                      <a:pt x="2348" y="94"/>
                    </a:lnTo>
                    <a:lnTo>
                      <a:pt x="2346" y="89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9" y="80"/>
                    </a:lnTo>
                    <a:lnTo>
                      <a:pt x="2337" y="80"/>
                    </a:lnTo>
                    <a:lnTo>
                      <a:pt x="2335" y="75"/>
                    </a:lnTo>
                    <a:lnTo>
                      <a:pt x="2330" y="70"/>
                    </a:lnTo>
                    <a:lnTo>
                      <a:pt x="2325" y="68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30" y="71"/>
                    </a:lnTo>
                    <a:lnTo>
                      <a:pt x="2328" y="71"/>
                    </a:lnTo>
                    <a:lnTo>
                      <a:pt x="2327" y="66"/>
                    </a:lnTo>
                    <a:lnTo>
                      <a:pt x="2318" y="58"/>
                    </a:lnTo>
                    <a:lnTo>
                      <a:pt x="2313" y="56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18" y="63"/>
                    </a:lnTo>
                    <a:lnTo>
                      <a:pt x="2316" y="58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20" y="61"/>
                    </a:lnTo>
                    <a:lnTo>
                      <a:pt x="2318" y="61"/>
                    </a:lnTo>
                    <a:lnTo>
                      <a:pt x="2316" y="56"/>
                    </a:lnTo>
                    <a:lnTo>
                      <a:pt x="2313" y="52"/>
                    </a:lnTo>
                    <a:lnTo>
                      <a:pt x="2308" y="51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2" y="44"/>
                    </a:lnTo>
                    <a:lnTo>
                      <a:pt x="2297" y="42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7" y="40"/>
                    </a:lnTo>
                    <a:lnTo>
                      <a:pt x="2292" y="38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7" y="45"/>
                    </a:lnTo>
                    <a:lnTo>
                      <a:pt x="2295" y="40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9" y="44"/>
                    </a:lnTo>
                    <a:lnTo>
                      <a:pt x="2297" y="44"/>
                    </a:lnTo>
                    <a:lnTo>
                      <a:pt x="2295" y="38"/>
                    </a:lnTo>
                    <a:lnTo>
                      <a:pt x="2294" y="37"/>
                    </a:lnTo>
                    <a:lnTo>
                      <a:pt x="2288" y="35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8" y="33"/>
                    </a:lnTo>
                    <a:lnTo>
                      <a:pt x="2283" y="31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3" y="30"/>
                    </a:lnTo>
                    <a:lnTo>
                      <a:pt x="2278" y="28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8" y="26"/>
                    </a:lnTo>
                    <a:lnTo>
                      <a:pt x="2273" y="24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3" y="23"/>
                    </a:lnTo>
                    <a:lnTo>
                      <a:pt x="2267" y="21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9" y="21"/>
                    </a:lnTo>
                    <a:lnTo>
                      <a:pt x="2264" y="19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6" y="19"/>
                    </a:lnTo>
                    <a:lnTo>
                      <a:pt x="2260" y="17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62" y="17"/>
                    </a:lnTo>
                    <a:lnTo>
                      <a:pt x="2257" y="16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9" y="16"/>
                    </a:lnTo>
                    <a:lnTo>
                      <a:pt x="2253" y="14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5" y="14"/>
                    </a:lnTo>
                    <a:lnTo>
                      <a:pt x="2250" y="12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52" y="12"/>
                    </a:lnTo>
                    <a:lnTo>
                      <a:pt x="2246" y="10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6" y="10"/>
                    </a:lnTo>
                    <a:lnTo>
                      <a:pt x="2241" y="9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43" y="9"/>
                    </a:lnTo>
                    <a:lnTo>
                      <a:pt x="2238" y="7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6" y="7"/>
                    </a:lnTo>
                    <a:lnTo>
                      <a:pt x="2231" y="5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31" y="5"/>
                    </a:lnTo>
                    <a:lnTo>
                      <a:pt x="2226" y="3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22" y="3"/>
                    </a:lnTo>
                    <a:lnTo>
                      <a:pt x="2217" y="2"/>
                    </a:lnTo>
                    <a:lnTo>
                      <a:pt x="2175" y="2"/>
                    </a:lnTo>
                    <a:lnTo>
                      <a:pt x="2170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6" y="3"/>
                    </a:lnTo>
                    <a:lnTo>
                      <a:pt x="2161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7" y="5"/>
                    </a:lnTo>
                    <a:lnTo>
                      <a:pt x="2152" y="7"/>
                    </a:lnTo>
                    <a:lnTo>
                      <a:pt x="2150" y="12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2" y="9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4" y="7"/>
                    </a:lnTo>
                    <a:lnTo>
                      <a:pt x="2149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50" y="9"/>
                    </a:lnTo>
                    <a:lnTo>
                      <a:pt x="2145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7" y="10"/>
                    </a:lnTo>
                    <a:lnTo>
                      <a:pt x="2142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3" y="12"/>
                    </a:lnTo>
                    <a:lnTo>
                      <a:pt x="2138" y="14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8" y="16"/>
                    </a:lnTo>
                    <a:lnTo>
                      <a:pt x="2133" y="17"/>
                    </a:lnTo>
                    <a:lnTo>
                      <a:pt x="2131" y="23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1" y="21"/>
                    </a:lnTo>
                    <a:lnTo>
                      <a:pt x="2126" y="23"/>
                    </a:lnTo>
                    <a:lnTo>
                      <a:pt x="2124" y="28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3" y="28"/>
                    </a:lnTo>
                    <a:lnTo>
                      <a:pt x="2121" y="33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17" y="37"/>
                    </a:lnTo>
                    <a:lnTo>
                      <a:pt x="2117" y="38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4" y="42"/>
                    </a:lnTo>
                    <a:lnTo>
                      <a:pt x="2114" y="44"/>
                    </a:lnTo>
                    <a:lnTo>
                      <a:pt x="2110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03" y="68"/>
                    </a:lnTo>
                    <a:lnTo>
                      <a:pt x="2103" y="66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0" y="77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095" y="96"/>
                    </a:lnTo>
                    <a:lnTo>
                      <a:pt x="2089" y="117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4" y="150"/>
                    </a:lnTo>
                    <a:lnTo>
                      <a:pt x="2084" y="152"/>
                    </a:lnTo>
                    <a:lnTo>
                      <a:pt x="2079" y="183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77" y="208"/>
                    </a:lnTo>
                    <a:lnTo>
                      <a:pt x="2074" y="236"/>
                    </a:lnTo>
                    <a:lnTo>
                      <a:pt x="2072" y="251"/>
                    </a:lnTo>
                    <a:lnTo>
                      <a:pt x="2070" y="269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68" y="304"/>
                    </a:lnTo>
                    <a:lnTo>
                      <a:pt x="2067" y="323"/>
                    </a:lnTo>
                    <a:lnTo>
                      <a:pt x="2065" y="344"/>
                    </a:lnTo>
                    <a:lnTo>
                      <a:pt x="2063" y="363"/>
                    </a:lnTo>
                    <a:lnTo>
                      <a:pt x="2061" y="386"/>
                    </a:lnTo>
                    <a:lnTo>
                      <a:pt x="2060" y="407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56" y="475"/>
                    </a:lnTo>
                    <a:lnTo>
                      <a:pt x="2049" y="573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42" y="695"/>
                    </a:lnTo>
                    <a:lnTo>
                      <a:pt x="2040" y="718"/>
                    </a:lnTo>
                    <a:lnTo>
                      <a:pt x="2039" y="742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32" y="857"/>
                    </a:lnTo>
                    <a:lnTo>
                      <a:pt x="2028" y="899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27" y="941"/>
                    </a:lnTo>
                    <a:lnTo>
                      <a:pt x="2021" y="999"/>
                    </a:lnTo>
                    <a:lnTo>
                      <a:pt x="2020" y="1016"/>
                    </a:lnTo>
                    <a:lnTo>
                      <a:pt x="2018" y="1035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14" y="1088"/>
                    </a:lnTo>
                    <a:lnTo>
                      <a:pt x="2009" y="1135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07" y="1166"/>
                    </a:lnTo>
                    <a:lnTo>
                      <a:pt x="2006" y="1180"/>
                    </a:lnTo>
                    <a:lnTo>
                      <a:pt x="2004" y="1196"/>
                    </a:lnTo>
                    <a:lnTo>
                      <a:pt x="1999" y="1238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1997" y="1264"/>
                    </a:lnTo>
                    <a:lnTo>
                      <a:pt x="1988" y="1325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86" y="1348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81" y="1381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78" y="1404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1" y="1451"/>
                    </a:lnTo>
                    <a:lnTo>
                      <a:pt x="1971" y="1453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7" y="1470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5" y="1488"/>
                    </a:lnTo>
                    <a:lnTo>
                      <a:pt x="1965" y="1490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0" y="1516"/>
                    </a:lnTo>
                    <a:lnTo>
                      <a:pt x="1958" y="1523"/>
                    </a:lnTo>
                    <a:lnTo>
                      <a:pt x="1957" y="1531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5" y="1549"/>
                    </a:lnTo>
                    <a:lnTo>
                      <a:pt x="1953" y="1556"/>
                    </a:lnTo>
                    <a:lnTo>
                      <a:pt x="1951" y="1565"/>
                    </a:lnTo>
                    <a:lnTo>
                      <a:pt x="1950" y="1572"/>
                    </a:lnTo>
                    <a:lnTo>
                      <a:pt x="1948" y="1580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6" y="1594"/>
                    </a:lnTo>
                    <a:lnTo>
                      <a:pt x="1944" y="1603"/>
                    </a:lnTo>
                    <a:lnTo>
                      <a:pt x="1938" y="1631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32" y="1657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27" y="1676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4" y="1694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17" y="1717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1" y="1738"/>
                    </a:lnTo>
                    <a:lnTo>
                      <a:pt x="1911" y="1736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6" y="1752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1" y="1767"/>
                    </a:lnTo>
                    <a:lnTo>
                      <a:pt x="1901" y="1765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7" y="1776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6"/>
                    </a:lnTo>
                    <a:lnTo>
                      <a:pt x="1897" y="1778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0" y="1788"/>
                    </a:lnTo>
                    <a:lnTo>
                      <a:pt x="1890" y="1790"/>
                    </a:lnTo>
                    <a:lnTo>
                      <a:pt x="1887" y="1797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5" y="1797"/>
                    </a:lnTo>
                    <a:lnTo>
                      <a:pt x="1885" y="1799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3" y="1802"/>
                    </a:lnTo>
                    <a:lnTo>
                      <a:pt x="1878" y="1804"/>
                    </a:lnTo>
                    <a:lnTo>
                      <a:pt x="1876" y="1809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8" y="1807"/>
                    </a:lnTo>
                    <a:lnTo>
                      <a:pt x="1873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5" y="1809"/>
                    </a:lnTo>
                    <a:lnTo>
                      <a:pt x="1869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9" y="1811"/>
                    </a:lnTo>
                    <a:lnTo>
                      <a:pt x="1864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52" y="1813"/>
                    </a:lnTo>
                    <a:lnTo>
                      <a:pt x="1847" y="1811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6" y="1811"/>
                    </a:lnTo>
                    <a:lnTo>
                      <a:pt x="1831" y="1809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29" y="1816"/>
                    </a:lnTo>
                    <a:lnTo>
                      <a:pt x="1828" y="1811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31" y="1814"/>
                    </a:lnTo>
                    <a:lnTo>
                      <a:pt x="1829" y="1814"/>
                    </a:lnTo>
                    <a:lnTo>
                      <a:pt x="1828" y="1809"/>
                    </a:lnTo>
                    <a:lnTo>
                      <a:pt x="1822" y="1807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21" y="1807"/>
                    </a:lnTo>
                    <a:lnTo>
                      <a:pt x="1815" y="1806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5" y="1806"/>
                    </a:lnTo>
                    <a:lnTo>
                      <a:pt x="1810" y="1804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12" y="1804"/>
                    </a:lnTo>
                    <a:lnTo>
                      <a:pt x="1807" y="1802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5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800" y="1797"/>
                    </a:lnTo>
                    <a:lnTo>
                      <a:pt x="1794" y="1795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6" y="1793"/>
                    </a:lnTo>
                    <a:lnTo>
                      <a:pt x="1794" y="1792"/>
                    </a:lnTo>
                    <a:lnTo>
                      <a:pt x="1789" y="1790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91" y="1788"/>
                    </a:lnTo>
                    <a:lnTo>
                      <a:pt x="1789" y="1788"/>
                    </a:lnTo>
                    <a:lnTo>
                      <a:pt x="1787" y="1783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8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2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80" y="1771"/>
                    </a:lnTo>
                    <a:lnTo>
                      <a:pt x="1779" y="1771"/>
                    </a:lnTo>
                    <a:lnTo>
                      <a:pt x="1779" y="1767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0" y="1750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70" y="1743"/>
                    </a:lnTo>
                    <a:lnTo>
                      <a:pt x="1768" y="1741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63" y="1724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9" y="1697"/>
                    </a:lnTo>
                    <a:lnTo>
                      <a:pt x="1758" y="1696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47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9" y="1628"/>
                    </a:lnTo>
                    <a:lnTo>
                      <a:pt x="1747" y="1615"/>
                    </a:lnTo>
                    <a:lnTo>
                      <a:pt x="1746" y="1601"/>
                    </a:lnTo>
                    <a:lnTo>
                      <a:pt x="1740" y="1554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9" y="1519"/>
                    </a:lnTo>
                    <a:lnTo>
                      <a:pt x="1735" y="1481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30" y="1397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9" y="1236"/>
                    </a:lnTo>
                    <a:lnTo>
                      <a:pt x="1714" y="1168"/>
                    </a:lnTo>
                    <a:lnTo>
                      <a:pt x="1712" y="1147"/>
                    </a:lnTo>
                    <a:lnTo>
                      <a:pt x="1711" y="1125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9" y="1081"/>
                    </a:lnTo>
                    <a:lnTo>
                      <a:pt x="1707" y="1062"/>
                    </a:lnTo>
                    <a:lnTo>
                      <a:pt x="1705" y="1041"/>
                    </a:lnTo>
                    <a:lnTo>
                      <a:pt x="1700" y="983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8" y="948"/>
                    </a:lnTo>
                    <a:lnTo>
                      <a:pt x="1695" y="917"/>
                    </a:lnTo>
                    <a:lnTo>
                      <a:pt x="1693" y="903"/>
                    </a:lnTo>
                    <a:lnTo>
                      <a:pt x="1691" y="887"/>
                    </a:lnTo>
                    <a:lnTo>
                      <a:pt x="1690" y="875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88" y="849"/>
                    </a:lnTo>
                    <a:lnTo>
                      <a:pt x="1686" y="849"/>
                    </a:lnTo>
                    <a:lnTo>
                      <a:pt x="1679" y="807"/>
                    </a:lnTo>
                    <a:lnTo>
                      <a:pt x="1679" y="805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7" y="781"/>
                    </a:lnTo>
                    <a:lnTo>
                      <a:pt x="1676" y="779"/>
                    </a:lnTo>
                    <a:lnTo>
                      <a:pt x="1670" y="758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9" y="742"/>
                    </a:lnTo>
                    <a:lnTo>
                      <a:pt x="1667" y="740"/>
                    </a:lnTo>
                    <a:lnTo>
                      <a:pt x="1663" y="730"/>
                    </a:lnTo>
                    <a:lnTo>
                      <a:pt x="1663" y="728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0" y="721"/>
                    </a:lnTo>
                    <a:lnTo>
                      <a:pt x="1660" y="719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8" y="712"/>
                    </a:lnTo>
                    <a:lnTo>
                      <a:pt x="1656" y="712"/>
                    </a:lnTo>
                    <a:lnTo>
                      <a:pt x="1656" y="709"/>
                    </a:lnTo>
                    <a:lnTo>
                      <a:pt x="1653" y="702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48" y="693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8" y="691"/>
                    </a:lnTo>
                    <a:lnTo>
                      <a:pt x="1646" y="691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3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7" y="674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7" y="672"/>
                    </a:lnTo>
                    <a:lnTo>
                      <a:pt x="1636" y="672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7" y="650"/>
                    </a:lnTo>
                    <a:lnTo>
                      <a:pt x="1625" y="650"/>
                    </a:lnTo>
                    <a:lnTo>
                      <a:pt x="1625" y="646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0" y="636"/>
                    </a:lnTo>
                    <a:lnTo>
                      <a:pt x="1620" y="634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6" y="618"/>
                    </a:lnTo>
                    <a:lnTo>
                      <a:pt x="1615" y="616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8" y="583"/>
                    </a:lnTo>
                    <a:lnTo>
                      <a:pt x="1606" y="581"/>
                    </a:lnTo>
                    <a:lnTo>
                      <a:pt x="1602" y="567"/>
                    </a:lnTo>
                    <a:lnTo>
                      <a:pt x="1601" y="559"/>
                    </a:lnTo>
                    <a:lnTo>
                      <a:pt x="1599" y="552"/>
                    </a:lnTo>
                    <a:lnTo>
                      <a:pt x="1597" y="543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7" y="529"/>
                    </a:lnTo>
                    <a:lnTo>
                      <a:pt x="1595" y="527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0" y="501"/>
                    </a:lnTo>
                    <a:lnTo>
                      <a:pt x="1590" y="499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5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87" y="461"/>
                    </a:lnTo>
                    <a:lnTo>
                      <a:pt x="1585" y="461"/>
                    </a:lnTo>
                    <a:lnTo>
                      <a:pt x="1580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80" y="417"/>
                    </a:lnTo>
                    <a:lnTo>
                      <a:pt x="1578" y="417"/>
                    </a:lnTo>
                    <a:lnTo>
                      <a:pt x="1576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76" y="382"/>
                    </a:lnTo>
                    <a:lnTo>
                      <a:pt x="1569" y="333"/>
                    </a:lnTo>
                    <a:lnTo>
                      <a:pt x="1567" y="319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66" y="295"/>
                    </a:lnTo>
                    <a:lnTo>
                      <a:pt x="1564" y="281"/>
                    </a:lnTo>
                    <a:lnTo>
                      <a:pt x="1560" y="257"/>
                    </a:lnTo>
                    <a:lnTo>
                      <a:pt x="1559" y="243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55" y="204"/>
                    </a:lnTo>
                    <a:lnTo>
                      <a:pt x="1550" y="168"/>
                    </a:lnTo>
                    <a:lnTo>
                      <a:pt x="1548" y="168"/>
                    </a:lnTo>
                    <a:lnTo>
                      <a:pt x="1547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47" y="134"/>
                    </a:lnTo>
                    <a:lnTo>
                      <a:pt x="1545" y="134"/>
                    </a:lnTo>
                    <a:lnTo>
                      <a:pt x="1540" y="103"/>
                    </a:lnTo>
                    <a:lnTo>
                      <a:pt x="1540" y="101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6" y="70"/>
                    </a:lnTo>
                    <a:lnTo>
                      <a:pt x="1534" y="68"/>
                    </a:lnTo>
                    <a:lnTo>
                      <a:pt x="1533" y="61"/>
                    </a:lnTo>
                    <a:lnTo>
                      <a:pt x="1527" y="45"/>
                    </a:lnTo>
                    <a:lnTo>
                      <a:pt x="1527" y="44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6" y="38"/>
                    </a:lnTo>
                    <a:lnTo>
                      <a:pt x="1524" y="38"/>
                    </a:lnTo>
                    <a:lnTo>
                      <a:pt x="1522" y="33"/>
                    </a:lnTo>
                    <a:lnTo>
                      <a:pt x="1520" y="31"/>
                    </a:lnTo>
                    <a:lnTo>
                      <a:pt x="1515" y="30"/>
                    </a:lnTo>
                    <a:lnTo>
                      <a:pt x="1512" y="30"/>
                    </a:lnTo>
                    <a:lnTo>
                      <a:pt x="1506" y="31"/>
                    </a:lnTo>
                    <a:lnTo>
                      <a:pt x="1503" y="35"/>
                    </a:lnTo>
                    <a:lnTo>
                      <a:pt x="1503" y="37"/>
                    </a:lnTo>
                    <a:lnTo>
                      <a:pt x="1499" y="44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8" y="52"/>
                    </a:lnTo>
                    <a:lnTo>
                      <a:pt x="1498" y="51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494" y="63"/>
                    </a:lnTo>
                    <a:lnTo>
                      <a:pt x="1491" y="77"/>
                    </a:lnTo>
                    <a:lnTo>
                      <a:pt x="1489" y="85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7" y="103"/>
                    </a:lnTo>
                    <a:lnTo>
                      <a:pt x="1487" y="105"/>
                    </a:lnTo>
                    <a:lnTo>
                      <a:pt x="1482" y="136"/>
                    </a:lnTo>
                    <a:lnTo>
                      <a:pt x="1480" y="148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77" y="188"/>
                    </a:lnTo>
                    <a:lnTo>
                      <a:pt x="1473" y="220"/>
                    </a:lnTo>
                    <a:lnTo>
                      <a:pt x="1471" y="237"/>
                    </a:lnTo>
                    <a:lnTo>
                      <a:pt x="1470" y="257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68" y="297"/>
                    </a:lnTo>
                    <a:lnTo>
                      <a:pt x="1464" y="342"/>
                    </a:lnTo>
                    <a:lnTo>
                      <a:pt x="1459" y="421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56" y="508"/>
                    </a:lnTo>
                    <a:lnTo>
                      <a:pt x="1449" y="634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42" y="800"/>
                    </a:lnTo>
                    <a:lnTo>
                      <a:pt x="1440" y="835"/>
                    </a:lnTo>
                    <a:lnTo>
                      <a:pt x="1438" y="868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28" y="1100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26" y="1165"/>
                    </a:lnTo>
                    <a:lnTo>
                      <a:pt x="1421" y="1259"/>
                    </a:lnTo>
                    <a:lnTo>
                      <a:pt x="1419" y="1289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14" y="1407"/>
                    </a:lnTo>
                    <a:lnTo>
                      <a:pt x="1412" y="1435"/>
                    </a:lnTo>
                    <a:lnTo>
                      <a:pt x="1410" y="1462"/>
                    </a:lnTo>
                    <a:lnTo>
                      <a:pt x="1409" y="1490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07" y="1542"/>
                    </a:lnTo>
                    <a:lnTo>
                      <a:pt x="1403" y="1591"/>
                    </a:lnTo>
                    <a:lnTo>
                      <a:pt x="1400" y="1636"/>
                    </a:lnTo>
                    <a:lnTo>
                      <a:pt x="1398" y="1657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396" y="1699"/>
                    </a:lnTo>
                    <a:lnTo>
                      <a:pt x="1395" y="1718"/>
                    </a:lnTo>
                    <a:lnTo>
                      <a:pt x="1391" y="1753"/>
                    </a:lnTo>
                    <a:lnTo>
                      <a:pt x="1388" y="1785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79" y="1849"/>
                    </a:lnTo>
                    <a:lnTo>
                      <a:pt x="1377" y="1856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1" y="1879"/>
                    </a:lnTo>
                    <a:lnTo>
                      <a:pt x="1379" y="1874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2" y="1877"/>
                    </a:lnTo>
                    <a:lnTo>
                      <a:pt x="1381" y="1877"/>
                    </a:lnTo>
                    <a:lnTo>
                      <a:pt x="1381" y="1874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4" y="1849"/>
                    </a:lnTo>
                    <a:lnTo>
                      <a:pt x="1372" y="1848"/>
                    </a:lnTo>
                    <a:lnTo>
                      <a:pt x="1370" y="1839"/>
                    </a:lnTo>
                    <a:lnTo>
                      <a:pt x="1368" y="1832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2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63" y="1786"/>
                    </a:lnTo>
                    <a:lnTo>
                      <a:pt x="1360" y="1762"/>
                    </a:lnTo>
                    <a:lnTo>
                      <a:pt x="1355" y="1720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53" y="1687"/>
                    </a:lnTo>
                    <a:lnTo>
                      <a:pt x="1349" y="1648"/>
                    </a:lnTo>
                    <a:lnTo>
                      <a:pt x="1346" y="1607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42" y="1533"/>
                    </a:lnTo>
                    <a:lnTo>
                      <a:pt x="1337" y="1449"/>
                    </a:lnTo>
                    <a:lnTo>
                      <a:pt x="1335" y="1420"/>
                    </a:lnTo>
                    <a:lnTo>
                      <a:pt x="1332" y="1357"/>
                    </a:lnTo>
                    <a:lnTo>
                      <a:pt x="1332" y="1325"/>
                    </a:lnTo>
                    <a:lnTo>
                      <a:pt x="1330" y="1294"/>
                    </a:lnTo>
                    <a:lnTo>
                      <a:pt x="1321" y="1128"/>
                    </a:lnTo>
                    <a:lnTo>
                      <a:pt x="1321" y="1095"/>
                    </a:lnTo>
                    <a:lnTo>
                      <a:pt x="1320" y="1062"/>
                    </a:lnTo>
                    <a:lnTo>
                      <a:pt x="1318" y="1027"/>
                    </a:lnTo>
                    <a:lnTo>
                      <a:pt x="1313" y="927"/>
                    </a:lnTo>
                    <a:lnTo>
                      <a:pt x="1313" y="894"/>
                    </a:lnTo>
                    <a:lnTo>
                      <a:pt x="1311" y="861"/>
                    </a:lnTo>
                    <a:lnTo>
                      <a:pt x="1309" y="829"/>
                    </a:lnTo>
                    <a:lnTo>
                      <a:pt x="1307" y="796"/>
                    </a:lnTo>
                    <a:lnTo>
                      <a:pt x="1306" y="765"/>
                    </a:lnTo>
                    <a:lnTo>
                      <a:pt x="1304" y="732"/>
                    </a:lnTo>
                    <a:lnTo>
                      <a:pt x="1302" y="700"/>
                    </a:lnTo>
                    <a:lnTo>
                      <a:pt x="1302" y="670"/>
                    </a:lnTo>
                    <a:lnTo>
                      <a:pt x="1300" y="639"/>
                    </a:lnTo>
                    <a:lnTo>
                      <a:pt x="1299" y="609"/>
                    </a:lnTo>
                    <a:lnTo>
                      <a:pt x="1297" y="578"/>
                    </a:lnTo>
                    <a:lnTo>
                      <a:pt x="1295" y="550"/>
                    </a:lnTo>
                    <a:lnTo>
                      <a:pt x="1293" y="520"/>
                    </a:lnTo>
                    <a:lnTo>
                      <a:pt x="1292" y="492"/>
                    </a:lnTo>
                    <a:lnTo>
                      <a:pt x="1292" y="464"/>
                    </a:lnTo>
                    <a:lnTo>
                      <a:pt x="1290" y="436"/>
                    </a:lnTo>
                    <a:lnTo>
                      <a:pt x="1286" y="384"/>
                    </a:lnTo>
                    <a:lnTo>
                      <a:pt x="1283" y="335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81" y="288"/>
                    </a:lnTo>
                    <a:lnTo>
                      <a:pt x="1276" y="225"/>
                    </a:lnTo>
                    <a:lnTo>
                      <a:pt x="1274" y="206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71" y="154"/>
                    </a:lnTo>
                    <a:lnTo>
                      <a:pt x="1269" y="138"/>
                    </a:lnTo>
                    <a:lnTo>
                      <a:pt x="1267" y="124"/>
                    </a:lnTo>
                    <a:lnTo>
                      <a:pt x="1262" y="87"/>
                    </a:lnTo>
                    <a:lnTo>
                      <a:pt x="1260" y="85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60" y="70"/>
                    </a:lnTo>
                    <a:lnTo>
                      <a:pt x="1259" y="68"/>
                    </a:lnTo>
                    <a:lnTo>
                      <a:pt x="1257" y="59"/>
                    </a:lnTo>
                    <a:lnTo>
                      <a:pt x="1255" y="52"/>
                    </a:lnTo>
                    <a:lnTo>
                      <a:pt x="1253" y="47"/>
                    </a:lnTo>
                    <a:lnTo>
                      <a:pt x="1253" y="45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2" y="40"/>
                    </a:lnTo>
                    <a:lnTo>
                      <a:pt x="1250" y="40"/>
                    </a:lnTo>
                    <a:lnTo>
                      <a:pt x="1248" y="35"/>
                    </a:lnTo>
                    <a:lnTo>
                      <a:pt x="1246" y="33"/>
                    </a:lnTo>
                    <a:lnTo>
                      <a:pt x="1241" y="31"/>
                    </a:lnTo>
                    <a:lnTo>
                      <a:pt x="1239" y="31"/>
                    </a:lnTo>
                    <a:lnTo>
                      <a:pt x="1234" y="33"/>
                    </a:lnTo>
                    <a:lnTo>
                      <a:pt x="1231" y="37"/>
                    </a:lnTo>
                    <a:lnTo>
                      <a:pt x="1231" y="38"/>
                    </a:lnTo>
                    <a:lnTo>
                      <a:pt x="1225" y="49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22" y="64"/>
                    </a:lnTo>
                    <a:lnTo>
                      <a:pt x="1220" y="71"/>
                    </a:lnTo>
                    <a:lnTo>
                      <a:pt x="1218" y="80"/>
                    </a:lnTo>
                    <a:lnTo>
                      <a:pt x="1217" y="87"/>
                    </a:lnTo>
                    <a:lnTo>
                      <a:pt x="1215" y="9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3" y="115"/>
                    </a:lnTo>
                    <a:lnTo>
                      <a:pt x="1213" y="117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0" y="140"/>
                    </a:lnTo>
                    <a:lnTo>
                      <a:pt x="1206" y="164"/>
                    </a:lnTo>
                    <a:lnTo>
                      <a:pt x="1204" y="178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01" y="225"/>
                    </a:lnTo>
                    <a:lnTo>
                      <a:pt x="1199" y="243"/>
                    </a:lnTo>
                    <a:lnTo>
                      <a:pt x="1197" y="262"/>
                    </a:lnTo>
                    <a:lnTo>
                      <a:pt x="1194" y="304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192" y="351"/>
                    </a:lnTo>
                    <a:lnTo>
                      <a:pt x="1189" y="403"/>
                    </a:lnTo>
                    <a:lnTo>
                      <a:pt x="1185" y="459"/>
                    </a:lnTo>
                    <a:lnTo>
                      <a:pt x="1183" y="48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78" y="613"/>
                    </a:lnTo>
                    <a:lnTo>
                      <a:pt x="1175" y="679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68" y="845"/>
                    </a:lnTo>
                    <a:lnTo>
                      <a:pt x="1166" y="880"/>
                    </a:lnTo>
                    <a:lnTo>
                      <a:pt x="1164" y="913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57" y="1079"/>
                    </a:lnTo>
                    <a:lnTo>
                      <a:pt x="1156" y="1111"/>
                    </a:lnTo>
                    <a:lnTo>
                      <a:pt x="1154" y="1144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49" y="1270"/>
                    </a:lnTo>
                    <a:lnTo>
                      <a:pt x="1143" y="1359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38" y="1472"/>
                    </a:lnTo>
                    <a:lnTo>
                      <a:pt x="1133" y="1551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31" y="1598"/>
                    </a:lnTo>
                    <a:lnTo>
                      <a:pt x="1129" y="1622"/>
                    </a:lnTo>
                    <a:lnTo>
                      <a:pt x="1124" y="1685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22" y="1724"/>
                    </a:lnTo>
                    <a:lnTo>
                      <a:pt x="1119" y="1758"/>
                    </a:lnTo>
                    <a:lnTo>
                      <a:pt x="1117" y="1774"/>
                    </a:lnTo>
                    <a:lnTo>
                      <a:pt x="1114" y="1802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03" y="1863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8" y="1872"/>
                    </a:lnTo>
                    <a:lnTo>
                      <a:pt x="1107" y="1872"/>
                    </a:lnTo>
                    <a:lnTo>
                      <a:pt x="1107" y="1869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8" y="1828"/>
                    </a:lnTo>
                    <a:lnTo>
                      <a:pt x="1096" y="1827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87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87" y="1755"/>
                    </a:lnTo>
                    <a:lnTo>
                      <a:pt x="1084" y="1727"/>
                    </a:lnTo>
                    <a:lnTo>
                      <a:pt x="1080" y="1696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9" y="1659"/>
                    </a:lnTo>
                    <a:lnTo>
                      <a:pt x="1077" y="1640"/>
                    </a:lnTo>
                    <a:lnTo>
                      <a:pt x="1075" y="1617"/>
                    </a:lnTo>
                    <a:lnTo>
                      <a:pt x="1074" y="1596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8" y="1519"/>
                    </a:lnTo>
                    <a:lnTo>
                      <a:pt x="1068" y="1493"/>
                    </a:lnTo>
                    <a:lnTo>
                      <a:pt x="1067" y="1465"/>
                    </a:lnTo>
                    <a:lnTo>
                      <a:pt x="1063" y="1406"/>
                    </a:lnTo>
                    <a:lnTo>
                      <a:pt x="1058" y="1311"/>
                    </a:lnTo>
                    <a:lnTo>
                      <a:pt x="1058" y="1280"/>
                    </a:lnTo>
                    <a:lnTo>
                      <a:pt x="1049" y="1114"/>
                    </a:lnTo>
                    <a:lnTo>
                      <a:pt x="1047" y="1079"/>
                    </a:lnTo>
                    <a:lnTo>
                      <a:pt x="1047" y="1046"/>
                    </a:lnTo>
                    <a:lnTo>
                      <a:pt x="1037" y="847"/>
                    </a:lnTo>
                    <a:lnTo>
                      <a:pt x="1037" y="814"/>
                    </a:lnTo>
                    <a:lnTo>
                      <a:pt x="1026" y="625"/>
                    </a:lnTo>
                    <a:lnTo>
                      <a:pt x="1026" y="595"/>
                    </a:lnTo>
                    <a:lnTo>
                      <a:pt x="1023" y="536"/>
                    </a:lnTo>
                    <a:lnTo>
                      <a:pt x="1018" y="452"/>
                    </a:lnTo>
                    <a:lnTo>
                      <a:pt x="1018" y="426"/>
                    </a:lnTo>
                    <a:lnTo>
                      <a:pt x="1014" y="374"/>
                    </a:lnTo>
                    <a:lnTo>
                      <a:pt x="1009" y="300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1007" y="257"/>
                    </a:lnTo>
                    <a:lnTo>
                      <a:pt x="1005" y="236"/>
                    </a:lnTo>
                    <a:lnTo>
                      <a:pt x="1002" y="197"/>
                    </a:lnTo>
                    <a:lnTo>
                      <a:pt x="998" y="162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97" y="131"/>
                    </a:lnTo>
                    <a:lnTo>
                      <a:pt x="995" y="117"/>
                    </a:lnTo>
                    <a:lnTo>
                      <a:pt x="991" y="92"/>
                    </a:lnTo>
                    <a:lnTo>
                      <a:pt x="990" y="92"/>
                    </a:lnTo>
                    <a:lnTo>
                      <a:pt x="986" y="71"/>
                    </a:lnTo>
                    <a:lnTo>
                      <a:pt x="986" y="70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6" y="56"/>
                    </a:lnTo>
                    <a:lnTo>
                      <a:pt x="984" y="54"/>
                    </a:lnTo>
                    <a:lnTo>
                      <a:pt x="979" y="38"/>
                    </a:lnTo>
                    <a:lnTo>
                      <a:pt x="978" y="35"/>
                    </a:lnTo>
                    <a:lnTo>
                      <a:pt x="972" y="30"/>
                    </a:lnTo>
                    <a:lnTo>
                      <a:pt x="967" y="28"/>
                    </a:lnTo>
                    <a:lnTo>
                      <a:pt x="962" y="30"/>
                    </a:lnTo>
                    <a:lnTo>
                      <a:pt x="960" y="35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58" y="35"/>
                    </a:lnTo>
                    <a:lnTo>
                      <a:pt x="958" y="37"/>
                    </a:lnTo>
                    <a:lnTo>
                      <a:pt x="953" y="47"/>
                    </a:lnTo>
                    <a:lnTo>
                      <a:pt x="953" y="45"/>
                    </a:lnTo>
                    <a:lnTo>
                      <a:pt x="951" y="51"/>
                    </a:lnTo>
                    <a:lnTo>
                      <a:pt x="950" y="58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46" y="78"/>
                    </a:lnTo>
                    <a:lnTo>
                      <a:pt x="943" y="96"/>
                    </a:lnTo>
                    <a:lnTo>
                      <a:pt x="943" y="98"/>
                    </a:lnTo>
                    <a:lnTo>
                      <a:pt x="941" y="108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37" y="140"/>
                    </a:lnTo>
                    <a:lnTo>
                      <a:pt x="936" y="152"/>
                    </a:lnTo>
                    <a:lnTo>
                      <a:pt x="932" y="180"/>
                    </a:lnTo>
                    <a:lnTo>
                      <a:pt x="930" y="195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29" y="227"/>
                    </a:lnTo>
                    <a:lnTo>
                      <a:pt x="925" y="265"/>
                    </a:lnTo>
                    <a:lnTo>
                      <a:pt x="922" y="307"/>
                    </a:lnTo>
                    <a:lnTo>
                      <a:pt x="920" y="332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16" y="409"/>
                    </a:lnTo>
                    <a:lnTo>
                      <a:pt x="915" y="436"/>
                    </a:lnTo>
                    <a:lnTo>
                      <a:pt x="909" y="526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08" y="588"/>
                    </a:lnTo>
                    <a:lnTo>
                      <a:pt x="906" y="622"/>
                    </a:lnTo>
                    <a:lnTo>
                      <a:pt x="904" y="653"/>
                    </a:lnTo>
                    <a:lnTo>
                      <a:pt x="899" y="753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895" y="854"/>
                    </a:lnTo>
                    <a:lnTo>
                      <a:pt x="894" y="889"/>
                    </a:lnTo>
                    <a:lnTo>
                      <a:pt x="888" y="988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87" y="1055"/>
                    </a:lnTo>
                    <a:lnTo>
                      <a:pt x="885" y="1086"/>
                    </a:lnTo>
                    <a:lnTo>
                      <a:pt x="883" y="1119"/>
                    </a:lnTo>
                    <a:lnTo>
                      <a:pt x="882" y="1151"/>
                    </a:lnTo>
                    <a:lnTo>
                      <a:pt x="880" y="1184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78" y="1245"/>
                    </a:lnTo>
                    <a:lnTo>
                      <a:pt x="876" y="1276"/>
                    </a:lnTo>
                    <a:lnTo>
                      <a:pt x="869" y="1395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68" y="1451"/>
                    </a:lnTo>
                    <a:lnTo>
                      <a:pt x="862" y="1530"/>
                    </a:lnTo>
                    <a:lnTo>
                      <a:pt x="859" y="1579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57" y="1624"/>
                    </a:lnTo>
                    <a:lnTo>
                      <a:pt x="855" y="1647"/>
                    </a:lnTo>
                    <a:lnTo>
                      <a:pt x="854" y="1668"/>
                    </a:lnTo>
                    <a:lnTo>
                      <a:pt x="848" y="1725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47" y="1758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38" y="1821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6" y="1839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1" y="1858"/>
                    </a:lnTo>
                    <a:lnTo>
                      <a:pt x="831" y="1856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0"/>
                    </a:lnTo>
                    <a:lnTo>
                      <a:pt x="827" y="1865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4" y="1855"/>
                    </a:lnTo>
                    <a:lnTo>
                      <a:pt x="833" y="1853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6" y="1828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4" y="1804"/>
                    </a:lnTo>
                    <a:lnTo>
                      <a:pt x="822" y="1802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17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5" y="1750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13" y="1722"/>
                    </a:lnTo>
                    <a:lnTo>
                      <a:pt x="812" y="1708"/>
                    </a:lnTo>
                    <a:lnTo>
                      <a:pt x="810" y="1692"/>
                    </a:lnTo>
                    <a:lnTo>
                      <a:pt x="808" y="1675"/>
                    </a:lnTo>
                    <a:lnTo>
                      <a:pt x="805" y="1636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803" y="1594"/>
                    </a:lnTo>
                    <a:lnTo>
                      <a:pt x="799" y="1545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92" y="1437"/>
                    </a:lnTo>
                    <a:lnTo>
                      <a:pt x="792" y="1407"/>
                    </a:lnTo>
                    <a:lnTo>
                      <a:pt x="791" y="1376"/>
                    </a:lnTo>
                    <a:lnTo>
                      <a:pt x="789" y="1346"/>
                    </a:lnTo>
                    <a:lnTo>
                      <a:pt x="787" y="1315"/>
                    </a:lnTo>
                    <a:lnTo>
                      <a:pt x="786" y="1282"/>
                    </a:lnTo>
                    <a:lnTo>
                      <a:pt x="784" y="1250"/>
                    </a:lnTo>
                    <a:lnTo>
                      <a:pt x="782" y="1217"/>
                    </a:lnTo>
                    <a:lnTo>
                      <a:pt x="782" y="1184"/>
                    </a:lnTo>
                    <a:lnTo>
                      <a:pt x="773" y="1018"/>
                    </a:lnTo>
                    <a:lnTo>
                      <a:pt x="773" y="985"/>
                    </a:lnTo>
                    <a:lnTo>
                      <a:pt x="768" y="885"/>
                    </a:lnTo>
                    <a:lnTo>
                      <a:pt x="766" y="854"/>
                    </a:lnTo>
                    <a:lnTo>
                      <a:pt x="763" y="787"/>
                    </a:lnTo>
                    <a:lnTo>
                      <a:pt x="763" y="756"/>
                    </a:lnTo>
                    <a:lnTo>
                      <a:pt x="758" y="662"/>
                    </a:lnTo>
                    <a:lnTo>
                      <a:pt x="756" y="632"/>
                    </a:lnTo>
                    <a:lnTo>
                      <a:pt x="754" y="601"/>
                    </a:lnTo>
                    <a:lnTo>
                      <a:pt x="752" y="571"/>
                    </a:lnTo>
                    <a:lnTo>
                      <a:pt x="752" y="543"/>
                    </a:lnTo>
                    <a:lnTo>
                      <a:pt x="751" y="513"/>
                    </a:lnTo>
                    <a:lnTo>
                      <a:pt x="745" y="429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42" y="353"/>
                    </a:lnTo>
                    <a:lnTo>
                      <a:pt x="738" y="304"/>
                    </a:lnTo>
                    <a:lnTo>
                      <a:pt x="735" y="258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31" y="197"/>
                    </a:lnTo>
                    <a:lnTo>
                      <a:pt x="730" y="178"/>
                    </a:lnTo>
                    <a:lnTo>
                      <a:pt x="726" y="143"/>
                    </a:lnTo>
                    <a:lnTo>
                      <a:pt x="724" y="127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23" y="99"/>
                    </a:lnTo>
                    <a:lnTo>
                      <a:pt x="719" y="75"/>
                    </a:lnTo>
                    <a:lnTo>
                      <a:pt x="717" y="75"/>
                    </a:lnTo>
                    <a:lnTo>
                      <a:pt x="716" y="64"/>
                    </a:lnTo>
                    <a:lnTo>
                      <a:pt x="716" y="63"/>
                    </a:lnTo>
                    <a:lnTo>
                      <a:pt x="712" y="45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2" y="35"/>
                    </a:lnTo>
                    <a:lnTo>
                      <a:pt x="710" y="33"/>
                    </a:lnTo>
                    <a:lnTo>
                      <a:pt x="709" y="28"/>
                    </a:lnTo>
                    <a:lnTo>
                      <a:pt x="709" y="26"/>
                    </a:lnTo>
                    <a:lnTo>
                      <a:pt x="707" y="23"/>
                    </a:lnTo>
                    <a:lnTo>
                      <a:pt x="702" y="17"/>
                    </a:lnTo>
                    <a:lnTo>
                      <a:pt x="696" y="16"/>
                    </a:lnTo>
                    <a:lnTo>
                      <a:pt x="693" y="16"/>
                    </a:lnTo>
                    <a:lnTo>
                      <a:pt x="688" y="17"/>
                    </a:lnTo>
                    <a:lnTo>
                      <a:pt x="686" y="23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1"/>
                    </a:lnTo>
                    <a:lnTo>
                      <a:pt x="684" y="26"/>
                    </a:lnTo>
                    <a:lnTo>
                      <a:pt x="684" y="24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1" y="35"/>
                    </a:lnTo>
                    <a:lnTo>
                      <a:pt x="681" y="33"/>
                    </a:lnTo>
                    <a:lnTo>
                      <a:pt x="679" y="38"/>
                    </a:lnTo>
                    <a:lnTo>
                      <a:pt x="676" y="52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0" y="85"/>
                    </a:lnTo>
                    <a:lnTo>
                      <a:pt x="670" y="87"/>
                    </a:lnTo>
                    <a:lnTo>
                      <a:pt x="665" y="119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63" y="143"/>
                    </a:lnTo>
                    <a:lnTo>
                      <a:pt x="660" y="171"/>
                    </a:lnTo>
                    <a:lnTo>
                      <a:pt x="658" y="187"/>
                    </a:lnTo>
                    <a:lnTo>
                      <a:pt x="655" y="222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51" y="281"/>
                    </a:lnTo>
                    <a:lnTo>
                      <a:pt x="649" y="304"/>
                    </a:lnTo>
                    <a:lnTo>
                      <a:pt x="646" y="353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42" y="435"/>
                    </a:lnTo>
                    <a:lnTo>
                      <a:pt x="641" y="464"/>
                    </a:lnTo>
                    <a:lnTo>
                      <a:pt x="639" y="496"/>
                    </a:lnTo>
                    <a:lnTo>
                      <a:pt x="637" y="526"/>
                    </a:lnTo>
                    <a:lnTo>
                      <a:pt x="635" y="557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34" y="622"/>
                    </a:lnTo>
                    <a:lnTo>
                      <a:pt x="630" y="688"/>
                    </a:lnTo>
                    <a:lnTo>
                      <a:pt x="628" y="723"/>
                    </a:lnTo>
                    <a:lnTo>
                      <a:pt x="625" y="789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23" y="857"/>
                    </a:lnTo>
                    <a:lnTo>
                      <a:pt x="614" y="1023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06" y="1214"/>
                    </a:lnTo>
                    <a:lnTo>
                      <a:pt x="604" y="124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00" y="1332"/>
                    </a:lnTo>
                    <a:lnTo>
                      <a:pt x="597" y="1388"/>
                    </a:lnTo>
                    <a:lnTo>
                      <a:pt x="594" y="1441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590" y="1516"/>
                    </a:lnTo>
                    <a:lnTo>
                      <a:pt x="585" y="1584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83" y="1624"/>
                    </a:lnTo>
                    <a:lnTo>
                      <a:pt x="581" y="1641"/>
                    </a:lnTo>
                    <a:lnTo>
                      <a:pt x="580" y="1661"/>
                    </a:lnTo>
                    <a:lnTo>
                      <a:pt x="574" y="1708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6" y="1771"/>
                    </a:lnTo>
                    <a:lnTo>
                      <a:pt x="564" y="1778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9" y="1792"/>
                    </a:lnTo>
                    <a:lnTo>
                      <a:pt x="567" y="1792"/>
                    </a:lnTo>
                    <a:lnTo>
                      <a:pt x="567" y="1788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9" y="1764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9" y="1750"/>
                    </a:lnTo>
                    <a:lnTo>
                      <a:pt x="557" y="1750"/>
                    </a:lnTo>
                    <a:lnTo>
                      <a:pt x="555" y="1739"/>
                    </a:lnTo>
                    <a:lnTo>
                      <a:pt x="555" y="1738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0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48" y="1673"/>
                    </a:lnTo>
                    <a:lnTo>
                      <a:pt x="546" y="1659"/>
                    </a:lnTo>
                    <a:lnTo>
                      <a:pt x="543" y="1628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9" y="1573"/>
                    </a:lnTo>
                    <a:lnTo>
                      <a:pt x="536" y="1531"/>
                    </a:lnTo>
                    <a:lnTo>
                      <a:pt x="534" y="1509"/>
                    </a:lnTo>
                    <a:lnTo>
                      <a:pt x="531" y="1460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9" y="1406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25" y="1352"/>
                    </a:lnTo>
                    <a:lnTo>
                      <a:pt x="524" y="1322"/>
                    </a:lnTo>
                    <a:lnTo>
                      <a:pt x="522" y="1294"/>
                    </a:lnTo>
                    <a:lnTo>
                      <a:pt x="520" y="1264"/>
                    </a:lnTo>
                    <a:lnTo>
                      <a:pt x="518" y="1233"/>
                    </a:lnTo>
                    <a:lnTo>
                      <a:pt x="518" y="1203"/>
                    </a:lnTo>
                    <a:lnTo>
                      <a:pt x="517" y="1173"/>
                    </a:lnTo>
                    <a:lnTo>
                      <a:pt x="513" y="1111"/>
                    </a:lnTo>
                    <a:lnTo>
                      <a:pt x="511" y="1081"/>
                    </a:lnTo>
                    <a:lnTo>
                      <a:pt x="508" y="1018"/>
                    </a:lnTo>
                    <a:lnTo>
                      <a:pt x="508" y="988"/>
                    </a:lnTo>
                    <a:lnTo>
                      <a:pt x="504" y="925"/>
                    </a:lnTo>
                    <a:lnTo>
                      <a:pt x="501" y="866"/>
                    </a:lnTo>
                    <a:lnTo>
                      <a:pt x="499" y="835"/>
                    </a:lnTo>
                    <a:lnTo>
                      <a:pt x="498" y="805"/>
                    </a:lnTo>
                    <a:lnTo>
                      <a:pt x="498" y="775"/>
                    </a:lnTo>
                    <a:lnTo>
                      <a:pt x="496" y="746"/>
                    </a:lnTo>
                    <a:lnTo>
                      <a:pt x="494" y="718"/>
                    </a:lnTo>
                    <a:lnTo>
                      <a:pt x="492" y="688"/>
                    </a:lnTo>
                    <a:lnTo>
                      <a:pt x="487" y="604"/>
                    </a:lnTo>
                    <a:lnTo>
                      <a:pt x="487" y="576"/>
                    </a:lnTo>
                    <a:lnTo>
                      <a:pt x="485" y="548"/>
                    </a:lnTo>
                    <a:lnTo>
                      <a:pt x="482" y="496"/>
                    </a:lnTo>
                    <a:lnTo>
                      <a:pt x="480" y="471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8" y="421"/>
                    </a:lnTo>
                    <a:lnTo>
                      <a:pt x="477" y="398"/>
                    </a:lnTo>
                    <a:lnTo>
                      <a:pt x="475" y="374"/>
                    </a:lnTo>
                    <a:lnTo>
                      <a:pt x="473" y="351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68" y="269"/>
                    </a:lnTo>
                    <a:lnTo>
                      <a:pt x="464" y="230"/>
                    </a:lnTo>
                    <a:lnTo>
                      <a:pt x="463" y="213"/>
                    </a:lnTo>
                    <a:lnTo>
                      <a:pt x="459" y="182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57" y="154"/>
                    </a:lnTo>
                    <a:lnTo>
                      <a:pt x="454" y="129"/>
                    </a:lnTo>
                    <a:lnTo>
                      <a:pt x="452" y="129"/>
                    </a:lnTo>
                    <a:lnTo>
                      <a:pt x="449" y="108"/>
                    </a:lnTo>
                    <a:lnTo>
                      <a:pt x="449" y="106"/>
                    </a:lnTo>
                    <a:lnTo>
                      <a:pt x="447" y="99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7" y="85"/>
                    </a:lnTo>
                    <a:lnTo>
                      <a:pt x="445" y="84"/>
                    </a:lnTo>
                    <a:lnTo>
                      <a:pt x="443" y="78"/>
                    </a:lnTo>
                    <a:lnTo>
                      <a:pt x="443" y="77"/>
                    </a:lnTo>
                    <a:lnTo>
                      <a:pt x="440" y="70"/>
                    </a:lnTo>
                    <a:lnTo>
                      <a:pt x="435" y="64"/>
                    </a:lnTo>
                    <a:lnTo>
                      <a:pt x="429" y="63"/>
                    </a:lnTo>
                    <a:lnTo>
                      <a:pt x="428" y="63"/>
                    </a:lnTo>
                    <a:lnTo>
                      <a:pt x="422" y="64"/>
                    </a:lnTo>
                    <a:lnTo>
                      <a:pt x="421" y="70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68"/>
                    </a:lnTo>
                    <a:lnTo>
                      <a:pt x="421" y="70"/>
                    </a:lnTo>
                    <a:lnTo>
                      <a:pt x="415" y="80"/>
                    </a:lnTo>
                    <a:lnTo>
                      <a:pt x="415" y="78"/>
                    </a:lnTo>
                    <a:lnTo>
                      <a:pt x="412" y="89"/>
                    </a:lnTo>
                    <a:lnTo>
                      <a:pt x="410" y="96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07" y="122"/>
                    </a:lnTo>
                    <a:lnTo>
                      <a:pt x="407" y="124"/>
                    </a:lnTo>
                    <a:lnTo>
                      <a:pt x="403" y="145"/>
                    </a:lnTo>
                    <a:lnTo>
                      <a:pt x="402" y="157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0" y="182"/>
                    </a:lnTo>
                    <a:lnTo>
                      <a:pt x="398" y="195"/>
                    </a:lnTo>
                    <a:lnTo>
                      <a:pt x="395" y="227"/>
                    </a:lnTo>
                    <a:lnTo>
                      <a:pt x="391" y="262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88" y="323"/>
                    </a:lnTo>
                    <a:lnTo>
                      <a:pt x="386" y="346"/>
                    </a:lnTo>
                    <a:lnTo>
                      <a:pt x="381" y="419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79" y="473"/>
                    </a:lnTo>
                    <a:lnTo>
                      <a:pt x="377" y="499"/>
                    </a:lnTo>
                    <a:lnTo>
                      <a:pt x="374" y="555"/>
                    </a:lnTo>
                    <a:lnTo>
                      <a:pt x="372" y="585"/>
                    </a:lnTo>
                    <a:lnTo>
                      <a:pt x="370" y="61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68" y="670"/>
                    </a:lnTo>
                    <a:lnTo>
                      <a:pt x="367" y="700"/>
                    </a:lnTo>
                    <a:lnTo>
                      <a:pt x="365" y="728"/>
                    </a:lnTo>
                    <a:lnTo>
                      <a:pt x="363" y="758"/>
                    </a:lnTo>
                    <a:lnTo>
                      <a:pt x="360" y="814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58" y="868"/>
                    </a:lnTo>
                    <a:lnTo>
                      <a:pt x="354" y="920"/>
                    </a:lnTo>
                    <a:lnTo>
                      <a:pt x="349" y="994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47" y="1039"/>
                    </a:lnTo>
                    <a:lnTo>
                      <a:pt x="344" y="1081"/>
                    </a:lnTo>
                    <a:lnTo>
                      <a:pt x="340" y="1119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39" y="1154"/>
                    </a:lnTo>
                    <a:lnTo>
                      <a:pt x="337" y="1170"/>
                    </a:lnTo>
                    <a:lnTo>
                      <a:pt x="333" y="1198"/>
                    </a:lnTo>
                    <a:lnTo>
                      <a:pt x="330" y="1222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19" y="1268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1" y="1264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5" y="1245"/>
                    </a:lnTo>
                    <a:lnTo>
                      <a:pt x="323" y="1243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6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16" y="1194"/>
                    </a:lnTo>
                    <a:lnTo>
                      <a:pt x="314" y="1194"/>
                    </a:lnTo>
                    <a:lnTo>
                      <a:pt x="312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14" y="1172"/>
                    </a:lnTo>
                    <a:lnTo>
                      <a:pt x="312" y="1158"/>
                    </a:lnTo>
                    <a:lnTo>
                      <a:pt x="309" y="1133"/>
                    </a:lnTo>
                    <a:lnTo>
                      <a:pt x="307" y="1119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306" y="1095"/>
                    </a:lnTo>
                    <a:lnTo>
                      <a:pt x="299" y="1046"/>
                    </a:lnTo>
                    <a:lnTo>
                      <a:pt x="297" y="1046"/>
                    </a:lnTo>
                    <a:lnTo>
                      <a:pt x="293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95" y="1015"/>
                    </a:lnTo>
                    <a:lnTo>
                      <a:pt x="293" y="1013"/>
                    </a:lnTo>
                    <a:lnTo>
                      <a:pt x="290" y="995"/>
                    </a:lnTo>
                    <a:lnTo>
                      <a:pt x="285" y="974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5" y="966"/>
                    </a:lnTo>
                    <a:lnTo>
                      <a:pt x="283" y="966"/>
                    </a:lnTo>
                    <a:lnTo>
                      <a:pt x="283" y="962"/>
                    </a:lnTo>
                    <a:lnTo>
                      <a:pt x="281" y="959"/>
                    </a:lnTo>
                    <a:lnTo>
                      <a:pt x="276" y="953"/>
                    </a:lnTo>
                    <a:lnTo>
                      <a:pt x="271" y="952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3498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0"/>
              <p:cNvSpPr>
                <a:spLocks noEditPoints="1"/>
              </p:cNvSpPr>
              <p:nvPr/>
            </p:nvSpPr>
            <p:spPr bwMode="auto">
              <a:xfrm>
                <a:off x="3536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3 h 117"/>
                  <a:gd name="T18" fmla="*/ 4 w 103"/>
                  <a:gd name="T19" fmla="*/ 84 h 117"/>
                  <a:gd name="T20" fmla="*/ 0 w 103"/>
                  <a:gd name="T21" fmla="*/ 60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5 h 117"/>
                  <a:gd name="T28" fmla="*/ 53 w 103"/>
                  <a:gd name="T29" fmla="*/ 0 h 117"/>
                  <a:gd name="T30" fmla="*/ 74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0 w 103"/>
                  <a:gd name="T51" fmla="*/ 91 h 117"/>
                  <a:gd name="T52" fmla="*/ 37 w 103"/>
                  <a:gd name="T53" fmla="*/ 96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0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5 w 103"/>
                  <a:gd name="T65" fmla="*/ 91 h 117"/>
                  <a:gd name="T66" fmla="*/ 81 w 103"/>
                  <a:gd name="T67" fmla="*/ 87 h 117"/>
                  <a:gd name="T68" fmla="*/ 82 w 103"/>
                  <a:gd name="T69" fmla="*/ 82 h 117"/>
                  <a:gd name="T70" fmla="*/ 21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9 w 103"/>
                  <a:gd name="T77" fmla="*/ 33 h 117"/>
                  <a:gd name="T78" fmla="*/ 75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1 w 103"/>
                  <a:gd name="T95" fmla="*/ 39 h 117"/>
                  <a:gd name="T96" fmla="*/ 21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60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5"/>
                    </a:lnTo>
                    <a:lnTo>
                      <a:pt x="53" y="0"/>
                    </a:lnTo>
                    <a:lnTo>
                      <a:pt x="74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0" y="91"/>
                    </a:lnTo>
                    <a:lnTo>
                      <a:pt x="37" y="96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0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5" y="91"/>
                    </a:lnTo>
                    <a:lnTo>
                      <a:pt x="81" y="87"/>
                    </a:lnTo>
                    <a:lnTo>
                      <a:pt x="82" y="82"/>
                    </a:lnTo>
                    <a:close/>
                    <a:moveTo>
                      <a:pt x="21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9" y="33"/>
                    </a:lnTo>
                    <a:lnTo>
                      <a:pt x="75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1" y="39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3653" y="485"/>
                <a:ext cx="65" cy="157"/>
              </a:xfrm>
              <a:custGeom>
                <a:avLst/>
                <a:gdLst>
                  <a:gd name="T0" fmla="*/ 16 w 65"/>
                  <a:gd name="T1" fmla="*/ 157 h 157"/>
                  <a:gd name="T2" fmla="*/ 16 w 65"/>
                  <a:gd name="T3" fmla="*/ 63 h 157"/>
                  <a:gd name="T4" fmla="*/ 0 w 65"/>
                  <a:gd name="T5" fmla="*/ 63 h 157"/>
                  <a:gd name="T6" fmla="*/ 0 w 65"/>
                  <a:gd name="T7" fmla="*/ 46 h 157"/>
                  <a:gd name="T8" fmla="*/ 16 w 65"/>
                  <a:gd name="T9" fmla="*/ 46 h 157"/>
                  <a:gd name="T10" fmla="*/ 16 w 65"/>
                  <a:gd name="T11" fmla="*/ 33 h 157"/>
                  <a:gd name="T12" fmla="*/ 16 w 65"/>
                  <a:gd name="T13" fmla="*/ 26 h 157"/>
                  <a:gd name="T14" fmla="*/ 16 w 65"/>
                  <a:gd name="T15" fmla="*/ 21 h 157"/>
                  <a:gd name="T16" fmla="*/ 18 w 65"/>
                  <a:gd name="T17" fmla="*/ 16 h 157"/>
                  <a:gd name="T18" fmla="*/ 19 w 65"/>
                  <a:gd name="T19" fmla="*/ 12 h 157"/>
                  <a:gd name="T20" fmla="*/ 23 w 65"/>
                  <a:gd name="T21" fmla="*/ 7 h 157"/>
                  <a:gd name="T22" fmla="*/ 28 w 65"/>
                  <a:gd name="T23" fmla="*/ 5 h 157"/>
                  <a:gd name="T24" fmla="*/ 33 w 65"/>
                  <a:gd name="T25" fmla="*/ 2 h 157"/>
                  <a:gd name="T26" fmla="*/ 40 w 65"/>
                  <a:gd name="T27" fmla="*/ 0 h 157"/>
                  <a:gd name="T28" fmla="*/ 47 w 65"/>
                  <a:gd name="T29" fmla="*/ 0 h 157"/>
                  <a:gd name="T30" fmla="*/ 56 w 65"/>
                  <a:gd name="T31" fmla="*/ 0 h 157"/>
                  <a:gd name="T32" fmla="*/ 65 w 65"/>
                  <a:gd name="T33" fmla="*/ 2 h 157"/>
                  <a:gd name="T34" fmla="*/ 63 w 65"/>
                  <a:gd name="T35" fmla="*/ 19 h 157"/>
                  <a:gd name="T36" fmla="*/ 51 w 65"/>
                  <a:gd name="T37" fmla="*/ 18 h 157"/>
                  <a:gd name="T38" fmla="*/ 46 w 65"/>
                  <a:gd name="T39" fmla="*/ 18 h 157"/>
                  <a:gd name="T40" fmla="*/ 42 w 65"/>
                  <a:gd name="T41" fmla="*/ 19 h 157"/>
                  <a:gd name="T42" fmla="*/ 39 w 65"/>
                  <a:gd name="T43" fmla="*/ 21 h 157"/>
                  <a:gd name="T44" fmla="*/ 37 w 65"/>
                  <a:gd name="T45" fmla="*/ 25 h 157"/>
                  <a:gd name="T46" fmla="*/ 37 w 65"/>
                  <a:gd name="T47" fmla="*/ 30 h 157"/>
                  <a:gd name="T48" fmla="*/ 35 w 65"/>
                  <a:gd name="T49" fmla="*/ 35 h 157"/>
                  <a:gd name="T50" fmla="*/ 35 w 65"/>
                  <a:gd name="T51" fmla="*/ 46 h 157"/>
                  <a:gd name="T52" fmla="*/ 56 w 65"/>
                  <a:gd name="T53" fmla="*/ 46 h 157"/>
                  <a:gd name="T54" fmla="*/ 56 w 65"/>
                  <a:gd name="T55" fmla="*/ 63 h 157"/>
                  <a:gd name="T56" fmla="*/ 35 w 65"/>
                  <a:gd name="T57" fmla="*/ 63 h 157"/>
                  <a:gd name="T58" fmla="*/ 35 w 65"/>
                  <a:gd name="T59" fmla="*/ 157 h 157"/>
                  <a:gd name="T60" fmla="*/ 16 w 65"/>
                  <a:gd name="T6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57">
                    <a:moveTo>
                      <a:pt x="16" y="157"/>
                    </a:moveTo>
                    <a:lnTo>
                      <a:pt x="16" y="63"/>
                    </a:lnTo>
                    <a:lnTo>
                      <a:pt x="0" y="63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6" y="21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23" y="7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5" y="2"/>
                    </a:lnTo>
                    <a:lnTo>
                      <a:pt x="63" y="19"/>
                    </a:lnTo>
                    <a:lnTo>
                      <a:pt x="51" y="18"/>
                    </a:lnTo>
                    <a:lnTo>
                      <a:pt x="46" y="18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7" y="25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35" y="46"/>
                    </a:lnTo>
                    <a:lnTo>
                      <a:pt x="56" y="46"/>
                    </a:lnTo>
                    <a:lnTo>
                      <a:pt x="56" y="63"/>
                    </a:lnTo>
                    <a:lnTo>
                      <a:pt x="35" y="63"/>
                    </a:lnTo>
                    <a:lnTo>
                      <a:pt x="35" y="157"/>
                    </a:lnTo>
                    <a:lnTo>
                      <a:pt x="16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716" y="490"/>
                <a:ext cx="54" cy="154"/>
              </a:xfrm>
              <a:custGeom>
                <a:avLst/>
                <a:gdLst>
                  <a:gd name="T0" fmla="*/ 51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3 w 54"/>
                  <a:gd name="T13" fmla="*/ 151 h 154"/>
                  <a:gd name="T14" fmla="*/ 19 w 54"/>
                  <a:gd name="T15" fmla="*/ 147 h 154"/>
                  <a:gd name="T16" fmla="*/ 16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1 w 54"/>
                  <a:gd name="T39" fmla="*/ 41 h 154"/>
                  <a:gd name="T40" fmla="*/ 51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7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1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1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3" y="151"/>
                    </a:lnTo>
                    <a:lnTo>
                      <a:pt x="19" y="147"/>
                    </a:lnTo>
                    <a:lnTo>
                      <a:pt x="16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1" y="41"/>
                    </a:lnTo>
                    <a:lnTo>
                      <a:pt x="51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7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1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3"/>
              <p:cNvSpPr>
                <a:spLocks noEditPoints="1"/>
              </p:cNvSpPr>
              <p:nvPr/>
            </p:nvSpPr>
            <p:spPr bwMode="auto">
              <a:xfrm>
                <a:off x="3823" y="487"/>
                <a:ext cx="43" cy="201"/>
              </a:xfrm>
              <a:custGeom>
                <a:avLst/>
                <a:gdLst>
                  <a:gd name="T0" fmla="*/ 22 w 43"/>
                  <a:gd name="T1" fmla="*/ 21 h 201"/>
                  <a:gd name="T2" fmla="*/ 22 w 43"/>
                  <a:gd name="T3" fmla="*/ 0 h 201"/>
                  <a:gd name="T4" fmla="*/ 43 w 43"/>
                  <a:gd name="T5" fmla="*/ 0 h 201"/>
                  <a:gd name="T6" fmla="*/ 43 w 43"/>
                  <a:gd name="T7" fmla="*/ 21 h 201"/>
                  <a:gd name="T8" fmla="*/ 22 w 43"/>
                  <a:gd name="T9" fmla="*/ 21 h 201"/>
                  <a:gd name="T10" fmla="*/ 0 w 43"/>
                  <a:gd name="T11" fmla="*/ 197 h 201"/>
                  <a:gd name="T12" fmla="*/ 3 w 43"/>
                  <a:gd name="T13" fmla="*/ 180 h 201"/>
                  <a:gd name="T14" fmla="*/ 8 w 43"/>
                  <a:gd name="T15" fmla="*/ 182 h 201"/>
                  <a:gd name="T16" fmla="*/ 12 w 43"/>
                  <a:gd name="T17" fmla="*/ 182 h 201"/>
                  <a:gd name="T18" fmla="*/ 17 w 43"/>
                  <a:gd name="T19" fmla="*/ 182 h 201"/>
                  <a:gd name="T20" fmla="*/ 20 w 43"/>
                  <a:gd name="T21" fmla="*/ 178 h 201"/>
                  <a:gd name="T22" fmla="*/ 22 w 43"/>
                  <a:gd name="T23" fmla="*/ 175 h 201"/>
                  <a:gd name="T24" fmla="*/ 22 w 43"/>
                  <a:gd name="T25" fmla="*/ 168 h 201"/>
                  <a:gd name="T26" fmla="*/ 22 w 43"/>
                  <a:gd name="T27" fmla="*/ 159 h 201"/>
                  <a:gd name="T28" fmla="*/ 22 w 43"/>
                  <a:gd name="T29" fmla="*/ 44 h 201"/>
                  <a:gd name="T30" fmla="*/ 43 w 43"/>
                  <a:gd name="T31" fmla="*/ 44 h 201"/>
                  <a:gd name="T32" fmla="*/ 43 w 43"/>
                  <a:gd name="T33" fmla="*/ 161 h 201"/>
                  <a:gd name="T34" fmla="*/ 41 w 43"/>
                  <a:gd name="T35" fmla="*/ 178 h 201"/>
                  <a:gd name="T36" fmla="*/ 38 w 43"/>
                  <a:gd name="T37" fmla="*/ 190 h 201"/>
                  <a:gd name="T38" fmla="*/ 33 w 43"/>
                  <a:gd name="T39" fmla="*/ 194 h 201"/>
                  <a:gd name="T40" fmla="*/ 27 w 43"/>
                  <a:gd name="T41" fmla="*/ 197 h 201"/>
                  <a:gd name="T42" fmla="*/ 22 w 43"/>
                  <a:gd name="T43" fmla="*/ 199 h 201"/>
                  <a:gd name="T44" fmla="*/ 15 w 43"/>
                  <a:gd name="T45" fmla="*/ 201 h 201"/>
                  <a:gd name="T46" fmla="*/ 7 w 43"/>
                  <a:gd name="T47" fmla="*/ 199 h 201"/>
                  <a:gd name="T48" fmla="*/ 0 w 43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1">
                    <a:moveTo>
                      <a:pt x="22" y="21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21"/>
                    </a:lnTo>
                    <a:lnTo>
                      <a:pt x="22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8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0" y="178"/>
                    </a:lnTo>
                    <a:lnTo>
                      <a:pt x="22" y="175"/>
                    </a:lnTo>
                    <a:lnTo>
                      <a:pt x="22" y="168"/>
                    </a:lnTo>
                    <a:lnTo>
                      <a:pt x="22" y="159"/>
                    </a:lnTo>
                    <a:lnTo>
                      <a:pt x="22" y="44"/>
                    </a:lnTo>
                    <a:lnTo>
                      <a:pt x="43" y="44"/>
                    </a:lnTo>
                    <a:lnTo>
                      <a:pt x="43" y="161"/>
                    </a:lnTo>
                    <a:lnTo>
                      <a:pt x="41" y="178"/>
                    </a:lnTo>
                    <a:lnTo>
                      <a:pt x="38" y="190"/>
                    </a:lnTo>
                    <a:lnTo>
                      <a:pt x="33" y="194"/>
                    </a:lnTo>
                    <a:lnTo>
                      <a:pt x="27" y="197"/>
                    </a:lnTo>
                    <a:lnTo>
                      <a:pt x="22" y="199"/>
                    </a:lnTo>
                    <a:lnTo>
                      <a:pt x="15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4"/>
              <p:cNvSpPr>
                <a:spLocks noEditPoints="1"/>
              </p:cNvSpPr>
              <p:nvPr/>
            </p:nvSpPr>
            <p:spPr bwMode="auto">
              <a:xfrm>
                <a:off x="3891" y="527"/>
                <a:ext cx="101" cy="117"/>
              </a:xfrm>
              <a:custGeom>
                <a:avLst/>
                <a:gdLst>
                  <a:gd name="T0" fmla="*/ 0 w 101"/>
                  <a:gd name="T1" fmla="*/ 60 h 117"/>
                  <a:gd name="T2" fmla="*/ 1 w 101"/>
                  <a:gd name="T3" fmla="*/ 40 h 117"/>
                  <a:gd name="T4" fmla="*/ 7 w 101"/>
                  <a:gd name="T5" fmla="*/ 25 h 117"/>
                  <a:gd name="T6" fmla="*/ 17 w 101"/>
                  <a:gd name="T7" fmla="*/ 12 h 117"/>
                  <a:gd name="T8" fmla="*/ 31 w 101"/>
                  <a:gd name="T9" fmla="*/ 4 h 117"/>
                  <a:gd name="T10" fmla="*/ 50 w 101"/>
                  <a:gd name="T11" fmla="*/ 0 h 117"/>
                  <a:gd name="T12" fmla="*/ 71 w 101"/>
                  <a:gd name="T13" fmla="*/ 4 h 117"/>
                  <a:gd name="T14" fmla="*/ 87 w 101"/>
                  <a:gd name="T15" fmla="*/ 16 h 117"/>
                  <a:gd name="T16" fmla="*/ 97 w 101"/>
                  <a:gd name="T17" fmla="*/ 33 h 117"/>
                  <a:gd name="T18" fmla="*/ 101 w 101"/>
                  <a:gd name="T19" fmla="*/ 58 h 117"/>
                  <a:gd name="T20" fmla="*/ 99 w 101"/>
                  <a:gd name="T21" fmla="*/ 77 h 117"/>
                  <a:gd name="T22" fmla="*/ 94 w 101"/>
                  <a:gd name="T23" fmla="*/ 91 h 117"/>
                  <a:gd name="T24" fmla="*/ 90 w 101"/>
                  <a:gd name="T25" fmla="*/ 100 h 117"/>
                  <a:gd name="T26" fmla="*/ 83 w 101"/>
                  <a:gd name="T27" fmla="*/ 105 h 117"/>
                  <a:gd name="T28" fmla="*/ 76 w 101"/>
                  <a:gd name="T29" fmla="*/ 110 h 117"/>
                  <a:gd name="T30" fmla="*/ 68 w 101"/>
                  <a:gd name="T31" fmla="*/ 114 h 117"/>
                  <a:gd name="T32" fmla="*/ 59 w 101"/>
                  <a:gd name="T33" fmla="*/ 117 h 117"/>
                  <a:gd name="T34" fmla="*/ 50 w 101"/>
                  <a:gd name="T35" fmla="*/ 117 h 117"/>
                  <a:gd name="T36" fmla="*/ 29 w 101"/>
                  <a:gd name="T37" fmla="*/ 114 h 117"/>
                  <a:gd name="T38" fmla="*/ 14 w 101"/>
                  <a:gd name="T39" fmla="*/ 103 h 117"/>
                  <a:gd name="T40" fmla="*/ 3 w 101"/>
                  <a:gd name="T41" fmla="*/ 84 h 117"/>
                  <a:gd name="T42" fmla="*/ 0 w 101"/>
                  <a:gd name="T43" fmla="*/ 60 h 117"/>
                  <a:gd name="T44" fmla="*/ 21 w 101"/>
                  <a:gd name="T45" fmla="*/ 60 h 117"/>
                  <a:gd name="T46" fmla="*/ 22 w 101"/>
                  <a:gd name="T47" fmla="*/ 77 h 117"/>
                  <a:gd name="T48" fmla="*/ 29 w 101"/>
                  <a:gd name="T49" fmla="*/ 89 h 117"/>
                  <a:gd name="T50" fmla="*/ 35 w 101"/>
                  <a:gd name="T51" fmla="*/ 94 h 117"/>
                  <a:gd name="T52" fmla="*/ 42 w 101"/>
                  <a:gd name="T53" fmla="*/ 98 h 117"/>
                  <a:gd name="T54" fmla="*/ 50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1 w 101"/>
                  <a:gd name="T61" fmla="*/ 89 h 117"/>
                  <a:gd name="T62" fmla="*/ 78 w 101"/>
                  <a:gd name="T63" fmla="*/ 77 h 117"/>
                  <a:gd name="T64" fmla="*/ 80 w 101"/>
                  <a:gd name="T65" fmla="*/ 58 h 117"/>
                  <a:gd name="T66" fmla="*/ 78 w 101"/>
                  <a:gd name="T67" fmla="*/ 42 h 117"/>
                  <a:gd name="T68" fmla="*/ 71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0 w 101"/>
                  <a:gd name="T75" fmla="*/ 19 h 117"/>
                  <a:gd name="T76" fmla="*/ 42 w 101"/>
                  <a:gd name="T77" fmla="*/ 19 h 117"/>
                  <a:gd name="T78" fmla="*/ 35 w 101"/>
                  <a:gd name="T79" fmla="*/ 23 h 117"/>
                  <a:gd name="T80" fmla="*/ 29 w 101"/>
                  <a:gd name="T81" fmla="*/ 28 h 117"/>
                  <a:gd name="T82" fmla="*/ 22 w 101"/>
                  <a:gd name="T83" fmla="*/ 42 h 117"/>
                  <a:gd name="T84" fmla="*/ 21 w 101"/>
                  <a:gd name="T85" fmla="*/ 6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60"/>
                    </a:moveTo>
                    <a:lnTo>
                      <a:pt x="1" y="40"/>
                    </a:lnTo>
                    <a:lnTo>
                      <a:pt x="7" y="25"/>
                    </a:lnTo>
                    <a:lnTo>
                      <a:pt x="17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71" y="4"/>
                    </a:lnTo>
                    <a:lnTo>
                      <a:pt x="87" y="16"/>
                    </a:lnTo>
                    <a:lnTo>
                      <a:pt x="97" y="33"/>
                    </a:lnTo>
                    <a:lnTo>
                      <a:pt x="101" y="58"/>
                    </a:lnTo>
                    <a:lnTo>
                      <a:pt x="99" y="77"/>
                    </a:lnTo>
                    <a:lnTo>
                      <a:pt x="94" y="91"/>
                    </a:lnTo>
                    <a:lnTo>
                      <a:pt x="90" y="100"/>
                    </a:lnTo>
                    <a:lnTo>
                      <a:pt x="83" y="105"/>
                    </a:lnTo>
                    <a:lnTo>
                      <a:pt x="76" y="110"/>
                    </a:lnTo>
                    <a:lnTo>
                      <a:pt x="68" y="114"/>
                    </a:lnTo>
                    <a:lnTo>
                      <a:pt x="59" y="117"/>
                    </a:lnTo>
                    <a:lnTo>
                      <a:pt x="50" y="117"/>
                    </a:lnTo>
                    <a:lnTo>
                      <a:pt x="29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close/>
                    <a:moveTo>
                      <a:pt x="21" y="60"/>
                    </a:moveTo>
                    <a:lnTo>
                      <a:pt x="22" y="77"/>
                    </a:lnTo>
                    <a:lnTo>
                      <a:pt x="29" y="89"/>
                    </a:lnTo>
                    <a:lnTo>
                      <a:pt x="35" y="94"/>
                    </a:lnTo>
                    <a:lnTo>
                      <a:pt x="42" y="98"/>
                    </a:lnTo>
                    <a:lnTo>
                      <a:pt x="50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8"/>
                    </a:lnTo>
                    <a:lnTo>
                      <a:pt x="78" y="42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0" y="19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2"/>
                    </a:lnTo>
                    <a:lnTo>
                      <a:pt x="21" y="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/>
              <p:cNvSpPr>
                <a:spLocks noEditPoints="1"/>
              </p:cNvSpPr>
              <p:nvPr/>
            </p:nvSpPr>
            <p:spPr bwMode="auto">
              <a:xfrm>
                <a:off x="4016" y="487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063" y="527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30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2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2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6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3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3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6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4172" y="490"/>
                <a:ext cx="54" cy="154"/>
              </a:xfrm>
              <a:custGeom>
                <a:avLst/>
                <a:gdLst>
                  <a:gd name="T0" fmla="*/ 50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2 w 54"/>
                  <a:gd name="T13" fmla="*/ 151 h 154"/>
                  <a:gd name="T14" fmla="*/ 19 w 54"/>
                  <a:gd name="T15" fmla="*/ 147 h 154"/>
                  <a:gd name="T16" fmla="*/ 15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0 w 54"/>
                  <a:gd name="T39" fmla="*/ 41 h 154"/>
                  <a:gd name="T40" fmla="*/ 50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6 w 54"/>
                  <a:gd name="T53" fmla="*/ 135 h 154"/>
                  <a:gd name="T54" fmla="*/ 40 w 54"/>
                  <a:gd name="T55" fmla="*/ 137 h 154"/>
                  <a:gd name="T56" fmla="*/ 43 w 54"/>
                  <a:gd name="T57" fmla="*/ 137 h 154"/>
                  <a:gd name="T58" fmla="*/ 47 w 54"/>
                  <a:gd name="T59" fmla="*/ 137 h 154"/>
                  <a:gd name="T60" fmla="*/ 50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0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2" y="151"/>
                    </a:lnTo>
                    <a:lnTo>
                      <a:pt x="19" y="147"/>
                    </a:lnTo>
                    <a:lnTo>
                      <a:pt x="15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0" y="41"/>
                    </a:lnTo>
                    <a:lnTo>
                      <a:pt x="50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3" y="137"/>
                    </a:lnTo>
                    <a:lnTo>
                      <a:pt x="47" y="137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8"/>
              <p:cNvSpPr>
                <a:spLocks noEditPoints="1"/>
              </p:cNvSpPr>
              <p:nvPr/>
            </p:nvSpPr>
            <p:spPr bwMode="auto">
              <a:xfrm>
                <a:off x="4297" y="527"/>
                <a:ext cx="102" cy="117"/>
              </a:xfrm>
              <a:custGeom>
                <a:avLst/>
                <a:gdLst>
                  <a:gd name="T0" fmla="*/ 63 w 102"/>
                  <a:gd name="T1" fmla="*/ 108 h 117"/>
                  <a:gd name="T2" fmla="*/ 46 w 102"/>
                  <a:gd name="T3" fmla="*/ 117 h 117"/>
                  <a:gd name="T4" fmla="*/ 26 w 102"/>
                  <a:gd name="T5" fmla="*/ 117 h 117"/>
                  <a:gd name="T6" fmla="*/ 14 w 102"/>
                  <a:gd name="T7" fmla="*/ 112 h 117"/>
                  <a:gd name="T8" fmla="*/ 4 w 102"/>
                  <a:gd name="T9" fmla="*/ 101 h 117"/>
                  <a:gd name="T10" fmla="*/ 0 w 102"/>
                  <a:gd name="T11" fmla="*/ 86 h 117"/>
                  <a:gd name="T12" fmla="*/ 4 w 102"/>
                  <a:gd name="T13" fmla="*/ 70 h 117"/>
                  <a:gd name="T14" fmla="*/ 13 w 102"/>
                  <a:gd name="T15" fmla="*/ 60 h 117"/>
                  <a:gd name="T16" fmla="*/ 25 w 102"/>
                  <a:gd name="T17" fmla="*/ 53 h 117"/>
                  <a:gd name="T18" fmla="*/ 40 w 102"/>
                  <a:gd name="T19" fmla="*/ 51 h 117"/>
                  <a:gd name="T20" fmla="*/ 72 w 102"/>
                  <a:gd name="T21" fmla="*/ 44 h 117"/>
                  <a:gd name="T22" fmla="*/ 72 w 102"/>
                  <a:gd name="T23" fmla="*/ 39 h 117"/>
                  <a:gd name="T24" fmla="*/ 70 w 102"/>
                  <a:gd name="T25" fmla="*/ 28 h 117"/>
                  <a:gd name="T26" fmla="*/ 61 w 102"/>
                  <a:gd name="T27" fmla="*/ 21 h 117"/>
                  <a:gd name="T28" fmla="*/ 47 w 102"/>
                  <a:gd name="T29" fmla="*/ 19 h 117"/>
                  <a:gd name="T30" fmla="*/ 35 w 102"/>
                  <a:gd name="T31" fmla="*/ 21 h 117"/>
                  <a:gd name="T32" fmla="*/ 26 w 102"/>
                  <a:gd name="T33" fmla="*/ 26 h 117"/>
                  <a:gd name="T34" fmla="*/ 23 w 102"/>
                  <a:gd name="T35" fmla="*/ 37 h 117"/>
                  <a:gd name="T36" fmla="*/ 4 w 102"/>
                  <a:gd name="T37" fmla="*/ 26 h 117"/>
                  <a:gd name="T38" fmla="*/ 11 w 102"/>
                  <a:gd name="T39" fmla="*/ 16 h 117"/>
                  <a:gd name="T40" fmla="*/ 20 w 102"/>
                  <a:gd name="T41" fmla="*/ 7 h 117"/>
                  <a:gd name="T42" fmla="*/ 33 w 102"/>
                  <a:gd name="T43" fmla="*/ 2 h 117"/>
                  <a:gd name="T44" fmla="*/ 51 w 102"/>
                  <a:gd name="T45" fmla="*/ 0 h 117"/>
                  <a:gd name="T46" fmla="*/ 68 w 102"/>
                  <a:gd name="T47" fmla="*/ 2 h 117"/>
                  <a:gd name="T48" fmla="*/ 82 w 102"/>
                  <a:gd name="T49" fmla="*/ 7 h 117"/>
                  <a:gd name="T50" fmla="*/ 91 w 102"/>
                  <a:gd name="T51" fmla="*/ 18 h 117"/>
                  <a:gd name="T52" fmla="*/ 93 w 102"/>
                  <a:gd name="T53" fmla="*/ 30 h 117"/>
                  <a:gd name="T54" fmla="*/ 95 w 102"/>
                  <a:gd name="T55" fmla="*/ 42 h 117"/>
                  <a:gd name="T56" fmla="*/ 95 w 102"/>
                  <a:gd name="T57" fmla="*/ 87 h 117"/>
                  <a:gd name="T58" fmla="*/ 98 w 102"/>
                  <a:gd name="T59" fmla="*/ 108 h 117"/>
                  <a:gd name="T60" fmla="*/ 81 w 102"/>
                  <a:gd name="T61" fmla="*/ 115 h 117"/>
                  <a:gd name="T62" fmla="*/ 74 w 102"/>
                  <a:gd name="T63" fmla="*/ 101 h 117"/>
                  <a:gd name="T64" fmla="*/ 65 w 102"/>
                  <a:gd name="T65" fmla="*/ 63 h 117"/>
                  <a:gd name="T66" fmla="*/ 44 w 102"/>
                  <a:gd name="T67" fmla="*/ 68 h 117"/>
                  <a:gd name="T68" fmla="*/ 28 w 102"/>
                  <a:gd name="T69" fmla="*/ 70 h 117"/>
                  <a:gd name="T70" fmla="*/ 23 w 102"/>
                  <a:gd name="T71" fmla="*/ 77 h 117"/>
                  <a:gd name="T72" fmla="*/ 20 w 102"/>
                  <a:gd name="T73" fmla="*/ 84 h 117"/>
                  <a:gd name="T74" fmla="*/ 23 w 102"/>
                  <a:gd name="T75" fmla="*/ 93 h 117"/>
                  <a:gd name="T76" fmla="*/ 28 w 102"/>
                  <a:gd name="T77" fmla="*/ 98 h 117"/>
                  <a:gd name="T78" fmla="*/ 40 w 102"/>
                  <a:gd name="T79" fmla="*/ 100 h 117"/>
                  <a:gd name="T80" fmla="*/ 58 w 102"/>
                  <a:gd name="T81" fmla="*/ 94 h 117"/>
                  <a:gd name="T82" fmla="*/ 68 w 102"/>
                  <a:gd name="T83" fmla="*/ 84 h 117"/>
                  <a:gd name="T84" fmla="*/ 72 w 102"/>
                  <a:gd name="T85" fmla="*/ 73 h 117"/>
                  <a:gd name="T86" fmla="*/ 72 w 102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17">
                    <a:moveTo>
                      <a:pt x="74" y="101"/>
                    </a:moveTo>
                    <a:lnTo>
                      <a:pt x="63" y="108"/>
                    </a:lnTo>
                    <a:lnTo>
                      <a:pt x="54" y="114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6" y="117"/>
                    </a:lnTo>
                    <a:lnTo>
                      <a:pt x="20" y="115"/>
                    </a:lnTo>
                    <a:lnTo>
                      <a:pt x="14" y="112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0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4" y="70"/>
                    </a:lnTo>
                    <a:lnTo>
                      <a:pt x="7" y="65"/>
                    </a:lnTo>
                    <a:lnTo>
                      <a:pt x="13" y="60"/>
                    </a:lnTo>
                    <a:lnTo>
                      <a:pt x="18" y="56"/>
                    </a:lnTo>
                    <a:lnTo>
                      <a:pt x="25" y="53"/>
                    </a:lnTo>
                    <a:lnTo>
                      <a:pt x="32" y="51"/>
                    </a:lnTo>
                    <a:lnTo>
                      <a:pt x="40" y="51"/>
                    </a:lnTo>
                    <a:lnTo>
                      <a:pt x="58" y="47"/>
                    </a:lnTo>
                    <a:lnTo>
                      <a:pt x="72" y="44"/>
                    </a:lnTo>
                    <a:lnTo>
                      <a:pt x="72" y="40"/>
                    </a:lnTo>
                    <a:lnTo>
                      <a:pt x="72" y="39"/>
                    </a:lnTo>
                    <a:lnTo>
                      <a:pt x="72" y="33"/>
                    </a:lnTo>
                    <a:lnTo>
                      <a:pt x="70" y="28"/>
                    </a:lnTo>
                    <a:lnTo>
                      <a:pt x="67" y="25"/>
                    </a:lnTo>
                    <a:lnTo>
                      <a:pt x="61" y="21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5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4" y="11"/>
                    </a:lnTo>
                    <a:lnTo>
                      <a:pt x="20" y="7"/>
                    </a:lnTo>
                    <a:lnTo>
                      <a:pt x="26" y="5"/>
                    </a:lnTo>
                    <a:lnTo>
                      <a:pt x="33" y="2"/>
                    </a:lnTo>
                    <a:lnTo>
                      <a:pt x="42" y="2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2" y="7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3" y="26"/>
                    </a:lnTo>
                    <a:lnTo>
                      <a:pt x="93" y="30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100"/>
                    </a:lnTo>
                    <a:lnTo>
                      <a:pt x="98" y="108"/>
                    </a:lnTo>
                    <a:lnTo>
                      <a:pt x="102" y="115"/>
                    </a:lnTo>
                    <a:lnTo>
                      <a:pt x="81" y="115"/>
                    </a:lnTo>
                    <a:lnTo>
                      <a:pt x="77" y="108"/>
                    </a:lnTo>
                    <a:lnTo>
                      <a:pt x="74" y="101"/>
                    </a:lnTo>
                    <a:close/>
                    <a:moveTo>
                      <a:pt x="72" y="61"/>
                    </a:moveTo>
                    <a:lnTo>
                      <a:pt x="65" y="63"/>
                    </a:lnTo>
                    <a:lnTo>
                      <a:pt x="54" y="66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28" y="70"/>
                    </a:lnTo>
                    <a:lnTo>
                      <a:pt x="25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0" y="84"/>
                    </a:lnTo>
                    <a:lnTo>
                      <a:pt x="21" y="87"/>
                    </a:lnTo>
                    <a:lnTo>
                      <a:pt x="23" y="93"/>
                    </a:lnTo>
                    <a:lnTo>
                      <a:pt x="25" y="94"/>
                    </a:lnTo>
                    <a:lnTo>
                      <a:pt x="28" y="98"/>
                    </a:lnTo>
                    <a:lnTo>
                      <a:pt x="33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4423" y="527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19 w 87"/>
                  <a:gd name="T5" fmla="*/ 4 h 115"/>
                  <a:gd name="T6" fmla="*/ 19 w 87"/>
                  <a:gd name="T7" fmla="*/ 19 h 115"/>
                  <a:gd name="T8" fmla="*/ 28 w 87"/>
                  <a:gd name="T9" fmla="*/ 9 h 115"/>
                  <a:gd name="T10" fmla="*/ 38 w 87"/>
                  <a:gd name="T11" fmla="*/ 2 h 115"/>
                  <a:gd name="T12" fmla="*/ 52 w 87"/>
                  <a:gd name="T13" fmla="*/ 0 h 115"/>
                  <a:gd name="T14" fmla="*/ 61 w 87"/>
                  <a:gd name="T15" fmla="*/ 2 h 115"/>
                  <a:gd name="T16" fmla="*/ 70 w 87"/>
                  <a:gd name="T17" fmla="*/ 4 h 115"/>
                  <a:gd name="T18" fmla="*/ 75 w 87"/>
                  <a:gd name="T19" fmla="*/ 9 h 115"/>
                  <a:gd name="T20" fmla="*/ 80 w 87"/>
                  <a:gd name="T21" fmla="*/ 14 h 115"/>
                  <a:gd name="T22" fmla="*/ 84 w 87"/>
                  <a:gd name="T23" fmla="*/ 21 h 115"/>
                  <a:gd name="T24" fmla="*/ 86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6 h 115"/>
                  <a:gd name="T32" fmla="*/ 87 w 87"/>
                  <a:gd name="T33" fmla="*/ 115 h 115"/>
                  <a:gd name="T34" fmla="*/ 66 w 87"/>
                  <a:gd name="T35" fmla="*/ 115 h 115"/>
                  <a:gd name="T36" fmla="*/ 66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5 w 87"/>
                  <a:gd name="T43" fmla="*/ 32 h 115"/>
                  <a:gd name="T44" fmla="*/ 63 w 87"/>
                  <a:gd name="T45" fmla="*/ 26 h 115"/>
                  <a:gd name="T46" fmla="*/ 58 w 87"/>
                  <a:gd name="T47" fmla="*/ 23 h 115"/>
                  <a:gd name="T48" fmla="*/ 52 w 87"/>
                  <a:gd name="T49" fmla="*/ 19 h 115"/>
                  <a:gd name="T50" fmla="*/ 45 w 87"/>
                  <a:gd name="T51" fmla="*/ 19 h 115"/>
                  <a:gd name="T52" fmla="*/ 38 w 87"/>
                  <a:gd name="T53" fmla="*/ 19 h 115"/>
                  <a:gd name="T54" fmla="*/ 33 w 87"/>
                  <a:gd name="T55" fmla="*/ 23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19"/>
                    </a:lnTo>
                    <a:lnTo>
                      <a:pt x="28" y="9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5" y="9"/>
                    </a:lnTo>
                    <a:lnTo>
                      <a:pt x="80" y="14"/>
                    </a:lnTo>
                    <a:lnTo>
                      <a:pt x="84" y="21"/>
                    </a:lnTo>
                    <a:lnTo>
                      <a:pt x="86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6"/>
                    </a:lnTo>
                    <a:lnTo>
                      <a:pt x="87" y="115"/>
                    </a:lnTo>
                    <a:lnTo>
                      <a:pt x="66" y="115"/>
                    </a:lnTo>
                    <a:lnTo>
                      <a:pt x="66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2" y="19"/>
                    </a:lnTo>
                    <a:lnTo>
                      <a:pt x="45" y="19"/>
                    </a:lnTo>
                    <a:lnTo>
                      <a:pt x="38" y="19"/>
                    </a:lnTo>
                    <a:lnTo>
                      <a:pt x="33" y="23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4533" y="527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4 w 96"/>
                  <a:gd name="T3" fmla="*/ 135 h 161"/>
                  <a:gd name="T4" fmla="*/ 33 w 96"/>
                  <a:gd name="T5" fmla="*/ 140 h 161"/>
                  <a:gd name="T6" fmla="*/ 45 w 96"/>
                  <a:gd name="T7" fmla="*/ 142 h 161"/>
                  <a:gd name="T8" fmla="*/ 59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5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2 w 96"/>
                  <a:gd name="T21" fmla="*/ 80 h 161"/>
                  <a:gd name="T22" fmla="*/ 0 w 96"/>
                  <a:gd name="T23" fmla="*/ 44 h 161"/>
                  <a:gd name="T24" fmla="*/ 9 w 96"/>
                  <a:gd name="T25" fmla="*/ 21 h 161"/>
                  <a:gd name="T26" fmla="*/ 21 w 96"/>
                  <a:gd name="T27" fmla="*/ 9 h 161"/>
                  <a:gd name="T28" fmla="*/ 37 w 96"/>
                  <a:gd name="T29" fmla="*/ 2 h 161"/>
                  <a:gd name="T30" fmla="*/ 63 w 96"/>
                  <a:gd name="T31" fmla="*/ 5 h 161"/>
                  <a:gd name="T32" fmla="*/ 75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0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2 w 96"/>
                  <a:gd name="T47" fmla="*/ 133 h 161"/>
                  <a:gd name="T48" fmla="*/ 19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5 w 96"/>
                  <a:gd name="T59" fmla="*/ 58 h 161"/>
                  <a:gd name="T60" fmla="*/ 68 w 96"/>
                  <a:gd name="T61" fmla="*/ 28 h 161"/>
                  <a:gd name="T62" fmla="*/ 54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19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4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38" y="142"/>
                    </a:lnTo>
                    <a:lnTo>
                      <a:pt x="45" y="142"/>
                    </a:lnTo>
                    <a:lnTo>
                      <a:pt x="54" y="142"/>
                    </a:lnTo>
                    <a:lnTo>
                      <a:pt x="59" y="140"/>
                    </a:lnTo>
                    <a:lnTo>
                      <a:pt x="65" y="138"/>
                    </a:lnTo>
                    <a:lnTo>
                      <a:pt x="70" y="133"/>
                    </a:lnTo>
                    <a:lnTo>
                      <a:pt x="72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5" y="112"/>
                    </a:lnTo>
                    <a:lnTo>
                      <a:pt x="75" y="101"/>
                    </a:lnTo>
                    <a:lnTo>
                      <a:pt x="63" y="112"/>
                    </a:lnTo>
                    <a:lnTo>
                      <a:pt x="45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9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5" y="16"/>
                    </a:lnTo>
                    <a:lnTo>
                      <a:pt x="75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4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0" y="149"/>
                    </a:lnTo>
                    <a:lnTo>
                      <a:pt x="73" y="154"/>
                    </a:lnTo>
                    <a:lnTo>
                      <a:pt x="61" y="159"/>
                    </a:lnTo>
                    <a:lnTo>
                      <a:pt x="45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2" y="133"/>
                    </a:lnTo>
                    <a:lnTo>
                      <a:pt x="2" y="124"/>
                    </a:lnTo>
                    <a:close/>
                    <a:moveTo>
                      <a:pt x="19" y="58"/>
                    </a:moveTo>
                    <a:lnTo>
                      <a:pt x="21" y="75"/>
                    </a:lnTo>
                    <a:lnTo>
                      <a:pt x="28" y="87"/>
                    </a:lnTo>
                    <a:lnTo>
                      <a:pt x="33" y="93"/>
                    </a:lnTo>
                    <a:lnTo>
                      <a:pt x="40" y="96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1" y="93"/>
                    </a:lnTo>
                    <a:lnTo>
                      <a:pt x="68" y="87"/>
                    </a:lnTo>
                    <a:lnTo>
                      <a:pt x="73" y="75"/>
                    </a:lnTo>
                    <a:lnTo>
                      <a:pt x="75" y="58"/>
                    </a:lnTo>
                    <a:lnTo>
                      <a:pt x="73" y="40"/>
                    </a:lnTo>
                    <a:lnTo>
                      <a:pt x="68" y="28"/>
                    </a:lnTo>
                    <a:lnTo>
                      <a:pt x="61" y="23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3" y="23"/>
                    </a:lnTo>
                    <a:lnTo>
                      <a:pt x="28" y="28"/>
                    </a:lnTo>
                    <a:lnTo>
                      <a:pt x="21" y="40"/>
                    </a:lnTo>
                    <a:lnTo>
                      <a:pt x="1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1"/>
              <p:cNvSpPr>
                <a:spLocks noChangeArrowheads="1"/>
              </p:cNvSpPr>
              <p:nvPr/>
            </p:nvSpPr>
            <p:spPr bwMode="auto">
              <a:xfrm>
                <a:off x="4660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4699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2 w 103"/>
                  <a:gd name="T7" fmla="*/ 101 h 117"/>
                  <a:gd name="T8" fmla="*/ 85 w 103"/>
                  <a:gd name="T9" fmla="*/ 108 h 117"/>
                  <a:gd name="T10" fmla="*/ 71 w 103"/>
                  <a:gd name="T11" fmla="*/ 115 h 117"/>
                  <a:gd name="T12" fmla="*/ 52 w 103"/>
                  <a:gd name="T13" fmla="*/ 117 h 117"/>
                  <a:gd name="T14" fmla="*/ 31 w 103"/>
                  <a:gd name="T15" fmla="*/ 114 h 117"/>
                  <a:gd name="T16" fmla="*/ 14 w 103"/>
                  <a:gd name="T17" fmla="*/ 103 h 117"/>
                  <a:gd name="T18" fmla="*/ 3 w 103"/>
                  <a:gd name="T19" fmla="*/ 84 h 117"/>
                  <a:gd name="T20" fmla="*/ 0 w 103"/>
                  <a:gd name="T21" fmla="*/ 60 h 117"/>
                  <a:gd name="T22" fmla="*/ 3 w 103"/>
                  <a:gd name="T23" fmla="*/ 35 h 117"/>
                  <a:gd name="T24" fmla="*/ 14 w 103"/>
                  <a:gd name="T25" fmla="*/ 16 h 117"/>
                  <a:gd name="T26" fmla="*/ 31 w 103"/>
                  <a:gd name="T27" fmla="*/ 5 h 117"/>
                  <a:gd name="T28" fmla="*/ 52 w 103"/>
                  <a:gd name="T29" fmla="*/ 0 h 117"/>
                  <a:gd name="T30" fmla="*/ 71 w 103"/>
                  <a:gd name="T31" fmla="*/ 4 h 117"/>
                  <a:gd name="T32" fmla="*/ 89 w 103"/>
                  <a:gd name="T33" fmla="*/ 16 h 117"/>
                  <a:gd name="T34" fmla="*/ 99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19 w 103"/>
                  <a:gd name="T43" fmla="*/ 63 h 117"/>
                  <a:gd name="T44" fmla="*/ 21 w 103"/>
                  <a:gd name="T45" fmla="*/ 72 h 117"/>
                  <a:gd name="T46" fmla="*/ 22 w 103"/>
                  <a:gd name="T47" fmla="*/ 79 h 117"/>
                  <a:gd name="T48" fmla="*/ 26 w 103"/>
                  <a:gd name="T49" fmla="*/ 86 h 117"/>
                  <a:gd name="T50" fmla="*/ 29 w 103"/>
                  <a:gd name="T51" fmla="*/ 91 h 117"/>
                  <a:gd name="T52" fmla="*/ 36 w 103"/>
                  <a:gd name="T53" fmla="*/ 96 h 117"/>
                  <a:gd name="T54" fmla="*/ 45 w 103"/>
                  <a:gd name="T55" fmla="*/ 98 h 117"/>
                  <a:gd name="T56" fmla="*/ 54 w 103"/>
                  <a:gd name="T57" fmla="*/ 100 h 117"/>
                  <a:gd name="T58" fmla="*/ 59 w 103"/>
                  <a:gd name="T59" fmla="*/ 100 h 117"/>
                  <a:gd name="T60" fmla="*/ 66 w 103"/>
                  <a:gd name="T61" fmla="*/ 98 h 117"/>
                  <a:gd name="T62" fmla="*/ 71 w 103"/>
                  <a:gd name="T63" fmla="*/ 94 h 117"/>
                  <a:gd name="T64" fmla="*/ 75 w 103"/>
                  <a:gd name="T65" fmla="*/ 91 h 117"/>
                  <a:gd name="T66" fmla="*/ 78 w 103"/>
                  <a:gd name="T67" fmla="*/ 87 h 117"/>
                  <a:gd name="T68" fmla="*/ 82 w 103"/>
                  <a:gd name="T69" fmla="*/ 82 h 117"/>
                  <a:gd name="T70" fmla="*/ 19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8 w 103"/>
                  <a:gd name="T77" fmla="*/ 33 h 117"/>
                  <a:gd name="T78" fmla="*/ 75 w 103"/>
                  <a:gd name="T79" fmla="*/ 28 h 117"/>
                  <a:gd name="T80" fmla="*/ 68 w 103"/>
                  <a:gd name="T81" fmla="*/ 23 h 117"/>
                  <a:gd name="T82" fmla="*/ 61 w 103"/>
                  <a:gd name="T83" fmla="*/ 19 h 117"/>
                  <a:gd name="T84" fmla="*/ 52 w 103"/>
                  <a:gd name="T85" fmla="*/ 19 h 117"/>
                  <a:gd name="T86" fmla="*/ 43 w 103"/>
                  <a:gd name="T87" fmla="*/ 19 h 117"/>
                  <a:gd name="T88" fmla="*/ 36 w 103"/>
                  <a:gd name="T89" fmla="*/ 21 h 117"/>
                  <a:gd name="T90" fmla="*/ 29 w 103"/>
                  <a:gd name="T91" fmla="*/ 26 h 117"/>
                  <a:gd name="T92" fmla="*/ 24 w 103"/>
                  <a:gd name="T93" fmla="*/ 32 h 117"/>
                  <a:gd name="T94" fmla="*/ 21 w 103"/>
                  <a:gd name="T95" fmla="*/ 39 h 117"/>
                  <a:gd name="T96" fmla="*/ 19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2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5"/>
                    </a:lnTo>
                    <a:lnTo>
                      <a:pt x="52" y="0"/>
                    </a:lnTo>
                    <a:lnTo>
                      <a:pt x="71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9" y="63"/>
                    </a:lnTo>
                    <a:lnTo>
                      <a:pt x="21" y="72"/>
                    </a:lnTo>
                    <a:lnTo>
                      <a:pt x="22" y="79"/>
                    </a:lnTo>
                    <a:lnTo>
                      <a:pt x="26" y="86"/>
                    </a:lnTo>
                    <a:lnTo>
                      <a:pt x="29" y="91"/>
                    </a:lnTo>
                    <a:lnTo>
                      <a:pt x="36" y="96"/>
                    </a:lnTo>
                    <a:lnTo>
                      <a:pt x="45" y="98"/>
                    </a:lnTo>
                    <a:lnTo>
                      <a:pt x="54" y="100"/>
                    </a:lnTo>
                    <a:lnTo>
                      <a:pt x="59" y="100"/>
                    </a:lnTo>
                    <a:lnTo>
                      <a:pt x="66" y="98"/>
                    </a:lnTo>
                    <a:lnTo>
                      <a:pt x="71" y="94"/>
                    </a:lnTo>
                    <a:lnTo>
                      <a:pt x="75" y="91"/>
                    </a:lnTo>
                    <a:lnTo>
                      <a:pt x="78" y="87"/>
                    </a:lnTo>
                    <a:lnTo>
                      <a:pt x="82" y="82"/>
                    </a:lnTo>
                    <a:close/>
                    <a:moveTo>
                      <a:pt x="19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8" y="33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1" y="19"/>
                    </a:lnTo>
                    <a:lnTo>
                      <a:pt x="52" y="19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6"/>
                    </a:lnTo>
                    <a:lnTo>
                      <a:pt x="24" y="32"/>
                    </a:lnTo>
                    <a:lnTo>
                      <a:pt x="21" y="39"/>
                    </a:lnTo>
                    <a:lnTo>
                      <a:pt x="1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3285" y="560"/>
                <a:ext cx="180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3498" y="789"/>
                <a:ext cx="59" cy="115"/>
              </a:xfrm>
              <a:custGeom>
                <a:avLst/>
                <a:gdLst>
                  <a:gd name="T0" fmla="*/ 0 w 59"/>
                  <a:gd name="T1" fmla="*/ 115 h 115"/>
                  <a:gd name="T2" fmla="*/ 0 w 59"/>
                  <a:gd name="T3" fmla="*/ 4 h 115"/>
                  <a:gd name="T4" fmla="*/ 17 w 59"/>
                  <a:gd name="T5" fmla="*/ 4 h 115"/>
                  <a:gd name="T6" fmla="*/ 17 w 59"/>
                  <a:gd name="T7" fmla="*/ 18 h 115"/>
                  <a:gd name="T8" fmla="*/ 23 w 59"/>
                  <a:gd name="T9" fmla="*/ 12 h 115"/>
                  <a:gd name="T10" fmla="*/ 26 w 59"/>
                  <a:gd name="T11" fmla="*/ 7 h 115"/>
                  <a:gd name="T12" fmla="*/ 30 w 59"/>
                  <a:gd name="T13" fmla="*/ 4 h 115"/>
                  <a:gd name="T14" fmla="*/ 35 w 59"/>
                  <a:gd name="T15" fmla="*/ 2 h 115"/>
                  <a:gd name="T16" fmla="*/ 40 w 59"/>
                  <a:gd name="T17" fmla="*/ 0 h 115"/>
                  <a:gd name="T18" fmla="*/ 49 w 59"/>
                  <a:gd name="T19" fmla="*/ 2 h 115"/>
                  <a:gd name="T20" fmla="*/ 59 w 59"/>
                  <a:gd name="T21" fmla="*/ 5 h 115"/>
                  <a:gd name="T22" fmla="*/ 52 w 59"/>
                  <a:gd name="T23" fmla="*/ 23 h 115"/>
                  <a:gd name="T24" fmla="*/ 45 w 59"/>
                  <a:gd name="T25" fmla="*/ 19 h 115"/>
                  <a:gd name="T26" fmla="*/ 40 w 59"/>
                  <a:gd name="T27" fmla="*/ 19 h 115"/>
                  <a:gd name="T28" fmla="*/ 35 w 59"/>
                  <a:gd name="T29" fmla="*/ 19 h 115"/>
                  <a:gd name="T30" fmla="*/ 30 w 59"/>
                  <a:gd name="T31" fmla="*/ 23 h 115"/>
                  <a:gd name="T32" fmla="*/ 26 w 59"/>
                  <a:gd name="T33" fmla="*/ 26 h 115"/>
                  <a:gd name="T34" fmla="*/ 23 w 59"/>
                  <a:gd name="T35" fmla="*/ 33 h 115"/>
                  <a:gd name="T36" fmla="*/ 21 w 59"/>
                  <a:gd name="T37" fmla="*/ 44 h 115"/>
                  <a:gd name="T38" fmla="*/ 21 w 59"/>
                  <a:gd name="T39" fmla="*/ 56 h 115"/>
                  <a:gd name="T40" fmla="*/ 21 w 59"/>
                  <a:gd name="T41" fmla="*/ 115 h 115"/>
                  <a:gd name="T42" fmla="*/ 0 w 59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7" y="4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6" y="7"/>
                    </a:lnTo>
                    <a:lnTo>
                      <a:pt x="30" y="4"/>
                    </a:lnTo>
                    <a:lnTo>
                      <a:pt x="35" y="2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9" y="5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40" y="19"/>
                    </a:lnTo>
                    <a:lnTo>
                      <a:pt x="35" y="19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3" y="33"/>
                    </a:lnTo>
                    <a:lnTo>
                      <a:pt x="21" y="44"/>
                    </a:lnTo>
                    <a:lnTo>
                      <a:pt x="21" y="56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5"/>
              <p:cNvSpPr>
                <a:spLocks noEditPoints="1"/>
              </p:cNvSpPr>
              <p:nvPr/>
            </p:nvSpPr>
            <p:spPr bwMode="auto">
              <a:xfrm>
                <a:off x="3569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6"/>
              <p:cNvSpPr>
                <a:spLocks noEditPoints="1"/>
              </p:cNvSpPr>
              <p:nvPr/>
            </p:nvSpPr>
            <p:spPr bwMode="auto">
              <a:xfrm>
                <a:off x="3608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6 w 96"/>
                  <a:gd name="T3" fmla="*/ 135 h 161"/>
                  <a:gd name="T4" fmla="*/ 33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3 w 96"/>
                  <a:gd name="T21" fmla="*/ 80 h 161"/>
                  <a:gd name="T22" fmla="*/ 2 w 96"/>
                  <a:gd name="T23" fmla="*/ 44 h 161"/>
                  <a:gd name="T24" fmla="*/ 10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3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4" y="131"/>
                    </a:lnTo>
                    <a:lnTo>
                      <a:pt x="26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40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6" y="136"/>
                    </a:lnTo>
                    <a:lnTo>
                      <a:pt x="70" y="133"/>
                    </a:lnTo>
                    <a:lnTo>
                      <a:pt x="73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6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6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7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3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5" y="93"/>
                    </a:lnTo>
                    <a:lnTo>
                      <a:pt x="40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3735" y="749"/>
                <a:ext cx="88" cy="155"/>
              </a:xfrm>
              <a:custGeom>
                <a:avLst/>
                <a:gdLst>
                  <a:gd name="T0" fmla="*/ 0 w 88"/>
                  <a:gd name="T1" fmla="*/ 155 h 155"/>
                  <a:gd name="T2" fmla="*/ 0 w 88"/>
                  <a:gd name="T3" fmla="*/ 0 h 155"/>
                  <a:gd name="T4" fmla="*/ 21 w 88"/>
                  <a:gd name="T5" fmla="*/ 0 h 155"/>
                  <a:gd name="T6" fmla="*/ 21 w 88"/>
                  <a:gd name="T7" fmla="*/ 58 h 155"/>
                  <a:gd name="T8" fmla="*/ 35 w 88"/>
                  <a:gd name="T9" fmla="*/ 45 h 155"/>
                  <a:gd name="T10" fmla="*/ 53 w 88"/>
                  <a:gd name="T11" fmla="*/ 40 h 155"/>
                  <a:gd name="T12" fmla="*/ 60 w 88"/>
                  <a:gd name="T13" fmla="*/ 42 h 155"/>
                  <a:gd name="T14" fmla="*/ 67 w 88"/>
                  <a:gd name="T15" fmla="*/ 44 h 155"/>
                  <a:gd name="T16" fmla="*/ 72 w 88"/>
                  <a:gd name="T17" fmla="*/ 45 h 155"/>
                  <a:gd name="T18" fmla="*/ 77 w 88"/>
                  <a:gd name="T19" fmla="*/ 49 h 155"/>
                  <a:gd name="T20" fmla="*/ 82 w 88"/>
                  <a:gd name="T21" fmla="*/ 54 h 155"/>
                  <a:gd name="T22" fmla="*/ 84 w 88"/>
                  <a:gd name="T23" fmla="*/ 59 h 155"/>
                  <a:gd name="T24" fmla="*/ 88 w 88"/>
                  <a:gd name="T25" fmla="*/ 66 h 155"/>
                  <a:gd name="T26" fmla="*/ 88 w 88"/>
                  <a:gd name="T27" fmla="*/ 73 h 155"/>
                  <a:gd name="T28" fmla="*/ 88 w 88"/>
                  <a:gd name="T29" fmla="*/ 84 h 155"/>
                  <a:gd name="T30" fmla="*/ 88 w 88"/>
                  <a:gd name="T31" fmla="*/ 155 h 155"/>
                  <a:gd name="T32" fmla="*/ 68 w 88"/>
                  <a:gd name="T33" fmla="*/ 155 h 155"/>
                  <a:gd name="T34" fmla="*/ 68 w 88"/>
                  <a:gd name="T35" fmla="*/ 85 h 155"/>
                  <a:gd name="T36" fmla="*/ 68 w 88"/>
                  <a:gd name="T37" fmla="*/ 77 h 155"/>
                  <a:gd name="T38" fmla="*/ 67 w 88"/>
                  <a:gd name="T39" fmla="*/ 70 h 155"/>
                  <a:gd name="T40" fmla="*/ 63 w 88"/>
                  <a:gd name="T41" fmla="*/ 65 h 155"/>
                  <a:gd name="T42" fmla="*/ 58 w 88"/>
                  <a:gd name="T43" fmla="*/ 61 h 155"/>
                  <a:gd name="T44" fmla="*/ 53 w 88"/>
                  <a:gd name="T45" fmla="*/ 59 h 155"/>
                  <a:gd name="T46" fmla="*/ 47 w 88"/>
                  <a:gd name="T47" fmla="*/ 59 h 155"/>
                  <a:gd name="T48" fmla="*/ 40 w 88"/>
                  <a:gd name="T49" fmla="*/ 59 h 155"/>
                  <a:gd name="T50" fmla="*/ 33 w 88"/>
                  <a:gd name="T51" fmla="*/ 63 h 155"/>
                  <a:gd name="T52" fmla="*/ 28 w 88"/>
                  <a:gd name="T53" fmla="*/ 68 h 155"/>
                  <a:gd name="T54" fmla="*/ 25 w 88"/>
                  <a:gd name="T55" fmla="*/ 75 h 155"/>
                  <a:gd name="T56" fmla="*/ 23 w 88"/>
                  <a:gd name="T57" fmla="*/ 80 h 155"/>
                  <a:gd name="T58" fmla="*/ 21 w 88"/>
                  <a:gd name="T59" fmla="*/ 87 h 155"/>
                  <a:gd name="T60" fmla="*/ 21 w 88"/>
                  <a:gd name="T61" fmla="*/ 94 h 155"/>
                  <a:gd name="T62" fmla="*/ 21 w 88"/>
                  <a:gd name="T63" fmla="*/ 155 h 155"/>
                  <a:gd name="T64" fmla="*/ 0 w 88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5"/>
                    </a:lnTo>
                    <a:lnTo>
                      <a:pt x="53" y="40"/>
                    </a:lnTo>
                    <a:lnTo>
                      <a:pt x="60" y="42"/>
                    </a:lnTo>
                    <a:lnTo>
                      <a:pt x="67" y="44"/>
                    </a:lnTo>
                    <a:lnTo>
                      <a:pt x="72" y="45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8" y="66"/>
                    </a:lnTo>
                    <a:lnTo>
                      <a:pt x="88" y="73"/>
                    </a:lnTo>
                    <a:lnTo>
                      <a:pt x="88" y="84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7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3" y="59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5" y="75"/>
                    </a:lnTo>
                    <a:lnTo>
                      <a:pt x="23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3843" y="752"/>
                <a:ext cx="55" cy="154"/>
              </a:xfrm>
              <a:custGeom>
                <a:avLst/>
                <a:gdLst>
                  <a:gd name="T0" fmla="*/ 53 w 55"/>
                  <a:gd name="T1" fmla="*/ 137 h 154"/>
                  <a:gd name="T2" fmla="*/ 55 w 55"/>
                  <a:gd name="T3" fmla="*/ 152 h 154"/>
                  <a:gd name="T4" fmla="*/ 48 w 55"/>
                  <a:gd name="T5" fmla="*/ 154 h 154"/>
                  <a:gd name="T6" fmla="*/ 41 w 55"/>
                  <a:gd name="T7" fmla="*/ 154 h 154"/>
                  <a:gd name="T8" fmla="*/ 34 w 55"/>
                  <a:gd name="T9" fmla="*/ 154 h 154"/>
                  <a:gd name="T10" fmla="*/ 28 w 55"/>
                  <a:gd name="T11" fmla="*/ 152 h 154"/>
                  <a:gd name="T12" fmla="*/ 25 w 55"/>
                  <a:gd name="T13" fmla="*/ 151 h 154"/>
                  <a:gd name="T14" fmla="*/ 20 w 55"/>
                  <a:gd name="T15" fmla="*/ 147 h 154"/>
                  <a:gd name="T16" fmla="*/ 16 w 55"/>
                  <a:gd name="T17" fmla="*/ 142 h 154"/>
                  <a:gd name="T18" fmla="*/ 14 w 55"/>
                  <a:gd name="T19" fmla="*/ 138 h 154"/>
                  <a:gd name="T20" fmla="*/ 14 w 55"/>
                  <a:gd name="T21" fmla="*/ 131 h 154"/>
                  <a:gd name="T22" fmla="*/ 14 w 55"/>
                  <a:gd name="T23" fmla="*/ 121 h 154"/>
                  <a:gd name="T24" fmla="*/ 14 w 55"/>
                  <a:gd name="T25" fmla="*/ 58 h 154"/>
                  <a:gd name="T26" fmla="*/ 0 w 55"/>
                  <a:gd name="T27" fmla="*/ 58 h 154"/>
                  <a:gd name="T28" fmla="*/ 0 w 55"/>
                  <a:gd name="T29" fmla="*/ 41 h 154"/>
                  <a:gd name="T30" fmla="*/ 14 w 55"/>
                  <a:gd name="T31" fmla="*/ 41 h 154"/>
                  <a:gd name="T32" fmla="*/ 14 w 55"/>
                  <a:gd name="T33" fmla="*/ 13 h 154"/>
                  <a:gd name="T34" fmla="*/ 34 w 55"/>
                  <a:gd name="T35" fmla="*/ 0 h 154"/>
                  <a:gd name="T36" fmla="*/ 34 w 55"/>
                  <a:gd name="T37" fmla="*/ 41 h 154"/>
                  <a:gd name="T38" fmla="*/ 53 w 55"/>
                  <a:gd name="T39" fmla="*/ 41 h 154"/>
                  <a:gd name="T40" fmla="*/ 53 w 55"/>
                  <a:gd name="T41" fmla="*/ 58 h 154"/>
                  <a:gd name="T42" fmla="*/ 34 w 55"/>
                  <a:gd name="T43" fmla="*/ 58 h 154"/>
                  <a:gd name="T44" fmla="*/ 34 w 55"/>
                  <a:gd name="T45" fmla="*/ 121 h 154"/>
                  <a:gd name="T46" fmla="*/ 34 w 55"/>
                  <a:gd name="T47" fmla="*/ 128 h 154"/>
                  <a:gd name="T48" fmla="*/ 35 w 55"/>
                  <a:gd name="T49" fmla="*/ 131 h 154"/>
                  <a:gd name="T50" fmla="*/ 37 w 55"/>
                  <a:gd name="T51" fmla="*/ 133 h 154"/>
                  <a:gd name="T52" fmla="*/ 39 w 55"/>
                  <a:gd name="T53" fmla="*/ 135 h 154"/>
                  <a:gd name="T54" fmla="*/ 41 w 55"/>
                  <a:gd name="T55" fmla="*/ 137 h 154"/>
                  <a:gd name="T56" fmla="*/ 44 w 55"/>
                  <a:gd name="T57" fmla="*/ 137 h 154"/>
                  <a:gd name="T58" fmla="*/ 48 w 55"/>
                  <a:gd name="T59" fmla="*/ 137 h 154"/>
                  <a:gd name="T60" fmla="*/ 53 w 55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4">
                    <a:moveTo>
                      <a:pt x="53" y="137"/>
                    </a:moveTo>
                    <a:lnTo>
                      <a:pt x="55" y="152"/>
                    </a:lnTo>
                    <a:lnTo>
                      <a:pt x="48" y="154"/>
                    </a:lnTo>
                    <a:lnTo>
                      <a:pt x="41" y="154"/>
                    </a:lnTo>
                    <a:lnTo>
                      <a:pt x="34" y="154"/>
                    </a:lnTo>
                    <a:lnTo>
                      <a:pt x="28" y="152"/>
                    </a:lnTo>
                    <a:lnTo>
                      <a:pt x="25" y="151"/>
                    </a:lnTo>
                    <a:lnTo>
                      <a:pt x="20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4" y="0"/>
                    </a:lnTo>
                    <a:lnTo>
                      <a:pt x="34" y="41"/>
                    </a:lnTo>
                    <a:lnTo>
                      <a:pt x="53" y="41"/>
                    </a:lnTo>
                    <a:lnTo>
                      <a:pt x="53" y="58"/>
                    </a:lnTo>
                    <a:lnTo>
                      <a:pt x="34" y="58"/>
                    </a:lnTo>
                    <a:lnTo>
                      <a:pt x="34" y="121"/>
                    </a:lnTo>
                    <a:lnTo>
                      <a:pt x="34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9" y="135"/>
                    </a:lnTo>
                    <a:lnTo>
                      <a:pt x="41" y="137"/>
                    </a:lnTo>
                    <a:lnTo>
                      <a:pt x="44" y="137"/>
                    </a:lnTo>
                    <a:lnTo>
                      <a:pt x="48" y="137"/>
                    </a:lnTo>
                    <a:lnTo>
                      <a:pt x="5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/>
              <p:cNvSpPr>
                <a:spLocks noEditPoints="1"/>
              </p:cNvSpPr>
              <p:nvPr/>
            </p:nvSpPr>
            <p:spPr bwMode="auto">
              <a:xfrm>
                <a:off x="3950" y="749"/>
                <a:ext cx="44" cy="201"/>
              </a:xfrm>
              <a:custGeom>
                <a:avLst/>
                <a:gdLst>
                  <a:gd name="T0" fmla="*/ 24 w 44"/>
                  <a:gd name="T1" fmla="*/ 21 h 201"/>
                  <a:gd name="T2" fmla="*/ 24 w 44"/>
                  <a:gd name="T3" fmla="*/ 0 h 201"/>
                  <a:gd name="T4" fmla="*/ 44 w 44"/>
                  <a:gd name="T5" fmla="*/ 0 h 201"/>
                  <a:gd name="T6" fmla="*/ 44 w 44"/>
                  <a:gd name="T7" fmla="*/ 21 h 201"/>
                  <a:gd name="T8" fmla="*/ 24 w 44"/>
                  <a:gd name="T9" fmla="*/ 21 h 201"/>
                  <a:gd name="T10" fmla="*/ 0 w 44"/>
                  <a:gd name="T11" fmla="*/ 197 h 201"/>
                  <a:gd name="T12" fmla="*/ 3 w 44"/>
                  <a:gd name="T13" fmla="*/ 180 h 201"/>
                  <a:gd name="T14" fmla="*/ 9 w 44"/>
                  <a:gd name="T15" fmla="*/ 182 h 201"/>
                  <a:gd name="T16" fmla="*/ 12 w 44"/>
                  <a:gd name="T17" fmla="*/ 182 h 201"/>
                  <a:gd name="T18" fmla="*/ 17 w 44"/>
                  <a:gd name="T19" fmla="*/ 182 h 201"/>
                  <a:gd name="T20" fmla="*/ 21 w 44"/>
                  <a:gd name="T21" fmla="*/ 178 h 201"/>
                  <a:gd name="T22" fmla="*/ 23 w 44"/>
                  <a:gd name="T23" fmla="*/ 175 h 201"/>
                  <a:gd name="T24" fmla="*/ 23 w 44"/>
                  <a:gd name="T25" fmla="*/ 168 h 201"/>
                  <a:gd name="T26" fmla="*/ 24 w 44"/>
                  <a:gd name="T27" fmla="*/ 159 h 201"/>
                  <a:gd name="T28" fmla="*/ 24 w 44"/>
                  <a:gd name="T29" fmla="*/ 44 h 201"/>
                  <a:gd name="T30" fmla="*/ 44 w 44"/>
                  <a:gd name="T31" fmla="*/ 44 h 201"/>
                  <a:gd name="T32" fmla="*/ 44 w 44"/>
                  <a:gd name="T33" fmla="*/ 161 h 201"/>
                  <a:gd name="T34" fmla="*/ 42 w 44"/>
                  <a:gd name="T35" fmla="*/ 178 h 201"/>
                  <a:gd name="T36" fmla="*/ 38 w 44"/>
                  <a:gd name="T37" fmla="*/ 190 h 201"/>
                  <a:gd name="T38" fmla="*/ 35 w 44"/>
                  <a:gd name="T39" fmla="*/ 194 h 201"/>
                  <a:gd name="T40" fmla="*/ 30 w 44"/>
                  <a:gd name="T41" fmla="*/ 197 h 201"/>
                  <a:gd name="T42" fmla="*/ 23 w 44"/>
                  <a:gd name="T43" fmla="*/ 199 h 201"/>
                  <a:gd name="T44" fmla="*/ 16 w 44"/>
                  <a:gd name="T45" fmla="*/ 201 h 201"/>
                  <a:gd name="T46" fmla="*/ 7 w 44"/>
                  <a:gd name="T47" fmla="*/ 199 h 201"/>
                  <a:gd name="T48" fmla="*/ 0 w 44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1">
                    <a:moveTo>
                      <a:pt x="24" y="21"/>
                    </a:moveTo>
                    <a:lnTo>
                      <a:pt x="24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4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9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1" y="178"/>
                    </a:lnTo>
                    <a:lnTo>
                      <a:pt x="23" y="175"/>
                    </a:lnTo>
                    <a:lnTo>
                      <a:pt x="23" y="168"/>
                    </a:lnTo>
                    <a:lnTo>
                      <a:pt x="24" y="159"/>
                    </a:lnTo>
                    <a:lnTo>
                      <a:pt x="24" y="44"/>
                    </a:lnTo>
                    <a:lnTo>
                      <a:pt x="44" y="44"/>
                    </a:lnTo>
                    <a:lnTo>
                      <a:pt x="44" y="161"/>
                    </a:lnTo>
                    <a:lnTo>
                      <a:pt x="42" y="178"/>
                    </a:lnTo>
                    <a:lnTo>
                      <a:pt x="38" y="190"/>
                    </a:lnTo>
                    <a:lnTo>
                      <a:pt x="35" y="194"/>
                    </a:lnTo>
                    <a:lnTo>
                      <a:pt x="30" y="197"/>
                    </a:lnTo>
                    <a:lnTo>
                      <a:pt x="23" y="199"/>
                    </a:lnTo>
                    <a:lnTo>
                      <a:pt x="16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0"/>
              <p:cNvSpPr>
                <a:spLocks noEditPoints="1"/>
              </p:cNvSpPr>
              <p:nvPr/>
            </p:nvSpPr>
            <p:spPr bwMode="auto">
              <a:xfrm>
                <a:off x="4018" y="789"/>
                <a:ext cx="101" cy="117"/>
              </a:xfrm>
              <a:custGeom>
                <a:avLst/>
                <a:gdLst>
                  <a:gd name="T0" fmla="*/ 0 w 101"/>
                  <a:gd name="T1" fmla="*/ 59 h 117"/>
                  <a:gd name="T2" fmla="*/ 2 w 101"/>
                  <a:gd name="T3" fmla="*/ 40 h 117"/>
                  <a:gd name="T4" fmla="*/ 9 w 101"/>
                  <a:gd name="T5" fmla="*/ 25 h 117"/>
                  <a:gd name="T6" fmla="*/ 17 w 101"/>
                  <a:gd name="T7" fmla="*/ 12 h 117"/>
                  <a:gd name="T8" fmla="*/ 33 w 101"/>
                  <a:gd name="T9" fmla="*/ 4 h 117"/>
                  <a:gd name="T10" fmla="*/ 51 w 101"/>
                  <a:gd name="T11" fmla="*/ 0 h 117"/>
                  <a:gd name="T12" fmla="*/ 72 w 101"/>
                  <a:gd name="T13" fmla="*/ 4 h 117"/>
                  <a:gd name="T14" fmla="*/ 87 w 101"/>
                  <a:gd name="T15" fmla="*/ 16 h 117"/>
                  <a:gd name="T16" fmla="*/ 98 w 101"/>
                  <a:gd name="T17" fmla="*/ 33 h 117"/>
                  <a:gd name="T18" fmla="*/ 101 w 101"/>
                  <a:gd name="T19" fmla="*/ 58 h 117"/>
                  <a:gd name="T20" fmla="*/ 100 w 101"/>
                  <a:gd name="T21" fmla="*/ 77 h 117"/>
                  <a:gd name="T22" fmla="*/ 96 w 101"/>
                  <a:gd name="T23" fmla="*/ 91 h 117"/>
                  <a:gd name="T24" fmla="*/ 91 w 101"/>
                  <a:gd name="T25" fmla="*/ 100 h 117"/>
                  <a:gd name="T26" fmla="*/ 84 w 101"/>
                  <a:gd name="T27" fmla="*/ 105 h 117"/>
                  <a:gd name="T28" fmla="*/ 77 w 101"/>
                  <a:gd name="T29" fmla="*/ 110 h 117"/>
                  <a:gd name="T30" fmla="*/ 68 w 101"/>
                  <a:gd name="T31" fmla="*/ 114 h 117"/>
                  <a:gd name="T32" fmla="*/ 61 w 101"/>
                  <a:gd name="T33" fmla="*/ 117 h 117"/>
                  <a:gd name="T34" fmla="*/ 51 w 101"/>
                  <a:gd name="T35" fmla="*/ 117 h 117"/>
                  <a:gd name="T36" fmla="*/ 31 w 101"/>
                  <a:gd name="T37" fmla="*/ 114 h 117"/>
                  <a:gd name="T38" fmla="*/ 14 w 101"/>
                  <a:gd name="T39" fmla="*/ 103 h 117"/>
                  <a:gd name="T40" fmla="*/ 4 w 101"/>
                  <a:gd name="T41" fmla="*/ 84 h 117"/>
                  <a:gd name="T42" fmla="*/ 0 w 101"/>
                  <a:gd name="T43" fmla="*/ 59 h 117"/>
                  <a:gd name="T44" fmla="*/ 21 w 101"/>
                  <a:gd name="T45" fmla="*/ 59 h 117"/>
                  <a:gd name="T46" fmla="*/ 23 w 101"/>
                  <a:gd name="T47" fmla="*/ 77 h 117"/>
                  <a:gd name="T48" fmla="*/ 30 w 101"/>
                  <a:gd name="T49" fmla="*/ 89 h 117"/>
                  <a:gd name="T50" fmla="*/ 35 w 101"/>
                  <a:gd name="T51" fmla="*/ 94 h 117"/>
                  <a:gd name="T52" fmla="*/ 44 w 101"/>
                  <a:gd name="T53" fmla="*/ 98 h 117"/>
                  <a:gd name="T54" fmla="*/ 51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3 w 101"/>
                  <a:gd name="T61" fmla="*/ 89 h 117"/>
                  <a:gd name="T62" fmla="*/ 79 w 101"/>
                  <a:gd name="T63" fmla="*/ 77 h 117"/>
                  <a:gd name="T64" fmla="*/ 82 w 101"/>
                  <a:gd name="T65" fmla="*/ 58 h 117"/>
                  <a:gd name="T66" fmla="*/ 79 w 101"/>
                  <a:gd name="T67" fmla="*/ 40 h 117"/>
                  <a:gd name="T68" fmla="*/ 73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1 w 101"/>
                  <a:gd name="T75" fmla="*/ 19 h 117"/>
                  <a:gd name="T76" fmla="*/ 44 w 101"/>
                  <a:gd name="T77" fmla="*/ 19 h 117"/>
                  <a:gd name="T78" fmla="*/ 35 w 101"/>
                  <a:gd name="T79" fmla="*/ 23 h 117"/>
                  <a:gd name="T80" fmla="*/ 30 w 101"/>
                  <a:gd name="T81" fmla="*/ 28 h 117"/>
                  <a:gd name="T82" fmla="*/ 23 w 101"/>
                  <a:gd name="T83" fmla="*/ 42 h 117"/>
                  <a:gd name="T84" fmla="*/ 21 w 101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7" y="12"/>
                    </a:lnTo>
                    <a:lnTo>
                      <a:pt x="33" y="4"/>
                    </a:lnTo>
                    <a:lnTo>
                      <a:pt x="51" y="0"/>
                    </a:lnTo>
                    <a:lnTo>
                      <a:pt x="72" y="4"/>
                    </a:lnTo>
                    <a:lnTo>
                      <a:pt x="87" y="16"/>
                    </a:lnTo>
                    <a:lnTo>
                      <a:pt x="98" y="33"/>
                    </a:lnTo>
                    <a:lnTo>
                      <a:pt x="101" y="58"/>
                    </a:lnTo>
                    <a:lnTo>
                      <a:pt x="100" y="77"/>
                    </a:lnTo>
                    <a:lnTo>
                      <a:pt x="96" y="91"/>
                    </a:lnTo>
                    <a:lnTo>
                      <a:pt x="91" y="100"/>
                    </a:lnTo>
                    <a:lnTo>
                      <a:pt x="84" y="105"/>
                    </a:lnTo>
                    <a:lnTo>
                      <a:pt x="77" y="110"/>
                    </a:lnTo>
                    <a:lnTo>
                      <a:pt x="68" y="114"/>
                    </a:lnTo>
                    <a:lnTo>
                      <a:pt x="61" y="117"/>
                    </a:lnTo>
                    <a:lnTo>
                      <a:pt x="51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5" y="94"/>
                    </a:lnTo>
                    <a:lnTo>
                      <a:pt x="44" y="98"/>
                    </a:lnTo>
                    <a:lnTo>
                      <a:pt x="51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79" y="77"/>
                    </a:lnTo>
                    <a:lnTo>
                      <a:pt x="82" y="58"/>
                    </a:lnTo>
                    <a:lnTo>
                      <a:pt x="79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1" y="19"/>
                    </a:lnTo>
                    <a:lnTo>
                      <a:pt x="44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2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1"/>
              <p:cNvSpPr>
                <a:spLocks noEditPoints="1"/>
              </p:cNvSpPr>
              <p:nvPr/>
            </p:nvSpPr>
            <p:spPr bwMode="auto">
              <a:xfrm>
                <a:off x="4144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/>
              <p:cNvSpPr>
                <a:spLocks/>
              </p:cNvSpPr>
              <p:nvPr/>
            </p:nvSpPr>
            <p:spPr bwMode="auto">
              <a:xfrm>
                <a:off x="4191" y="789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21 w 87"/>
                  <a:gd name="T5" fmla="*/ 4 h 115"/>
                  <a:gd name="T6" fmla="*/ 21 w 87"/>
                  <a:gd name="T7" fmla="*/ 19 h 115"/>
                  <a:gd name="T8" fmla="*/ 30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3 w 87"/>
                  <a:gd name="T15" fmla="*/ 2 h 115"/>
                  <a:gd name="T16" fmla="*/ 70 w 87"/>
                  <a:gd name="T17" fmla="*/ 4 h 115"/>
                  <a:gd name="T18" fmla="*/ 77 w 87"/>
                  <a:gd name="T19" fmla="*/ 9 h 115"/>
                  <a:gd name="T20" fmla="*/ 82 w 87"/>
                  <a:gd name="T21" fmla="*/ 14 h 115"/>
                  <a:gd name="T22" fmla="*/ 85 w 87"/>
                  <a:gd name="T23" fmla="*/ 21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8 w 87"/>
                  <a:gd name="T39" fmla="*/ 40 h 115"/>
                  <a:gd name="T40" fmla="*/ 66 w 87"/>
                  <a:gd name="T41" fmla="*/ 35 h 115"/>
                  <a:gd name="T42" fmla="*/ 66 w 87"/>
                  <a:gd name="T43" fmla="*/ 32 h 115"/>
                  <a:gd name="T44" fmla="*/ 63 w 87"/>
                  <a:gd name="T45" fmla="*/ 26 h 115"/>
                  <a:gd name="T46" fmla="*/ 59 w 87"/>
                  <a:gd name="T47" fmla="*/ 21 h 115"/>
                  <a:gd name="T48" fmla="*/ 54 w 87"/>
                  <a:gd name="T49" fmla="*/ 19 h 115"/>
                  <a:gd name="T50" fmla="*/ 47 w 87"/>
                  <a:gd name="T51" fmla="*/ 19 h 115"/>
                  <a:gd name="T52" fmla="*/ 40 w 87"/>
                  <a:gd name="T53" fmla="*/ 19 h 115"/>
                  <a:gd name="T54" fmla="*/ 35 w 87"/>
                  <a:gd name="T55" fmla="*/ 21 h 115"/>
                  <a:gd name="T56" fmla="*/ 28 w 87"/>
                  <a:gd name="T57" fmla="*/ 26 h 115"/>
                  <a:gd name="T58" fmla="*/ 23 w 87"/>
                  <a:gd name="T59" fmla="*/ 37 h 115"/>
                  <a:gd name="T60" fmla="*/ 21 w 87"/>
                  <a:gd name="T61" fmla="*/ 54 h 115"/>
                  <a:gd name="T62" fmla="*/ 21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5" y="21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6" y="35"/>
                    </a:lnTo>
                    <a:lnTo>
                      <a:pt x="66" y="32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3"/>
              <p:cNvSpPr>
                <a:spLocks/>
              </p:cNvSpPr>
              <p:nvPr/>
            </p:nvSpPr>
            <p:spPr bwMode="auto">
              <a:xfrm>
                <a:off x="4299" y="752"/>
                <a:ext cx="54" cy="154"/>
              </a:xfrm>
              <a:custGeom>
                <a:avLst/>
                <a:gdLst>
                  <a:gd name="T0" fmla="*/ 52 w 54"/>
                  <a:gd name="T1" fmla="*/ 137 h 154"/>
                  <a:gd name="T2" fmla="*/ 54 w 54"/>
                  <a:gd name="T3" fmla="*/ 152 h 154"/>
                  <a:gd name="T4" fmla="*/ 47 w 54"/>
                  <a:gd name="T5" fmla="*/ 154 h 154"/>
                  <a:gd name="T6" fmla="*/ 40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4 w 54"/>
                  <a:gd name="T13" fmla="*/ 151 h 154"/>
                  <a:gd name="T14" fmla="*/ 19 w 54"/>
                  <a:gd name="T15" fmla="*/ 147 h 154"/>
                  <a:gd name="T16" fmla="*/ 16 w 54"/>
                  <a:gd name="T17" fmla="*/ 142 h 154"/>
                  <a:gd name="T18" fmla="*/ 14 w 54"/>
                  <a:gd name="T19" fmla="*/ 138 h 154"/>
                  <a:gd name="T20" fmla="*/ 14 w 54"/>
                  <a:gd name="T21" fmla="*/ 131 h 154"/>
                  <a:gd name="T22" fmla="*/ 14 w 54"/>
                  <a:gd name="T23" fmla="*/ 121 h 154"/>
                  <a:gd name="T24" fmla="*/ 14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4 w 54"/>
                  <a:gd name="T31" fmla="*/ 41 h 154"/>
                  <a:gd name="T32" fmla="*/ 14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2 w 54"/>
                  <a:gd name="T39" fmla="*/ 41 h 154"/>
                  <a:gd name="T40" fmla="*/ 52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7 w 54"/>
                  <a:gd name="T51" fmla="*/ 133 h 154"/>
                  <a:gd name="T52" fmla="*/ 38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2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2" y="137"/>
                    </a:moveTo>
                    <a:lnTo>
                      <a:pt x="54" y="152"/>
                    </a:lnTo>
                    <a:lnTo>
                      <a:pt x="47" y="154"/>
                    </a:lnTo>
                    <a:lnTo>
                      <a:pt x="40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4" y="151"/>
                    </a:lnTo>
                    <a:lnTo>
                      <a:pt x="19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2" y="41"/>
                    </a:lnTo>
                    <a:lnTo>
                      <a:pt x="52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8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4"/>
              <p:cNvSpPr>
                <a:spLocks noEditPoints="1"/>
              </p:cNvSpPr>
              <p:nvPr/>
            </p:nvSpPr>
            <p:spPr bwMode="auto">
              <a:xfrm>
                <a:off x="4425" y="789"/>
                <a:ext cx="101" cy="117"/>
              </a:xfrm>
              <a:custGeom>
                <a:avLst/>
                <a:gdLst>
                  <a:gd name="T0" fmla="*/ 64 w 101"/>
                  <a:gd name="T1" fmla="*/ 108 h 117"/>
                  <a:gd name="T2" fmla="*/ 45 w 101"/>
                  <a:gd name="T3" fmla="*/ 117 h 117"/>
                  <a:gd name="T4" fmla="*/ 28 w 101"/>
                  <a:gd name="T5" fmla="*/ 117 h 117"/>
                  <a:gd name="T6" fmla="*/ 14 w 101"/>
                  <a:gd name="T7" fmla="*/ 112 h 117"/>
                  <a:gd name="T8" fmla="*/ 3 w 101"/>
                  <a:gd name="T9" fmla="*/ 101 h 117"/>
                  <a:gd name="T10" fmla="*/ 0 w 101"/>
                  <a:gd name="T11" fmla="*/ 86 h 117"/>
                  <a:gd name="T12" fmla="*/ 3 w 101"/>
                  <a:gd name="T13" fmla="*/ 70 h 117"/>
                  <a:gd name="T14" fmla="*/ 12 w 101"/>
                  <a:gd name="T15" fmla="*/ 59 h 117"/>
                  <a:gd name="T16" fmla="*/ 24 w 101"/>
                  <a:gd name="T17" fmla="*/ 52 h 117"/>
                  <a:gd name="T18" fmla="*/ 40 w 101"/>
                  <a:gd name="T19" fmla="*/ 49 h 117"/>
                  <a:gd name="T20" fmla="*/ 71 w 101"/>
                  <a:gd name="T21" fmla="*/ 44 h 117"/>
                  <a:gd name="T22" fmla="*/ 71 w 101"/>
                  <a:gd name="T23" fmla="*/ 39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9 h 117"/>
                  <a:gd name="T30" fmla="*/ 35 w 101"/>
                  <a:gd name="T31" fmla="*/ 21 h 117"/>
                  <a:gd name="T32" fmla="*/ 28 w 101"/>
                  <a:gd name="T33" fmla="*/ 26 h 117"/>
                  <a:gd name="T34" fmla="*/ 22 w 101"/>
                  <a:gd name="T35" fmla="*/ 37 h 117"/>
                  <a:gd name="T36" fmla="*/ 3 w 101"/>
                  <a:gd name="T37" fmla="*/ 26 h 117"/>
                  <a:gd name="T38" fmla="*/ 10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2 w 101"/>
                  <a:gd name="T45" fmla="*/ 0 h 117"/>
                  <a:gd name="T46" fmla="*/ 68 w 101"/>
                  <a:gd name="T47" fmla="*/ 2 h 117"/>
                  <a:gd name="T48" fmla="*/ 82 w 101"/>
                  <a:gd name="T49" fmla="*/ 7 h 117"/>
                  <a:gd name="T50" fmla="*/ 90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4 w 101"/>
                  <a:gd name="T57" fmla="*/ 87 h 117"/>
                  <a:gd name="T58" fmla="*/ 97 w 101"/>
                  <a:gd name="T59" fmla="*/ 107 h 117"/>
                  <a:gd name="T60" fmla="*/ 80 w 101"/>
                  <a:gd name="T61" fmla="*/ 115 h 117"/>
                  <a:gd name="T62" fmla="*/ 73 w 101"/>
                  <a:gd name="T63" fmla="*/ 101 h 117"/>
                  <a:gd name="T64" fmla="*/ 64 w 101"/>
                  <a:gd name="T65" fmla="*/ 63 h 117"/>
                  <a:gd name="T66" fmla="*/ 43 w 101"/>
                  <a:gd name="T67" fmla="*/ 68 h 117"/>
                  <a:gd name="T68" fmla="*/ 29 w 101"/>
                  <a:gd name="T69" fmla="*/ 70 h 117"/>
                  <a:gd name="T70" fmla="*/ 22 w 101"/>
                  <a:gd name="T71" fmla="*/ 77 h 117"/>
                  <a:gd name="T72" fmla="*/ 21 w 101"/>
                  <a:gd name="T73" fmla="*/ 84 h 117"/>
                  <a:gd name="T74" fmla="*/ 22 w 101"/>
                  <a:gd name="T75" fmla="*/ 91 h 117"/>
                  <a:gd name="T76" fmla="*/ 29 w 101"/>
                  <a:gd name="T77" fmla="*/ 98 h 117"/>
                  <a:gd name="T78" fmla="*/ 40 w 101"/>
                  <a:gd name="T79" fmla="*/ 100 h 117"/>
                  <a:gd name="T80" fmla="*/ 57 w 101"/>
                  <a:gd name="T81" fmla="*/ 94 h 117"/>
                  <a:gd name="T82" fmla="*/ 68 w 101"/>
                  <a:gd name="T83" fmla="*/ 84 h 117"/>
                  <a:gd name="T84" fmla="*/ 71 w 101"/>
                  <a:gd name="T85" fmla="*/ 73 h 117"/>
                  <a:gd name="T86" fmla="*/ 71 w 101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73" y="101"/>
                    </a:moveTo>
                    <a:lnTo>
                      <a:pt x="64" y="108"/>
                    </a:lnTo>
                    <a:lnTo>
                      <a:pt x="54" y="114"/>
                    </a:lnTo>
                    <a:lnTo>
                      <a:pt x="45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2"/>
                    </a:lnTo>
                    <a:lnTo>
                      <a:pt x="8" y="108"/>
                    </a:lnTo>
                    <a:lnTo>
                      <a:pt x="3" y="101"/>
                    </a:lnTo>
                    <a:lnTo>
                      <a:pt x="1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9"/>
                    </a:lnTo>
                    <a:lnTo>
                      <a:pt x="19" y="56"/>
                    </a:lnTo>
                    <a:lnTo>
                      <a:pt x="24" y="52"/>
                    </a:lnTo>
                    <a:lnTo>
                      <a:pt x="31" y="51"/>
                    </a:lnTo>
                    <a:lnTo>
                      <a:pt x="40" y="49"/>
                    </a:lnTo>
                    <a:lnTo>
                      <a:pt x="59" y="47"/>
                    </a:lnTo>
                    <a:lnTo>
                      <a:pt x="71" y="44"/>
                    </a:lnTo>
                    <a:lnTo>
                      <a:pt x="71" y="40"/>
                    </a:lnTo>
                    <a:lnTo>
                      <a:pt x="71" y="39"/>
                    </a:lnTo>
                    <a:lnTo>
                      <a:pt x="71" y="33"/>
                    </a:lnTo>
                    <a:lnTo>
                      <a:pt x="70" y="28"/>
                    </a:lnTo>
                    <a:lnTo>
                      <a:pt x="66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4" y="30"/>
                    </a:lnTo>
                    <a:lnTo>
                      <a:pt x="22" y="37"/>
                    </a:lnTo>
                    <a:lnTo>
                      <a:pt x="1" y="35"/>
                    </a:lnTo>
                    <a:lnTo>
                      <a:pt x="3" y="26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4" y="11"/>
                    </a:lnTo>
                    <a:lnTo>
                      <a:pt x="21" y="7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2" y="7"/>
                    </a:lnTo>
                    <a:lnTo>
                      <a:pt x="87" y="12"/>
                    </a:lnTo>
                    <a:lnTo>
                      <a:pt x="90" y="18"/>
                    </a:lnTo>
                    <a:lnTo>
                      <a:pt x="92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4" y="87"/>
                    </a:lnTo>
                    <a:lnTo>
                      <a:pt x="96" y="100"/>
                    </a:lnTo>
                    <a:lnTo>
                      <a:pt x="97" y="107"/>
                    </a:lnTo>
                    <a:lnTo>
                      <a:pt x="101" y="115"/>
                    </a:lnTo>
                    <a:lnTo>
                      <a:pt x="80" y="115"/>
                    </a:lnTo>
                    <a:lnTo>
                      <a:pt x="77" y="108"/>
                    </a:lnTo>
                    <a:lnTo>
                      <a:pt x="73" y="101"/>
                    </a:lnTo>
                    <a:close/>
                    <a:moveTo>
                      <a:pt x="71" y="61"/>
                    </a:moveTo>
                    <a:lnTo>
                      <a:pt x="64" y="63"/>
                    </a:lnTo>
                    <a:lnTo>
                      <a:pt x="56" y="65"/>
                    </a:lnTo>
                    <a:lnTo>
                      <a:pt x="43" y="68"/>
                    </a:lnTo>
                    <a:lnTo>
                      <a:pt x="35" y="68"/>
                    </a:lnTo>
                    <a:lnTo>
                      <a:pt x="29" y="70"/>
                    </a:lnTo>
                    <a:lnTo>
                      <a:pt x="26" y="73"/>
                    </a:lnTo>
                    <a:lnTo>
                      <a:pt x="22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2" y="91"/>
                    </a:lnTo>
                    <a:lnTo>
                      <a:pt x="26" y="94"/>
                    </a:lnTo>
                    <a:lnTo>
                      <a:pt x="29" y="98"/>
                    </a:lnTo>
                    <a:lnTo>
                      <a:pt x="35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7" y="94"/>
                    </a:lnTo>
                    <a:lnTo>
                      <a:pt x="64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1" y="73"/>
                    </a:lnTo>
                    <a:lnTo>
                      <a:pt x="71" y="66"/>
                    </a:ln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5"/>
              <p:cNvSpPr>
                <a:spLocks/>
              </p:cNvSpPr>
              <p:nvPr/>
            </p:nvSpPr>
            <p:spPr bwMode="auto">
              <a:xfrm>
                <a:off x="4550" y="789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28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1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1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5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1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1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28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1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6"/>
              <p:cNvSpPr>
                <a:spLocks noEditPoints="1"/>
              </p:cNvSpPr>
              <p:nvPr/>
            </p:nvSpPr>
            <p:spPr bwMode="auto">
              <a:xfrm>
                <a:off x="4660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7 w 96"/>
                  <a:gd name="T3" fmla="*/ 135 h 161"/>
                  <a:gd name="T4" fmla="*/ 34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7 w 96"/>
                  <a:gd name="T19" fmla="*/ 110 h 161"/>
                  <a:gd name="T20" fmla="*/ 4 w 96"/>
                  <a:gd name="T21" fmla="*/ 80 h 161"/>
                  <a:gd name="T22" fmla="*/ 2 w 96"/>
                  <a:gd name="T23" fmla="*/ 44 h 161"/>
                  <a:gd name="T24" fmla="*/ 9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4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1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1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7" y="135"/>
                    </a:lnTo>
                    <a:lnTo>
                      <a:pt x="28" y="138"/>
                    </a:lnTo>
                    <a:lnTo>
                      <a:pt x="34" y="140"/>
                    </a:lnTo>
                    <a:lnTo>
                      <a:pt x="41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7" y="136"/>
                    </a:lnTo>
                    <a:lnTo>
                      <a:pt x="70" y="133"/>
                    </a:lnTo>
                    <a:lnTo>
                      <a:pt x="74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7" y="110"/>
                    </a:lnTo>
                    <a:lnTo>
                      <a:pt x="13" y="98"/>
                    </a:lnTo>
                    <a:lnTo>
                      <a:pt x="4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6" y="28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5" y="122"/>
                    </a:lnTo>
                    <a:lnTo>
                      <a:pt x="91" y="136"/>
                    </a:lnTo>
                    <a:lnTo>
                      <a:pt x="88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6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6" y="140"/>
                    </a:lnTo>
                    <a:lnTo>
                      <a:pt x="4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4" y="93"/>
                    </a:lnTo>
                    <a:lnTo>
                      <a:pt x="41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4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7"/>
              <p:cNvSpPr>
                <a:spLocks noChangeArrowheads="1"/>
              </p:cNvSpPr>
              <p:nvPr/>
            </p:nvSpPr>
            <p:spPr bwMode="auto">
              <a:xfrm>
                <a:off x="4788" y="749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8"/>
              <p:cNvSpPr>
                <a:spLocks noEditPoints="1"/>
              </p:cNvSpPr>
              <p:nvPr/>
            </p:nvSpPr>
            <p:spPr bwMode="auto">
              <a:xfrm>
                <a:off x="4826" y="789"/>
                <a:ext cx="103" cy="117"/>
              </a:xfrm>
              <a:custGeom>
                <a:avLst/>
                <a:gdLst>
                  <a:gd name="T0" fmla="*/ 84 w 103"/>
                  <a:gd name="T1" fmla="*/ 82 h 117"/>
                  <a:gd name="T2" fmla="*/ 103 w 103"/>
                  <a:gd name="T3" fmla="*/ 84 h 117"/>
                  <a:gd name="T4" fmla="*/ 100 w 103"/>
                  <a:gd name="T5" fmla="*/ 93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1 h 117"/>
                  <a:gd name="T18" fmla="*/ 4 w 103"/>
                  <a:gd name="T19" fmla="*/ 84 h 117"/>
                  <a:gd name="T20" fmla="*/ 0 w 103"/>
                  <a:gd name="T21" fmla="*/ 59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4 h 117"/>
                  <a:gd name="T28" fmla="*/ 53 w 103"/>
                  <a:gd name="T29" fmla="*/ 0 h 117"/>
                  <a:gd name="T30" fmla="*/ 73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2 w 103"/>
                  <a:gd name="T51" fmla="*/ 91 h 117"/>
                  <a:gd name="T52" fmla="*/ 37 w 103"/>
                  <a:gd name="T53" fmla="*/ 94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1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7 w 103"/>
                  <a:gd name="T65" fmla="*/ 91 h 117"/>
                  <a:gd name="T66" fmla="*/ 80 w 103"/>
                  <a:gd name="T67" fmla="*/ 87 h 117"/>
                  <a:gd name="T68" fmla="*/ 84 w 103"/>
                  <a:gd name="T69" fmla="*/ 82 h 117"/>
                  <a:gd name="T70" fmla="*/ 21 w 103"/>
                  <a:gd name="T71" fmla="*/ 45 h 117"/>
                  <a:gd name="T72" fmla="*/ 84 w 103"/>
                  <a:gd name="T73" fmla="*/ 45 h 117"/>
                  <a:gd name="T74" fmla="*/ 82 w 103"/>
                  <a:gd name="T75" fmla="*/ 39 h 117"/>
                  <a:gd name="T76" fmla="*/ 80 w 103"/>
                  <a:gd name="T77" fmla="*/ 32 h 117"/>
                  <a:gd name="T78" fmla="*/ 77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3 w 103"/>
                  <a:gd name="T95" fmla="*/ 39 h 117"/>
                  <a:gd name="T96" fmla="*/ 21 w 103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100" y="93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1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3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2" y="91"/>
                    </a:lnTo>
                    <a:lnTo>
                      <a:pt x="37" y="94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1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7" y="91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9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3" y="39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3285" y="822"/>
                <a:ext cx="180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0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 bwMode="auto">
            <a:xfrm>
              <a:off x="1004669" y="914116"/>
              <a:ext cx="1510350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Anti-phase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567601" y="1764874"/>
            <a:ext cx="4769829" cy="2971700"/>
            <a:chOff x="4749155" y="805559"/>
            <a:chExt cx="4142232" cy="2638594"/>
          </a:xfrm>
        </p:grpSpPr>
        <p:grpSp>
          <p:nvGrpSpPr>
            <p:cNvPr id="98" name="Group 93"/>
            <p:cNvGrpSpPr>
              <a:grpSpLocks noChangeAspect="1"/>
            </p:cNvGrpSpPr>
            <p:nvPr/>
          </p:nvGrpSpPr>
          <p:grpSpPr bwMode="auto">
            <a:xfrm>
              <a:off x="4749155" y="805559"/>
              <a:ext cx="4142232" cy="2638594"/>
              <a:chOff x="15" y="334"/>
              <a:chExt cx="5730" cy="3650"/>
            </a:xfrm>
          </p:grpSpPr>
          <p:sp>
            <p:nvSpPr>
              <p:cNvPr id="99" name="AutoShape 92"/>
              <p:cNvSpPr>
                <a:spLocks noChangeAspect="1" noChangeArrowheads="1" noTextEdit="1"/>
              </p:cNvSpPr>
              <p:nvPr/>
            </p:nvSpPr>
            <p:spPr bwMode="auto">
              <a:xfrm>
                <a:off x="15" y="336"/>
                <a:ext cx="5730" cy="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15" y="336"/>
                <a:ext cx="5430" cy="364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5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430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96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287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97"/>
              <p:cNvSpPr>
                <a:spLocks noChangeArrowheads="1"/>
              </p:cNvSpPr>
              <p:nvPr/>
            </p:nvSpPr>
            <p:spPr bwMode="auto">
              <a:xfrm>
                <a:off x="760" y="610"/>
                <a:ext cx="4442" cy="270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442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99"/>
              <p:cNvSpPr>
                <a:spLocks noChangeShapeType="1"/>
              </p:cNvSpPr>
              <p:nvPr/>
            </p:nvSpPr>
            <p:spPr bwMode="auto">
              <a:xfrm flipV="1">
                <a:off x="76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0"/>
              <p:cNvSpPr>
                <a:spLocks noChangeShapeType="1"/>
              </p:cNvSpPr>
              <p:nvPr/>
            </p:nvSpPr>
            <p:spPr bwMode="auto">
              <a:xfrm flipV="1">
                <a:off x="2239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01"/>
              <p:cNvSpPr>
                <a:spLocks noChangeShapeType="1"/>
              </p:cNvSpPr>
              <p:nvPr/>
            </p:nvSpPr>
            <p:spPr bwMode="auto">
              <a:xfrm flipV="1">
                <a:off x="372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 flipV="1">
                <a:off x="5202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69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6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8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6 w 113"/>
                  <a:gd name="T23" fmla="*/ 14 h 173"/>
                  <a:gd name="T24" fmla="*/ 99 w 113"/>
                  <a:gd name="T25" fmla="*/ 21 h 173"/>
                  <a:gd name="T26" fmla="*/ 105 w 113"/>
                  <a:gd name="T27" fmla="*/ 33 h 173"/>
                  <a:gd name="T28" fmla="*/ 110 w 113"/>
                  <a:gd name="T29" fmla="*/ 47 h 173"/>
                  <a:gd name="T30" fmla="*/ 113 w 113"/>
                  <a:gd name="T31" fmla="*/ 64 h 173"/>
                  <a:gd name="T32" fmla="*/ 113 w 113"/>
                  <a:gd name="T33" fmla="*/ 87 h 173"/>
                  <a:gd name="T34" fmla="*/ 112 w 113"/>
                  <a:gd name="T35" fmla="*/ 114 h 173"/>
                  <a:gd name="T36" fmla="*/ 108 w 113"/>
                  <a:gd name="T37" fmla="*/ 135 h 173"/>
                  <a:gd name="T38" fmla="*/ 99 w 113"/>
                  <a:gd name="T39" fmla="*/ 153 h 173"/>
                  <a:gd name="T40" fmla="*/ 89 w 113"/>
                  <a:gd name="T41" fmla="*/ 165 h 173"/>
                  <a:gd name="T42" fmla="*/ 75 w 113"/>
                  <a:gd name="T43" fmla="*/ 172 h 173"/>
                  <a:gd name="T44" fmla="*/ 58 w 113"/>
                  <a:gd name="T45" fmla="*/ 173 h 173"/>
                  <a:gd name="T46" fmla="*/ 35 w 113"/>
                  <a:gd name="T47" fmla="*/ 170 h 173"/>
                  <a:gd name="T48" fmla="*/ 18 w 113"/>
                  <a:gd name="T49" fmla="*/ 158 h 173"/>
                  <a:gd name="T50" fmla="*/ 9 w 113"/>
                  <a:gd name="T51" fmla="*/ 139 h 173"/>
                  <a:gd name="T52" fmla="*/ 4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5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9 w 113"/>
                  <a:gd name="T65" fmla="*/ 147 h 173"/>
                  <a:gd name="T66" fmla="*/ 44 w 113"/>
                  <a:gd name="T67" fmla="*/ 151 h 173"/>
                  <a:gd name="T68" fmla="*/ 51 w 113"/>
                  <a:gd name="T69" fmla="*/ 153 h 173"/>
                  <a:gd name="T70" fmla="*/ 58 w 113"/>
                  <a:gd name="T71" fmla="*/ 154 h 173"/>
                  <a:gd name="T72" fmla="*/ 65 w 113"/>
                  <a:gd name="T73" fmla="*/ 153 h 173"/>
                  <a:gd name="T74" fmla="*/ 70 w 113"/>
                  <a:gd name="T75" fmla="*/ 151 h 173"/>
                  <a:gd name="T76" fmla="*/ 77 w 113"/>
                  <a:gd name="T77" fmla="*/ 147 h 173"/>
                  <a:gd name="T78" fmla="*/ 82 w 113"/>
                  <a:gd name="T79" fmla="*/ 140 h 173"/>
                  <a:gd name="T80" fmla="*/ 87 w 113"/>
                  <a:gd name="T81" fmla="*/ 130 h 173"/>
                  <a:gd name="T82" fmla="*/ 91 w 113"/>
                  <a:gd name="T83" fmla="*/ 111 h 173"/>
                  <a:gd name="T84" fmla="*/ 91 w 113"/>
                  <a:gd name="T85" fmla="*/ 87 h 173"/>
                  <a:gd name="T86" fmla="*/ 91 w 113"/>
                  <a:gd name="T87" fmla="*/ 62 h 173"/>
                  <a:gd name="T88" fmla="*/ 87 w 113"/>
                  <a:gd name="T89" fmla="*/ 45 h 173"/>
                  <a:gd name="T90" fmla="*/ 82 w 113"/>
                  <a:gd name="T91" fmla="*/ 33 h 173"/>
                  <a:gd name="T92" fmla="*/ 77 w 113"/>
                  <a:gd name="T93" fmla="*/ 26 h 173"/>
                  <a:gd name="T94" fmla="*/ 72 w 113"/>
                  <a:gd name="T95" fmla="*/ 22 h 173"/>
                  <a:gd name="T96" fmla="*/ 65 w 113"/>
                  <a:gd name="T97" fmla="*/ 21 h 173"/>
                  <a:gd name="T98" fmla="*/ 58 w 113"/>
                  <a:gd name="T99" fmla="*/ 19 h 173"/>
                  <a:gd name="T100" fmla="*/ 51 w 113"/>
                  <a:gd name="T101" fmla="*/ 19 h 173"/>
                  <a:gd name="T102" fmla="*/ 44 w 113"/>
                  <a:gd name="T103" fmla="*/ 22 h 173"/>
                  <a:gd name="T104" fmla="*/ 39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5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6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6" y="14"/>
                    </a:lnTo>
                    <a:lnTo>
                      <a:pt x="99" y="21"/>
                    </a:lnTo>
                    <a:lnTo>
                      <a:pt x="105" y="33"/>
                    </a:lnTo>
                    <a:lnTo>
                      <a:pt x="110" y="47"/>
                    </a:lnTo>
                    <a:lnTo>
                      <a:pt x="113" y="64"/>
                    </a:lnTo>
                    <a:lnTo>
                      <a:pt x="113" y="87"/>
                    </a:lnTo>
                    <a:lnTo>
                      <a:pt x="112" y="114"/>
                    </a:lnTo>
                    <a:lnTo>
                      <a:pt x="108" y="135"/>
                    </a:lnTo>
                    <a:lnTo>
                      <a:pt x="99" y="153"/>
                    </a:lnTo>
                    <a:lnTo>
                      <a:pt x="89" y="165"/>
                    </a:lnTo>
                    <a:lnTo>
                      <a:pt x="75" y="172"/>
                    </a:lnTo>
                    <a:lnTo>
                      <a:pt x="58" y="173"/>
                    </a:lnTo>
                    <a:lnTo>
                      <a:pt x="35" y="170"/>
                    </a:lnTo>
                    <a:lnTo>
                      <a:pt x="18" y="158"/>
                    </a:lnTo>
                    <a:lnTo>
                      <a:pt x="9" y="139"/>
                    </a:lnTo>
                    <a:lnTo>
                      <a:pt x="4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9" y="147"/>
                    </a:lnTo>
                    <a:lnTo>
                      <a:pt x="44" y="151"/>
                    </a:lnTo>
                    <a:lnTo>
                      <a:pt x="51" y="153"/>
                    </a:lnTo>
                    <a:lnTo>
                      <a:pt x="58" y="154"/>
                    </a:lnTo>
                    <a:lnTo>
                      <a:pt x="65" y="153"/>
                    </a:lnTo>
                    <a:lnTo>
                      <a:pt x="70" y="151"/>
                    </a:lnTo>
                    <a:lnTo>
                      <a:pt x="77" y="147"/>
                    </a:lnTo>
                    <a:lnTo>
                      <a:pt x="82" y="140"/>
                    </a:lnTo>
                    <a:lnTo>
                      <a:pt x="87" y="130"/>
                    </a:lnTo>
                    <a:lnTo>
                      <a:pt x="91" y="111"/>
                    </a:lnTo>
                    <a:lnTo>
                      <a:pt x="91" y="87"/>
                    </a:lnTo>
                    <a:lnTo>
                      <a:pt x="91" y="62"/>
                    </a:lnTo>
                    <a:lnTo>
                      <a:pt x="87" y="45"/>
                    </a:lnTo>
                    <a:lnTo>
                      <a:pt x="82" y="33"/>
                    </a:lnTo>
                    <a:lnTo>
                      <a:pt x="77" y="26"/>
                    </a:lnTo>
                    <a:lnTo>
                      <a:pt x="72" y="22"/>
                    </a:lnTo>
                    <a:lnTo>
                      <a:pt x="65" y="21"/>
                    </a:lnTo>
                    <a:lnTo>
                      <a:pt x="58" y="19"/>
                    </a:lnTo>
                    <a:lnTo>
                      <a:pt x="51" y="19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5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2113" y="3432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39 w 62"/>
                  <a:gd name="T3" fmla="*/ 172 h 172"/>
                  <a:gd name="T4" fmla="*/ 39 w 62"/>
                  <a:gd name="T5" fmla="*/ 36 h 172"/>
                  <a:gd name="T6" fmla="*/ 31 w 62"/>
                  <a:gd name="T7" fmla="*/ 45 h 172"/>
                  <a:gd name="T8" fmla="*/ 20 w 62"/>
                  <a:gd name="T9" fmla="*/ 52 h 172"/>
                  <a:gd name="T10" fmla="*/ 8 w 62"/>
                  <a:gd name="T11" fmla="*/ 59 h 172"/>
                  <a:gd name="T12" fmla="*/ 0 w 62"/>
                  <a:gd name="T13" fmla="*/ 62 h 172"/>
                  <a:gd name="T14" fmla="*/ 0 w 62"/>
                  <a:gd name="T15" fmla="*/ 42 h 172"/>
                  <a:gd name="T16" fmla="*/ 15 w 62"/>
                  <a:gd name="T17" fmla="*/ 33 h 172"/>
                  <a:gd name="T18" fmla="*/ 29 w 62"/>
                  <a:gd name="T19" fmla="*/ 22 h 172"/>
                  <a:gd name="T20" fmla="*/ 36 w 62"/>
                  <a:gd name="T21" fmla="*/ 14 h 172"/>
                  <a:gd name="T22" fmla="*/ 43 w 62"/>
                  <a:gd name="T23" fmla="*/ 7 h 172"/>
                  <a:gd name="T24" fmla="*/ 46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39" y="172"/>
                    </a:lnTo>
                    <a:lnTo>
                      <a:pt x="39" y="36"/>
                    </a:lnTo>
                    <a:lnTo>
                      <a:pt x="31" y="45"/>
                    </a:lnTo>
                    <a:lnTo>
                      <a:pt x="20" y="52"/>
                    </a:lnTo>
                    <a:lnTo>
                      <a:pt x="8" y="59"/>
                    </a:lnTo>
                    <a:lnTo>
                      <a:pt x="0" y="62"/>
                    </a:lnTo>
                    <a:lnTo>
                      <a:pt x="0" y="42"/>
                    </a:lnTo>
                    <a:lnTo>
                      <a:pt x="15" y="33"/>
                    </a:lnTo>
                    <a:lnTo>
                      <a:pt x="29" y="22"/>
                    </a:lnTo>
                    <a:lnTo>
                      <a:pt x="36" y="14"/>
                    </a:lnTo>
                    <a:lnTo>
                      <a:pt x="43" y="7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5"/>
              <p:cNvSpPr>
                <a:spLocks noEditPoints="1"/>
              </p:cNvSpPr>
              <p:nvPr/>
            </p:nvSpPr>
            <p:spPr bwMode="auto">
              <a:xfrm>
                <a:off x="2229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7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1 w 113"/>
                  <a:gd name="T19" fmla="*/ 5 h 173"/>
                  <a:gd name="T20" fmla="*/ 88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9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8 w 113"/>
                  <a:gd name="T41" fmla="*/ 165 h 173"/>
                  <a:gd name="T42" fmla="*/ 75 w 113"/>
                  <a:gd name="T43" fmla="*/ 172 h 173"/>
                  <a:gd name="T44" fmla="*/ 57 w 113"/>
                  <a:gd name="T45" fmla="*/ 173 h 173"/>
                  <a:gd name="T46" fmla="*/ 35 w 113"/>
                  <a:gd name="T47" fmla="*/ 170 h 173"/>
                  <a:gd name="T48" fmla="*/ 17 w 113"/>
                  <a:gd name="T49" fmla="*/ 158 h 173"/>
                  <a:gd name="T50" fmla="*/ 9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2 w 113"/>
                  <a:gd name="T57" fmla="*/ 87 h 173"/>
                  <a:gd name="T58" fmla="*/ 24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8 w 113"/>
                  <a:gd name="T65" fmla="*/ 147 h 173"/>
                  <a:gd name="T66" fmla="*/ 43 w 113"/>
                  <a:gd name="T67" fmla="*/ 151 h 173"/>
                  <a:gd name="T68" fmla="*/ 50 w 113"/>
                  <a:gd name="T69" fmla="*/ 153 h 173"/>
                  <a:gd name="T70" fmla="*/ 57 w 113"/>
                  <a:gd name="T71" fmla="*/ 154 h 173"/>
                  <a:gd name="T72" fmla="*/ 64 w 113"/>
                  <a:gd name="T73" fmla="*/ 153 h 173"/>
                  <a:gd name="T74" fmla="*/ 69 w 113"/>
                  <a:gd name="T75" fmla="*/ 151 h 173"/>
                  <a:gd name="T76" fmla="*/ 76 w 113"/>
                  <a:gd name="T77" fmla="*/ 147 h 173"/>
                  <a:gd name="T78" fmla="*/ 80 w 113"/>
                  <a:gd name="T79" fmla="*/ 140 h 173"/>
                  <a:gd name="T80" fmla="*/ 87 w 113"/>
                  <a:gd name="T81" fmla="*/ 130 h 173"/>
                  <a:gd name="T82" fmla="*/ 88 w 113"/>
                  <a:gd name="T83" fmla="*/ 111 h 173"/>
                  <a:gd name="T84" fmla="*/ 90 w 113"/>
                  <a:gd name="T85" fmla="*/ 87 h 173"/>
                  <a:gd name="T86" fmla="*/ 88 w 113"/>
                  <a:gd name="T87" fmla="*/ 62 h 173"/>
                  <a:gd name="T88" fmla="*/ 87 w 113"/>
                  <a:gd name="T89" fmla="*/ 45 h 173"/>
                  <a:gd name="T90" fmla="*/ 81 w 113"/>
                  <a:gd name="T91" fmla="*/ 33 h 173"/>
                  <a:gd name="T92" fmla="*/ 76 w 113"/>
                  <a:gd name="T93" fmla="*/ 26 h 173"/>
                  <a:gd name="T94" fmla="*/ 69 w 113"/>
                  <a:gd name="T95" fmla="*/ 22 h 173"/>
                  <a:gd name="T96" fmla="*/ 64 w 113"/>
                  <a:gd name="T97" fmla="*/ 21 h 173"/>
                  <a:gd name="T98" fmla="*/ 57 w 113"/>
                  <a:gd name="T99" fmla="*/ 19 h 173"/>
                  <a:gd name="T100" fmla="*/ 50 w 113"/>
                  <a:gd name="T101" fmla="*/ 19 h 173"/>
                  <a:gd name="T102" fmla="*/ 43 w 113"/>
                  <a:gd name="T103" fmla="*/ 22 h 173"/>
                  <a:gd name="T104" fmla="*/ 38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4 w 113"/>
                  <a:gd name="T111" fmla="*/ 62 h 173"/>
                  <a:gd name="T112" fmla="*/ 22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1" y="5"/>
                    </a:lnTo>
                    <a:lnTo>
                      <a:pt x="88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9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8" y="165"/>
                    </a:lnTo>
                    <a:lnTo>
                      <a:pt x="75" y="172"/>
                    </a:lnTo>
                    <a:lnTo>
                      <a:pt x="57" y="173"/>
                    </a:lnTo>
                    <a:lnTo>
                      <a:pt x="35" y="170"/>
                    </a:lnTo>
                    <a:lnTo>
                      <a:pt x="17" y="158"/>
                    </a:lnTo>
                    <a:lnTo>
                      <a:pt x="9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8" y="147"/>
                    </a:lnTo>
                    <a:lnTo>
                      <a:pt x="43" y="151"/>
                    </a:lnTo>
                    <a:lnTo>
                      <a:pt x="50" y="153"/>
                    </a:lnTo>
                    <a:lnTo>
                      <a:pt x="57" y="154"/>
                    </a:lnTo>
                    <a:lnTo>
                      <a:pt x="64" y="153"/>
                    </a:lnTo>
                    <a:lnTo>
                      <a:pt x="69" y="151"/>
                    </a:lnTo>
                    <a:lnTo>
                      <a:pt x="76" y="147"/>
                    </a:lnTo>
                    <a:lnTo>
                      <a:pt x="80" y="140"/>
                    </a:lnTo>
                    <a:lnTo>
                      <a:pt x="87" y="130"/>
                    </a:lnTo>
                    <a:lnTo>
                      <a:pt x="88" y="111"/>
                    </a:lnTo>
                    <a:lnTo>
                      <a:pt x="90" y="87"/>
                    </a:lnTo>
                    <a:lnTo>
                      <a:pt x="88" y="62"/>
                    </a:lnTo>
                    <a:lnTo>
                      <a:pt x="87" y="45"/>
                    </a:lnTo>
                    <a:lnTo>
                      <a:pt x="81" y="33"/>
                    </a:lnTo>
                    <a:lnTo>
                      <a:pt x="76" y="26"/>
                    </a:lnTo>
                    <a:lnTo>
                      <a:pt x="69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50" y="19"/>
                    </a:lnTo>
                    <a:lnTo>
                      <a:pt x="43" y="22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4" y="62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3575" y="3432"/>
                <a:ext cx="112" cy="172"/>
              </a:xfrm>
              <a:custGeom>
                <a:avLst/>
                <a:gdLst>
                  <a:gd name="T0" fmla="*/ 112 w 112"/>
                  <a:gd name="T1" fmla="*/ 149 h 172"/>
                  <a:gd name="T2" fmla="*/ 112 w 112"/>
                  <a:gd name="T3" fmla="*/ 172 h 172"/>
                  <a:gd name="T4" fmla="*/ 0 w 112"/>
                  <a:gd name="T5" fmla="*/ 172 h 172"/>
                  <a:gd name="T6" fmla="*/ 0 w 112"/>
                  <a:gd name="T7" fmla="*/ 163 h 172"/>
                  <a:gd name="T8" fmla="*/ 1 w 112"/>
                  <a:gd name="T9" fmla="*/ 156 h 172"/>
                  <a:gd name="T10" fmla="*/ 6 w 112"/>
                  <a:gd name="T11" fmla="*/ 144 h 172"/>
                  <a:gd name="T12" fmla="*/ 15 w 112"/>
                  <a:gd name="T13" fmla="*/ 132 h 172"/>
                  <a:gd name="T14" fmla="*/ 22 w 112"/>
                  <a:gd name="T15" fmla="*/ 125 h 172"/>
                  <a:gd name="T16" fmla="*/ 31 w 112"/>
                  <a:gd name="T17" fmla="*/ 116 h 172"/>
                  <a:gd name="T18" fmla="*/ 41 w 112"/>
                  <a:gd name="T19" fmla="*/ 108 h 172"/>
                  <a:gd name="T20" fmla="*/ 59 w 112"/>
                  <a:gd name="T21" fmla="*/ 92 h 172"/>
                  <a:gd name="T22" fmla="*/ 71 w 112"/>
                  <a:gd name="T23" fmla="*/ 80 h 172"/>
                  <a:gd name="T24" fmla="*/ 78 w 112"/>
                  <a:gd name="T25" fmla="*/ 71 h 172"/>
                  <a:gd name="T26" fmla="*/ 83 w 112"/>
                  <a:gd name="T27" fmla="*/ 62 h 172"/>
                  <a:gd name="T28" fmla="*/ 86 w 112"/>
                  <a:gd name="T29" fmla="*/ 55 h 172"/>
                  <a:gd name="T30" fmla="*/ 88 w 112"/>
                  <a:gd name="T31" fmla="*/ 47 h 172"/>
                  <a:gd name="T32" fmla="*/ 86 w 112"/>
                  <a:gd name="T33" fmla="*/ 40 h 172"/>
                  <a:gd name="T34" fmla="*/ 83 w 112"/>
                  <a:gd name="T35" fmla="*/ 33 h 172"/>
                  <a:gd name="T36" fmla="*/ 79 w 112"/>
                  <a:gd name="T37" fmla="*/ 28 h 172"/>
                  <a:gd name="T38" fmla="*/ 72 w 112"/>
                  <a:gd name="T39" fmla="*/ 22 h 172"/>
                  <a:gd name="T40" fmla="*/ 66 w 112"/>
                  <a:gd name="T41" fmla="*/ 21 h 172"/>
                  <a:gd name="T42" fmla="*/ 57 w 112"/>
                  <a:gd name="T43" fmla="*/ 19 h 172"/>
                  <a:gd name="T44" fmla="*/ 48 w 112"/>
                  <a:gd name="T45" fmla="*/ 21 h 172"/>
                  <a:gd name="T46" fmla="*/ 39 w 112"/>
                  <a:gd name="T47" fmla="*/ 22 h 172"/>
                  <a:gd name="T48" fmla="*/ 34 w 112"/>
                  <a:gd name="T49" fmla="*/ 28 h 172"/>
                  <a:gd name="T50" fmla="*/ 29 w 112"/>
                  <a:gd name="T51" fmla="*/ 33 h 172"/>
                  <a:gd name="T52" fmla="*/ 26 w 112"/>
                  <a:gd name="T53" fmla="*/ 40 h 172"/>
                  <a:gd name="T54" fmla="*/ 26 w 112"/>
                  <a:gd name="T55" fmla="*/ 48 h 172"/>
                  <a:gd name="T56" fmla="*/ 3 w 112"/>
                  <a:gd name="T57" fmla="*/ 47 h 172"/>
                  <a:gd name="T58" fmla="*/ 8 w 112"/>
                  <a:gd name="T59" fmla="*/ 26 h 172"/>
                  <a:gd name="T60" fmla="*/ 19 w 112"/>
                  <a:gd name="T61" fmla="*/ 12 h 172"/>
                  <a:gd name="T62" fmla="*/ 36 w 112"/>
                  <a:gd name="T63" fmla="*/ 2 h 172"/>
                  <a:gd name="T64" fmla="*/ 57 w 112"/>
                  <a:gd name="T65" fmla="*/ 0 h 172"/>
                  <a:gd name="T66" fmla="*/ 79 w 112"/>
                  <a:gd name="T67" fmla="*/ 2 h 172"/>
                  <a:gd name="T68" fmla="*/ 95 w 112"/>
                  <a:gd name="T69" fmla="*/ 12 h 172"/>
                  <a:gd name="T70" fmla="*/ 105 w 112"/>
                  <a:gd name="T71" fmla="*/ 28 h 172"/>
                  <a:gd name="T72" fmla="*/ 109 w 112"/>
                  <a:gd name="T73" fmla="*/ 47 h 172"/>
                  <a:gd name="T74" fmla="*/ 109 w 112"/>
                  <a:gd name="T75" fmla="*/ 57 h 172"/>
                  <a:gd name="T76" fmla="*/ 105 w 112"/>
                  <a:gd name="T77" fmla="*/ 68 h 172"/>
                  <a:gd name="T78" fmla="*/ 100 w 112"/>
                  <a:gd name="T79" fmla="*/ 76 h 172"/>
                  <a:gd name="T80" fmla="*/ 93 w 112"/>
                  <a:gd name="T81" fmla="*/ 88 h 172"/>
                  <a:gd name="T82" fmla="*/ 81 w 112"/>
                  <a:gd name="T83" fmla="*/ 101 h 172"/>
                  <a:gd name="T84" fmla="*/ 62 w 112"/>
                  <a:gd name="T85" fmla="*/ 118 h 172"/>
                  <a:gd name="T86" fmla="*/ 53 w 112"/>
                  <a:gd name="T87" fmla="*/ 125 h 172"/>
                  <a:gd name="T88" fmla="*/ 46 w 112"/>
                  <a:gd name="T89" fmla="*/ 130 h 172"/>
                  <a:gd name="T90" fmla="*/ 41 w 112"/>
                  <a:gd name="T91" fmla="*/ 135 h 172"/>
                  <a:gd name="T92" fmla="*/ 38 w 112"/>
                  <a:gd name="T93" fmla="*/ 139 h 172"/>
                  <a:gd name="T94" fmla="*/ 33 w 112"/>
                  <a:gd name="T95" fmla="*/ 144 h 172"/>
                  <a:gd name="T96" fmla="*/ 29 w 112"/>
                  <a:gd name="T97" fmla="*/ 149 h 172"/>
                  <a:gd name="T98" fmla="*/ 112 w 112"/>
                  <a:gd name="T99" fmla="*/ 149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2">
                    <a:moveTo>
                      <a:pt x="112" y="149"/>
                    </a:moveTo>
                    <a:lnTo>
                      <a:pt x="112" y="172"/>
                    </a:lnTo>
                    <a:lnTo>
                      <a:pt x="0" y="172"/>
                    </a:lnTo>
                    <a:lnTo>
                      <a:pt x="0" y="163"/>
                    </a:lnTo>
                    <a:lnTo>
                      <a:pt x="1" y="156"/>
                    </a:lnTo>
                    <a:lnTo>
                      <a:pt x="6" y="144"/>
                    </a:lnTo>
                    <a:lnTo>
                      <a:pt x="15" y="132"/>
                    </a:lnTo>
                    <a:lnTo>
                      <a:pt x="22" y="125"/>
                    </a:lnTo>
                    <a:lnTo>
                      <a:pt x="31" y="116"/>
                    </a:lnTo>
                    <a:lnTo>
                      <a:pt x="41" y="108"/>
                    </a:lnTo>
                    <a:lnTo>
                      <a:pt x="59" y="92"/>
                    </a:lnTo>
                    <a:lnTo>
                      <a:pt x="71" y="80"/>
                    </a:lnTo>
                    <a:lnTo>
                      <a:pt x="78" y="71"/>
                    </a:lnTo>
                    <a:lnTo>
                      <a:pt x="83" y="62"/>
                    </a:lnTo>
                    <a:lnTo>
                      <a:pt x="86" y="55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9" y="28"/>
                    </a:lnTo>
                    <a:lnTo>
                      <a:pt x="72" y="22"/>
                    </a:lnTo>
                    <a:lnTo>
                      <a:pt x="66" y="21"/>
                    </a:lnTo>
                    <a:lnTo>
                      <a:pt x="57" y="19"/>
                    </a:lnTo>
                    <a:lnTo>
                      <a:pt x="48" y="21"/>
                    </a:lnTo>
                    <a:lnTo>
                      <a:pt x="39" y="22"/>
                    </a:lnTo>
                    <a:lnTo>
                      <a:pt x="34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6" y="48"/>
                    </a:lnTo>
                    <a:lnTo>
                      <a:pt x="3" y="47"/>
                    </a:lnTo>
                    <a:lnTo>
                      <a:pt x="8" y="26"/>
                    </a:lnTo>
                    <a:lnTo>
                      <a:pt x="19" y="12"/>
                    </a:lnTo>
                    <a:lnTo>
                      <a:pt x="36" y="2"/>
                    </a:lnTo>
                    <a:lnTo>
                      <a:pt x="57" y="0"/>
                    </a:lnTo>
                    <a:lnTo>
                      <a:pt x="79" y="2"/>
                    </a:lnTo>
                    <a:lnTo>
                      <a:pt x="95" y="12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7"/>
                    </a:lnTo>
                    <a:lnTo>
                      <a:pt x="105" y="68"/>
                    </a:lnTo>
                    <a:lnTo>
                      <a:pt x="100" y="76"/>
                    </a:lnTo>
                    <a:lnTo>
                      <a:pt x="93" y="88"/>
                    </a:lnTo>
                    <a:lnTo>
                      <a:pt x="81" y="101"/>
                    </a:lnTo>
                    <a:lnTo>
                      <a:pt x="62" y="118"/>
                    </a:lnTo>
                    <a:lnTo>
                      <a:pt x="53" y="125"/>
                    </a:lnTo>
                    <a:lnTo>
                      <a:pt x="46" y="130"/>
                    </a:lnTo>
                    <a:lnTo>
                      <a:pt x="41" y="135"/>
                    </a:lnTo>
                    <a:lnTo>
                      <a:pt x="38" y="139"/>
                    </a:lnTo>
                    <a:lnTo>
                      <a:pt x="33" y="144"/>
                    </a:lnTo>
                    <a:lnTo>
                      <a:pt x="29" y="149"/>
                    </a:lnTo>
                    <a:lnTo>
                      <a:pt x="112" y="14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7"/>
              <p:cNvSpPr>
                <a:spLocks noEditPoints="1"/>
              </p:cNvSpPr>
              <p:nvPr/>
            </p:nvSpPr>
            <p:spPr bwMode="auto">
              <a:xfrm>
                <a:off x="371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4 w 113"/>
                  <a:gd name="T9" fmla="*/ 9 h 173"/>
                  <a:gd name="T10" fmla="*/ 38 w 113"/>
                  <a:gd name="T11" fmla="*/ 2 h 173"/>
                  <a:gd name="T12" fmla="*/ 56 w 113"/>
                  <a:gd name="T13" fmla="*/ 0 h 173"/>
                  <a:gd name="T14" fmla="*/ 64 w 113"/>
                  <a:gd name="T15" fmla="*/ 0 h 173"/>
                  <a:gd name="T16" fmla="*/ 73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8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7 w 113"/>
                  <a:gd name="T41" fmla="*/ 165 h 173"/>
                  <a:gd name="T42" fmla="*/ 73 w 113"/>
                  <a:gd name="T43" fmla="*/ 172 h 173"/>
                  <a:gd name="T44" fmla="*/ 56 w 113"/>
                  <a:gd name="T45" fmla="*/ 173 h 173"/>
                  <a:gd name="T46" fmla="*/ 33 w 113"/>
                  <a:gd name="T47" fmla="*/ 170 h 173"/>
                  <a:gd name="T48" fmla="*/ 17 w 113"/>
                  <a:gd name="T49" fmla="*/ 158 h 173"/>
                  <a:gd name="T50" fmla="*/ 7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3 w 113"/>
                  <a:gd name="T59" fmla="*/ 111 h 173"/>
                  <a:gd name="T60" fmla="*/ 26 w 113"/>
                  <a:gd name="T61" fmla="*/ 130 h 173"/>
                  <a:gd name="T62" fmla="*/ 31 w 113"/>
                  <a:gd name="T63" fmla="*/ 140 h 173"/>
                  <a:gd name="T64" fmla="*/ 36 w 113"/>
                  <a:gd name="T65" fmla="*/ 147 h 173"/>
                  <a:gd name="T66" fmla="*/ 43 w 113"/>
                  <a:gd name="T67" fmla="*/ 151 h 173"/>
                  <a:gd name="T68" fmla="*/ 49 w 113"/>
                  <a:gd name="T69" fmla="*/ 153 h 173"/>
                  <a:gd name="T70" fmla="*/ 56 w 113"/>
                  <a:gd name="T71" fmla="*/ 154 h 173"/>
                  <a:gd name="T72" fmla="*/ 62 w 113"/>
                  <a:gd name="T73" fmla="*/ 153 h 173"/>
                  <a:gd name="T74" fmla="*/ 69 w 113"/>
                  <a:gd name="T75" fmla="*/ 151 h 173"/>
                  <a:gd name="T76" fmla="*/ 75 w 113"/>
                  <a:gd name="T77" fmla="*/ 147 h 173"/>
                  <a:gd name="T78" fmla="*/ 80 w 113"/>
                  <a:gd name="T79" fmla="*/ 140 h 173"/>
                  <a:gd name="T80" fmla="*/ 85 w 113"/>
                  <a:gd name="T81" fmla="*/ 130 h 173"/>
                  <a:gd name="T82" fmla="*/ 89 w 113"/>
                  <a:gd name="T83" fmla="*/ 111 h 173"/>
                  <a:gd name="T84" fmla="*/ 90 w 113"/>
                  <a:gd name="T85" fmla="*/ 87 h 173"/>
                  <a:gd name="T86" fmla="*/ 89 w 113"/>
                  <a:gd name="T87" fmla="*/ 62 h 173"/>
                  <a:gd name="T88" fmla="*/ 85 w 113"/>
                  <a:gd name="T89" fmla="*/ 45 h 173"/>
                  <a:gd name="T90" fmla="*/ 80 w 113"/>
                  <a:gd name="T91" fmla="*/ 33 h 173"/>
                  <a:gd name="T92" fmla="*/ 75 w 113"/>
                  <a:gd name="T93" fmla="*/ 26 h 173"/>
                  <a:gd name="T94" fmla="*/ 69 w 113"/>
                  <a:gd name="T95" fmla="*/ 22 h 173"/>
                  <a:gd name="T96" fmla="*/ 62 w 113"/>
                  <a:gd name="T97" fmla="*/ 21 h 173"/>
                  <a:gd name="T98" fmla="*/ 56 w 113"/>
                  <a:gd name="T99" fmla="*/ 19 h 173"/>
                  <a:gd name="T100" fmla="*/ 49 w 113"/>
                  <a:gd name="T101" fmla="*/ 19 h 173"/>
                  <a:gd name="T102" fmla="*/ 43 w 113"/>
                  <a:gd name="T103" fmla="*/ 22 h 173"/>
                  <a:gd name="T104" fmla="*/ 36 w 113"/>
                  <a:gd name="T105" fmla="*/ 26 h 173"/>
                  <a:gd name="T106" fmla="*/ 33 w 113"/>
                  <a:gd name="T107" fmla="*/ 31 h 173"/>
                  <a:gd name="T108" fmla="*/ 26 w 113"/>
                  <a:gd name="T109" fmla="*/ 43 h 173"/>
                  <a:gd name="T110" fmla="*/ 23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7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6" y="147"/>
                    </a:lnTo>
                    <a:lnTo>
                      <a:pt x="43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2" y="153"/>
                    </a:lnTo>
                    <a:lnTo>
                      <a:pt x="69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90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9" y="22"/>
                    </a:lnTo>
                    <a:lnTo>
                      <a:pt x="62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3" y="22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8"/>
              <p:cNvSpPr>
                <a:spLocks/>
              </p:cNvSpPr>
              <p:nvPr/>
            </p:nvSpPr>
            <p:spPr bwMode="auto">
              <a:xfrm>
                <a:off x="5057" y="3432"/>
                <a:ext cx="113" cy="173"/>
              </a:xfrm>
              <a:custGeom>
                <a:avLst/>
                <a:gdLst>
                  <a:gd name="T0" fmla="*/ 23 w 113"/>
                  <a:gd name="T1" fmla="*/ 125 h 173"/>
                  <a:gd name="T2" fmla="*/ 30 w 113"/>
                  <a:gd name="T3" fmla="*/ 142 h 173"/>
                  <a:gd name="T4" fmla="*/ 40 w 113"/>
                  <a:gd name="T5" fmla="*/ 151 h 173"/>
                  <a:gd name="T6" fmla="*/ 56 w 113"/>
                  <a:gd name="T7" fmla="*/ 154 h 173"/>
                  <a:gd name="T8" fmla="*/ 70 w 113"/>
                  <a:gd name="T9" fmla="*/ 151 h 173"/>
                  <a:gd name="T10" fmla="*/ 82 w 113"/>
                  <a:gd name="T11" fmla="*/ 144 h 173"/>
                  <a:gd name="T12" fmla="*/ 89 w 113"/>
                  <a:gd name="T13" fmla="*/ 128 h 173"/>
                  <a:gd name="T14" fmla="*/ 89 w 113"/>
                  <a:gd name="T15" fmla="*/ 111 h 173"/>
                  <a:gd name="T16" fmla="*/ 82 w 113"/>
                  <a:gd name="T17" fmla="*/ 95 h 173"/>
                  <a:gd name="T18" fmla="*/ 66 w 113"/>
                  <a:gd name="T19" fmla="*/ 88 h 173"/>
                  <a:gd name="T20" fmla="*/ 51 w 113"/>
                  <a:gd name="T21" fmla="*/ 87 h 173"/>
                  <a:gd name="T22" fmla="*/ 46 w 113"/>
                  <a:gd name="T23" fmla="*/ 69 h 173"/>
                  <a:gd name="T24" fmla="*/ 56 w 113"/>
                  <a:gd name="T25" fmla="*/ 69 h 173"/>
                  <a:gd name="T26" fmla="*/ 72 w 113"/>
                  <a:gd name="T27" fmla="*/ 62 h 173"/>
                  <a:gd name="T28" fmla="*/ 79 w 113"/>
                  <a:gd name="T29" fmla="*/ 55 h 173"/>
                  <a:gd name="T30" fmla="*/ 80 w 113"/>
                  <a:gd name="T31" fmla="*/ 43 h 173"/>
                  <a:gd name="T32" fmla="*/ 77 w 113"/>
                  <a:gd name="T33" fmla="*/ 31 h 173"/>
                  <a:gd name="T34" fmla="*/ 68 w 113"/>
                  <a:gd name="T35" fmla="*/ 22 h 173"/>
                  <a:gd name="T36" fmla="*/ 54 w 113"/>
                  <a:gd name="T37" fmla="*/ 19 h 173"/>
                  <a:gd name="T38" fmla="*/ 40 w 113"/>
                  <a:gd name="T39" fmla="*/ 22 h 173"/>
                  <a:gd name="T40" fmla="*/ 32 w 113"/>
                  <a:gd name="T41" fmla="*/ 31 h 173"/>
                  <a:gd name="T42" fmla="*/ 26 w 113"/>
                  <a:gd name="T43" fmla="*/ 47 h 173"/>
                  <a:gd name="T44" fmla="*/ 9 w 113"/>
                  <a:gd name="T45" fmla="*/ 24 h 173"/>
                  <a:gd name="T46" fmla="*/ 35 w 113"/>
                  <a:gd name="T47" fmla="*/ 2 h 173"/>
                  <a:gd name="T48" fmla="*/ 63 w 113"/>
                  <a:gd name="T49" fmla="*/ 0 h 173"/>
                  <a:gd name="T50" fmla="*/ 79 w 113"/>
                  <a:gd name="T51" fmla="*/ 5 h 173"/>
                  <a:gd name="T52" fmla="*/ 92 w 113"/>
                  <a:gd name="T53" fmla="*/ 15 h 173"/>
                  <a:gd name="T54" fmla="*/ 101 w 113"/>
                  <a:gd name="T55" fmla="*/ 28 h 173"/>
                  <a:gd name="T56" fmla="*/ 103 w 113"/>
                  <a:gd name="T57" fmla="*/ 43 h 173"/>
                  <a:gd name="T58" fmla="*/ 101 w 113"/>
                  <a:gd name="T59" fmla="*/ 55 h 173"/>
                  <a:gd name="T60" fmla="*/ 92 w 113"/>
                  <a:gd name="T61" fmla="*/ 68 h 173"/>
                  <a:gd name="T62" fmla="*/ 80 w 113"/>
                  <a:gd name="T63" fmla="*/ 76 h 173"/>
                  <a:gd name="T64" fmla="*/ 98 w 113"/>
                  <a:gd name="T65" fmla="*/ 85 h 173"/>
                  <a:gd name="T66" fmla="*/ 112 w 113"/>
                  <a:gd name="T67" fmla="*/ 104 h 173"/>
                  <a:gd name="T68" fmla="*/ 110 w 113"/>
                  <a:gd name="T69" fmla="*/ 140 h 173"/>
                  <a:gd name="T70" fmla="*/ 79 w 113"/>
                  <a:gd name="T71" fmla="*/ 170 h 173"/>
                  <a:gd name="T72" fmla="*/ 35 w 113"/>
                  <a:gd name="T73" fmla="*/ 170 h 173"/>
                  <a:gd name="T74" fmla="*/ 6 w 113"/>
                  <a:gd name="T75" fmla="*/ 14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3">
                    <a:moveTo>
                      <a:pt x="0" y="127"/>
                    </a:moveTo>
                    <a:lnTo>
                      <a:pt x="23" y="125"/>
                    </a:lnTo>
                    <a:lnTo>
                      <a:pt x="26" y="134"/>
                    </a:lnTo>
                    <a:lnTo>
                      <a:pt x="30" y="142"/>
                    </a:lnTo>
                    <a:lnTo>
                      <a:pt x="35" y="147"/>
                    </a:lnTo>
                    <a:lnTo>
                      <a:pt x="40" y="151"/>
                    </a:lnTo>
                    <a:lnTo>
                      <a:pt x="47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7" y="149"/>
                    </a:lnTo>
                    <a:lnTo>
                      <a:pt x="82" y="144"/>
                    </a:lnTo>
                    <a:lnTo>
                      <a:pt x="87" y="137"/>
                    </a:lnTo>
                    <a:lnTo>
                      <a:pt x="89" y="128"/>
                    </a:lnTo>
                    <a:lnTo>
                      <a:pt x="91" y="120"/>
                    </a:lnTo>
                    <a:lnTo>
                      <a:pt x="89" y="111"/>
                    </a:lnTo>
                    <a:lnTo>
                      <a:pt x="87" y="102"/>
                    </a:lnTo>
                    <a:lnTo>
                      <a:pt x="82" y="95"/>
                    </a:lnTo>
                    <a:lnTo>
                      <a:pt x="75" y="90"/>
                    </a:lnTo>
                    <a:lnTo>
                      <a:pt x="66" y="88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8"/>
                    </a:lnTo>
                    <a:lnTo>
                      <a:pt x="46" y="69"/>
                    </a:lnTo>
                    <a:lnTo>
                      <a:pt x="49" y="69"/>
                    </a:lnTo>
                    <a:lnTo>
                      <a:pt x="56" y="69"/>
                    </a:lnTo>
                    <a:lnTo>
                      <a:pt x="65" y="66"/>
                    </a:lnTo>
                    <a:lnTo>
                      <a:pt x="72" y="62"/>
                    </a:lnTo>
                    <a:lnTo>
                      <a:pt x="75" y="59"/>
                    </a:lnTo>
                    <a:lnTo>
                      <a:pt x="79" y="55"/>
                    </a:lnTo>
                    <a:lnTo>
                      <a:pt x="80" y="50"/>
                    </a:lnTo>
                    <a:lnTo>
                      <a:pt x="80" y="43"/>
                    </a:lnTo>
                    <a:lnTo>
                      <a:pt x="80" y="36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2"/>
                    </a:lnTo>
                    <a:lnTo>
                      <a:pt x="61" y="19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22"/>
                    </a:lnTo>
                    <a:lnTo>
                      <a:pt x="35" y="26"/>
                    </a:lnTo>
                    <a:lnTo>
                      <a:pt x="32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3"/>
                    </a:lnTo>
                    <a:lnTo>
                      <a:pt x="9" y="24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7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3" y="35"/>
                    </a:lnTo>
                    <a:lnTo>
                      <a:pt x="103" y="43"/>
                    </a:lnTo>
                    <a:lnTo>
                      <a:pt x="103" y="50"/>
                    </a:lnTo>
                    <a:lnTo>
                      <a:pt x="101" y="55"/>
                    </a:lnTo>
                    <a:lnTo>
                      <a:pt x="98" y="62"/>
                    </a:lnTo>
                    <a:lnTo>
                      <a:pt x="92" y="68"/>
                    </a:lnTo>
                    <a:lnTo>
                      <a:pt x="87" y="73"/>
                    </a:lnTo>
                    <a:lnTo>
                      <a:pt x="80" y="76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2"/>
                    </a:lnTo>
                    <a:lnTo>
                      <a:pt x="112" y="104"/>
                    </a:lnTo>
                    <a:lnTo>
                      <a:pt x="113" y="120"/>
                    </a:lnTo>
                    <a:lnTo>
                      <a:pt x="110" y="140"/>
                    </a:lnTo>
                    <a:lnTo>
                      <a:pt x="98" y="158"/>
                    </a:lnTo>
                    <a:lnTo>
                      <a:pt x="79" y="170"/>
                    </a:lnTo>
                    <a:lnTo>
                      <a:pt x="56" y="173"/>
                    </a:lnTo>
                    <a:lnTo>
                      <a:pt x="35" y="170"/>
                    </a:lnTo>
                    <a:lnTo>
                      <a:pt x="18" y="161"/>
                    </a:lnTo>
                    <a:lnTo>
                      <a:pt x="6" y="146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9"/>
              <p:cNvSpPr>
                <a:spLocks noEditPoints="1"/>
              </p:cNvSpPr>
              <p:nvPr/>
            </p:nvSpPr>
            <p:spPr bwMode="auto">
              <a:xfrm>
                <a:off x="5191" y="3432"/>
                <a:ext cx="111" cy="173"/>
              </a:xfrm>
              <a:custGeom>
                <a:avLst/>
                <a:gdLst>
                  <a:gd name="T0" fmla="*/ 0 w 111"/>
                  <a:gd name="T1" fmla="*/ 87 h 173"/>
                  <a:gd name="T2" fmla="*/ 0 w 111"/>
                  <a:gd name="T3" fmla="*/ 59 h 173"/>
                  <a:gd name="T4" fmla="*/ 5 w 111"/>
                  <a:gd name="T5" fmla="*/ 36 h 173"/>
                  <a:gd name="T6" fmla="*/ 14 w 111"/>
                  <a:gd name="T7" fmla="*/ 21 h 173"/>
                  <a:gd name="T8" fmla="*/ 24 w 111"/>
                  <a:gd name="T9" fmla="*/ 9 h 173"/>
                  <a:gd name="T10" fmla="*/ 38 w 111"/>
                  <a:gd name="T11" fmla="*/ 2 h 173"/>
                  <a:gd name="T12" fmla="*/ 56 w 111"/>
                  <a:gd name="T13" fmla="*/ 0 h 173"/>
                  <a:gd name="T14" fmla="*/ 64 w 111"/>
                  <a:gd name="T15" fmla="*/ 0 h 173"/>
                  <a:gd name="T16" fmla="*/ 73 w 111"/>
                  <a:gd name="T17" fmla="*/ 2 h 173"/>
                  <a:gd name="T18" fmla="*/ 80 w 111"/>
                  <a:gd name="T19" fmla="*/ 5 h 173"/>
                  <a:gd name="T20" fmla="*/ 87 w 111"/>
                  <a:gd name="T21" fmla="*/ 9 h 173"/>
                  <a:gd name="T22" fmla="*/ 94 w 111"/>
                  <a:gd name="T23" fmla="*/ 14 h 173"/>
                  <a:gd name="T24" fmla="*/ 97 w 111"/>
                  <a:gd name="T25" fmla="*/ 21 h 173"/>
                  <a:gd name="T26" fmla="*/ 104 w 111"/>
                  <a:gd name="T27" fmla="*/ 33 h 173"/>
                  <a:gd name="T28" fmla="*/ 108 w 111"/>
                  <a:gd name="T29" fmla="*/ 47 h 173"/>
                  <a:gd name="T30" fmla="*/ 111 w 111"/>
                  <a:gd name="T31" fmla="*/ 64 h 173"/>
                  <a:gd name="T32" fmla="*/ 111 w 111"/>
                  <a:gd name="T33" fmla="*/ 87 h 173"/>
                  <a:gd name="T34" fmla="*/ 109 w 111"/>
                  <a:gd name="T35" fmla="*/ 114 h 173"/>
                  <a:gd name="T36" fmla="*/ 106 w 111"/>
                  <a:gd name="T37" fmla="*/ 135 h 173"/>
                  <a:gd name="T38" fmla="*/ 97 w 111"/>
                  <a:gd name="T39" fmla="*/ 153 h 173"/>
                  <a:gd name="T40" fmla="*/ 87 w 111"/>
                  <a:gd name="T41" fmla="*/ 165 h 173"/>
                  <a:gd name="T42" fmla="*/ 73 w 111"/>
                  <a:gd name="T43" fmla="*/ 172 h 173"/>
                  <a:gd name="T44" fmla="*/ 56 w 111"/>
                  <a:gd name="T45" fmla="*/ 173 h 173"/>
                  <a:gd name="T46" fmla="*/ 33 w 111"/>
                  <a:gd name="T47" fmla="*/ 170 h 173"/>
                  <a:gd name="T48" fmla="*/ 16 w 111"/>
                  <a:gd name="T49" fmla="*/ 158 h 173"/>
                  <a:gd name="T50" fmla="*/ 7 w 111"/>
                  <a:gd name="T51" fmla="*/ 139 h 173"/>
                  <a:gd name="T52" fmla="*/ 2 w 111"/>
                  <a:gd name="T53" fmla="*/ 116 h 173"/>
                  <a:gd name="T54" fmla="*/ 0 w 111"/>
                  <a:gd name="T55" fmla="*/ 87 h 173"/>
                  <a:gd name="T56" fmla="*/ 23 w 111"/>
                  <a:gd name="T57" fmla="*/ 87 h 173"/>
                  <a:gd name="T58" fmla="*/ 23 w 111"/>
                  <a:gd name="T59" fmla="*/ 111 h 173"/>
                  <a:gd name="T60" fmla="*/ 26 w 111"/>
                  <a:gd name="T61" fmla="*/ 130 h 173"/>
                  <a:gd name="T62" fmla="*/ 31 w 111"/>
                  <a:gd name="T63" fmla="*/ 140 h 173"/>
                  <a:gd name="T64" fmla="*/ 37 w 111"/>
                  <a:gd name="T65" fmla="*/ 147 h 173"/>
                  <a:gd name="T66" fmla="*/ 42 w 111"/>
                  <a:gd name="T67" fmla="*/ 151 h 173"/>
                  <a:gd name="T68" fmla="*/ 49 w 111"/>
                  <a:gd name="T69" fmla="*/ 153 h 173"/>
                  <a:gd name="T70" fmla="*/ 56 w 111"/>
                  <a:gd name="T71" fmla="*/ 154 h 173"/>
                  <a:gd name="T72" fmla="*/ 63 w 111"/>
                  <a:gd name="T73" fmla="*/ 153 h 173"/>
                  <a:gd name="T74" fmla="*/ 70 w 111"/>
                  <a:gd name="T75" fmla="*/ 151 h 173"/>
                  <a:gd name="T76" fmla="*/ 75 w 111"/>
                  <a:gd name="T77" fmla="*/ 147 h 173"/>
                  <a:gd name="T78" fmla="*/ 80 w 111"/>
                  <a:gd name="T79" fmla="*/ 140 h 173"/>
                  <a:gd name="T80" fmla="*/ 85 w 111"/>
                  <a:gd name="T81" fmla="*/ 130 h 173"/>
                  <a:gd name="T82" fmla="*/ 89 w 111"/>
                  <a:gd name="T83" fmla="*/ 111 h 173"/>
                  <a:gd name="T84" fmla="*/ 89 w 111"/>
                  <a:gd name="T85" fmla="*/ 87 h 173"/>
                  <a:gd name="T86" fmla="*/ 89 w 111"/>
                  <a:gd name="T87" fmla="*/ 62 h 173"/>
                  <a:gd name="T88" fmla="*/ 85 w 111"/>
                  <a:gd name="T89" fmla="*/ 45 h 173"/>
                  <a:gd name="T90" fmla="*/ 80 w 111"/>
                  <a:gd name="T91" fmla="*/ 33 h 173"/>
                  <a:gd name="T92" fmla="*/ 75 w 111"/>
                  <a:gd name="T93" fmla="*/ 26 h 173"/>
                  <a:gd name="T94" fmla="*/ 70 w 111"/>
                  <a:gd name="T95" fmla="*/ 22 h 173"/>
                  <a:gd name="T96" fmla="*/ 63 w 111"/>
                  <a:gd name="T97" fmla="*/ 21 h 173"/>
                  <a:gd name="T98" fmla="*/ 56 w 111"/>
                  <a:gd name="T99" fmla="*/ 19 h 173"/>
                  <a:gd name="T100" fmla="*/ 49 w 111"/>
                  <a:gd name="T101" fmla="*/ 19 h 173"/>
                  <a:gd name="T102" fmla="*/ 42 w 111"/>
                  <a:gd name="T103" fmla="*/ 22 h 173"/>
                  <a:gd name="T104" fmla="*/ 37 w 111"/>
                  <a:gd name="T105" fmla="*/ 26 h 173"/>
                  <a:gd name="T106" fmla="*/ 31 w 111"/>
                  <a:gd name="T107" fmla="*/ 31 h 173"/>
                  <a:gd name="T108" fmla="*/ 26 w 111"/>
                  <a:gd name="T109" fmla="*/ 43 h 173"/>
                  <a:gd name="T110" fmla="*/ 23 w 111"/>
                  <a:gd name="T111" fmla="*/ 62 h 173"/>
                  <a:gd name="T112" fmla="*/ 23 w 111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3">
                    <a:moveTo>
                      <a:pt x="0" y="87"/>
                    </a:moveTo>
                    <a:lnTo>
                      <a:pt x="0" y="59"/>
                    </a:lnTo>
                    <a:lnTo>
                      <a:pt x="5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1" y="87"/>
                    </a:lnTo>
                    <a:lnTo>
                      <a:pt x="109" y="114"/>
                    </a:lnTo>
                    <a:lnTo>
                      <a:pt x="106" y="135"/>
                    </a:lnTo>
                    <a:lnTo>
                      <a:pt x="97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6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7" y="147"/>
                    </a:lnTo>
                    <a:lnTo>
                      <a:pt x="42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89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2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2" y="22"/>
                    </a:lnTo>
                    <a:lnTo>
                      <a:pt x="37" y="26"/>
                    </a:lnTo>
                    <a:lnTo>
                      <a:pt x="31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0"/>
              <p:cNvSpPr>
                <a:spLocks/>
              </p:cNvSpPr>
              <p:nvPr/>
            </p:nvSpPr>
            <p:spPr bwMode="auto">
              <a:xfrm>
                <a:off x="2472" y="3732"/>
                <a:ext cx="66" cy="188"/>
              </a:xfrm>
              <a:custGeom>
                <a:avLst/>
                <a:gdLst>
                  <a:gd name="T0" fmla="*/ 64 w 66"/>
                  <a:gd name="T1" fmla="*/ 165 h 188"/>
                  <a:gd name="T2" fmla="*/ 66 w 66"/>
                  <a:gd name="T3" fmla="*/ 186 h 188"/>
                  <a:gd name="T4" fmla="*/ 57 w 66"/>
                  <a:gd name="T5" fmla="*/ 188 h 188"/>
                  <a:gd name="T6" fmla="*/ 49 w 66"/>
                  <a:gd name="T7" fmla="*/ 188 h 188"/>
                  <a:gd name="T8" fmla="*/ 42 w 66"/>
                  <a:gd name="T9" fmla="*/ 188 h 188"/>
                  <a:gd name="T10" fmla="*/ 35 w 66"/>
                  <a:gd name="T11" fmla="*/ 186 h 188"/>
                  <a:gd name="T12" fmla="*/ 29 w 66"/>
                  <a:gd name="T13" fmla="*/ 184 h 188"/>
                  <a:gd name="T14" fmla="*/ 24 w 66"/>
                  <a:gd name="T15" fmla="*/ 181 h 188"/>
                  <a:gd name="T16" fmla="*/ 19 w 66"/>
                  <a:gd name="T17" fmla="*/ 174 h 188"/>
                  <a:gd name="T18" fmla="*/ 19 w 66"/>
                  <a:gd name="T19" fmla="*/ 170 h 188"/>
                  <a:gd name="T20" fmla="*/ 17 w 66"/>
                  <a:gd name="T21" fmla="*/ 165 h 188"/>
                  <a:gd name="T22" fmla="*/ 17 w 66"/>
                  <a:gd name="T23" fmla="*/ 157 h 188"/>
                  <a:gd name="T24" fmla="*/ 17 w 66"/>
                  <a:gd name="T25" fmla="*/ 148 h 188"/>
                  <a:gd name="T26" fmla="*/ 17 w 66"/>
                  <a:gd name="T27" fmla="*/ 70 h 188"/>
                  <a:gd name="T28" fmla="*/ 0 w 66"/>
                  <a:gd name="T29" fmla="*/ 70 h 188"/>
                  <a:gd name="T30" fmla="*/ 0 w 66"/>
                  <a:gd name="T31" fmla="*/ 49 h 188"/>
                  <a:gd name="T32" fmla="*/ 17 w 66"/>
                  <a:gd name="T33" fmla="*/ 49 h 188"/>
                  <a:gd name="T34" fmla="*/ 17 w 66"/>
                  <a:gd name="T35" fmla="*/ 14 h 188"/>
                  <a:gd name="T36" fmla="*/ 42 w 66"/>
                  <a:gd name="T37" fmla="*/ 0 h 188"/>
                  <a:gd name="T38" fmla="*/ 42 w 66"/>
                  <a:gd name="T39" fmla="*/ 49 h 188"/>
                  <a:gd name="T40" fmla="*/ 64 w 66"/>
                  <a:gd name="T41" fmla="*/ 49 h 188"/>
                  <a:gd name="T42" fmla="*/ 64 w 66"/>
                  <a:gd name="T43" fmla="*/ 70 h 188"/>
                  <a:gd name="T44" fmla="*/ 42 w 66"/>
                  <a:gd name="T45" fmla="*/ 70 h 188"/>
                  <a:gd name="T46" fmla="*/ 42 w 66"/>
                  <a:gd name="T47" fmla="*/ 148 h 188"/>
                  <a:gd name="T48" fmla="*/ 42 w 66"/>
                  <a:gd name="T49" fmla="*/ 153 h 188"/>
                  <a:gd name="T50" fmla="*/ 42 w 66"/>
                  <a:gd name="T51" fmla="*/ 158 h 188"/>
                  <a:gd name="T52" fmla="*/ 43 w 66"/>
                  <a:gd name="T53" fmla="*/ 160 h 188"/>
                  <a:gd name="T54" fmla="*/ 45 w 66"/>
                  <a:gd name="T55" fmla="*/ 163 h 188"/>
                  <a:gd name="T56" fmla="*/ 47 w 66"/>
                  <a:gd name="T57" fmla="*/ 165 h 188"/>
                  <a:gd name="T58" fmla="*/ 50 w 66"/>
                  <a:gd name="T59" fmla="*/ 165 h 188"/>
                  <a:gd name="T60" fmla="*/ 54 w 66"/>
                  <a:gd name="T61" fmla="*/ 167 h 188"/>
                  <a:gd name="T62" fmla="*/ 59 w 66"/>
                  <a:gd name="T63" fmla="*/ 167 h 188"/>
                  <a:gd name="T64" fmla="*/ 64 w 66"/>
                  <a:gd name="T6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8">
                    <a:moveTo>
                      <a:pt x="64" y="165"/>
                    </a:moveTo>
                    <a:lnTo>
                      <a:pt x="66" y="186"/>
                    </a:lnTo>
                    <a:lnTo>
                      <a:pt x="57" y="188"/>
                    </a:lnTo>
                    <a:lnTo>
                      <a:pt x="49" y="188"/>
                    </a:lnTo>
                    <a:lnTo>
                      <a:pt x="42" y="188"/>
                    </a:lnTo>
                    <a:lnTo>
                      <a:pt x="35" y="186"/>
                    </a:lnTo>
                    <a:lnTo>
                      <a:pt x="29" y="184"/>
                    </a:lnTo>
                    <a:lnTo>
                      <a:pt x="24" y="181"/>
                    </a:lnTo>
                    <a:lnTo>
                      <a:pt x="19" y="174"/>
                    </a:lnTo>
                    <a:lnTo>
                      <a:pt x="19" y="170"/>
                    </a:lnTo>
                    <a:lnTo>
                      <a:pt x="17" y="165"/>
                    </a:lnTo>
                    <a:lnTo>
                      <a:pt x="17" y="157"/>
                    </a:lnTo>
                    <a:lnTo>
                      <a:pt x="17" y="148"/>
                    </a:lnTo>
                    <a:lnTo>
                      <a:pt x="17" y="70"/>
                    </a:lnTo>
                    <a:lnTo>
                      <a:pt x="0" y="70"/>
                    </a:lnTo>
                    <a:lnTo>
                      <a:pt x="0" y="49"/>
                    </a:lnTo>
                    <a:lnTo>
                      <a:pt x="17" y="49"/>
                    </a:lnTo>
                    <a:lnTo>
                      <a:pt x="17" y="14"/>
                    </a:lnTo>
                    <a:lnTo>
                      <a:pt x="42" y="0"/>
                    </a:lnTo>
                    <a:lnTo>
                      <a:pt x="42" y="49"/>
                    </a:lnTo>
                    <a:lnTo>
                      <a:pt x="64" y="49"/>
                    </a:lnTo>
                    <a:lnTo>
                      <a:pt x="64" y="70"/>
                    </a:lnTo>
                    <a:lnTo>
                      <a:pt x="42" y="70"/>
                    </a:lnTo>
                    <a:lnTo>
                      <a:pt x="42" y="148"/>
                    </a:lnTo>
                    <a:lnTo>
                      <a:pt x="42" y="153"/>
                    </a:lnTo>
                    <a:lnTo>
                      <a:pt x="42" y="158"/>
                    </a:lnTo>
                    <a:lnTo>
                      <a:pt x="43" y="160"/>
                    </a:lnTo>
                    <a:lnTo>
                      <a:pt x="45" y="163"/>
                    </a:lnTo>
                    <a:lnTo>
                      <a:pt x="47" y="165"/>
                    </a:lnTo>
                    <a:lnTo>
                      <a:pt x="50" y="165"/>
                    </a:lnTo>
                    <a:lnTo>
                      <a:pt x="54" y="167"/>
                    </a:lnTo>
                    <a:lnTo>
                      <a:pt x="59" y="167"/>
                    </a:lnTo>
                    <a:lnTo>
                      <a:pt x="64" y="16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1"/>
              <p:cNvSpPr>
                <a:spLocks noEditPoints="1"/>
              </p:cNvSpPr>
              <p:nvPr/>
            </p:nvSpPr>
            <p:spPr bwMode="auto">
              <a:xfrm>
                <a:off x="2561" y="3727"/>
                <a:ext cx="24" cy="191"/>
              </a:xfrm>
              <a:custGeom>
                <a:avLst/>
                <a:gdLst>
                  <a:gd name="T0" fmla="*/ 0 w 24"/>
                  <a:gd name="T1" fmla="*/ 26 h 191"/>
                  <a:gd name="T2" fmla="*/ 0 w 24"/>
                  <a:gd name="T3" fmla="*/ 0 h 191"/>
                  <a:gd name="T4" fmla="*/ 24 w 24"/>
                  <a:gd name="T5" fmla="*/ 0 h 191"/>
                  <a:gd name="T6" fmla="*/ 24 w 24"/>
                  <a:gd name="T7" fmla="*/ 26 h 191"/>
                  <a:gd name="T8" fmla="*/ 0 w 24"/>
                  <a:gd name="T9" fmla="*/ 26 h 191"/>
                  <a:gd name="T10" fmla="*/ 0 w 24"/>
                  <a:gd name="T11" fmla="*/ 191 h 191"/>
                  <a:gd name="T12" fmla="*/ 0 w 24"/>
                  <a:gd name="T13" fmla="*/ 54 h 191"/>
                  <a:gd name="T14" fmla="*/ 24 w 24"/>
                  <a:gd name="T15" fmla="*/ 54 h 191"/>
                  <a:gd name="T16" fmla="*/ 24 w 24"/>
                  <a:gd name="T17" fmla="*/ 191 h 191"/>
                  <a:gd name="T18" fmla="*/ 0 w 24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91">
                    <a:moveTo>
                      <a:pt x="0" y="2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26"/>
                    </a:lnTo>
                    <a:lnTo>
                      <a:pt x="0" y="26"/>
                    </a:lnTo>
                    <a:close/>
                    <a:moveTo>
                      <a:pt x="0" y="191"/>
                    </a:moveTo>
                    <a:lnTo>
                      <a:pt x="0" y="54"/>
                    </a:lnTo>
                    <a:lnTo>
                      <a:pt x="24" y="54"/>
                    </a:lnTo>
                    <a:lnTo>
                      <a:pt x="24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2"/>
              <p:cNvSpPr>
                <a:spLocks/>
              </p:cNvSpPr>
              <p:nvPr/>
            </p:nvSpPr>
            <p:spPr bwMode="auto">
              <a:xfrm>
                <a:off x="2616" y="3777"/>
                <a:ext cx="189" cy="141"/>
              </a:xfrm>
              <a:custGeom>
                <a:avLst/>
                <a:gdLst>
                  <a:gd name="T0" fmla="*/ 0 w 189"/>
                  <a:gd name="T1" fmla="*/ 141 h 141"/>
                  <a:gd name="T2" fmla="*/ 0 w 189"/>
                  <a:gd name="T3" fmla="*/ 4 h 141"/>
                  <a:gd name="T4" fmla="*/ 24 w 189"/>
                  <a:gd name="T5" fmla="*/ 4 h 141"/>
                  <a:gd name="T6" fmla="*/ 24 w 189"/>
                  <a:gd name="T7" fmla="*/ 25 h 141"/>
                  <a:gd name="T8" fmla="*/ 30 w 189"/>
                  <a:gd name="T9" fmla="*/ 18 h 141"/>
                  <a:gd name="T10" fmla="*/ 35 w 189"/>
                  <a:gd name="T11" fmla="*/ 13 h 141"/>
                  <a:gd name="T12" fmla="*/ 42 w 189"/>
                  <a:gd name="T13" fmla="*/ 7 h 141"/>
                  <a:gd name="T14" fmla="*/ 49 w 189"/>
                  <a:gd name="T15" fmla="*/ 4 h 141"/>
                  <a:gd name="T16" fmla="*/ 56 w 189"/>
                  <a:gd name="T17" fmla="*/ 0 h 141"/>
                  <a:gd name="T18" fmla="*/ 64 w 189"/>
                  <a:gd name="T19" fmla="*/ 0 h 141"/>
                  <a:gd name="T20" fmla="*/ 75 w 189"/>
                  <a:gd name="T21" fmla="*/ 0 h 141"/>
                  <a:gd name="T22" fmla="*/ 82 w 189"/>
                  <a:gd name="T23" fmla="*/ 4 h 141"/>
                  <a:gd name="T24" fmla="*/ 89 w 189"/>
                  <a:gd name="T25" fmla="*/ 7 h 141"/>
                  <a:gd name="T26" fmla="*/ 96 w 189"/>
                  <a:gd name="T27" fmla="*/ 13 h 141"/>
                  <a:gd name="T28" fmla="*/ 99 w 189"/>
                  <a:gd name="T29" fmla="*/ 19 h 141"/>
                  <a:gd name="T30" fmla="*/ 103 w 189"/>
                  <a:gd name="T31" fmla="*/ 26 h 141"/>
                  <a:gd name="T32" fmla="*/ 115 w 189"/>
                  <a:gd name="T33" fmla="*/ 13 h 141"/>
                  <a:gd name="T34" fmla="*/ 129 w 189"/>
                  <a:gd name="T35" fmla="*/ 4 h 141"/>
                  <a:gd name="T36" fmla="*/ 146 w 189"/>
                  <a:gd name="T37" fmla="*/ 0 h 141"/>
                  <a:gd name="T38" fmla="*/ 165 w 189"/>
                  <a:gd name="T39" fmla="*/ 4 h 141"/>
                  <a:gd name="T40" fmla="*/ 177 w 189"/>
                  <a:gd name="T41" fmla="*/ 13 h 141"/>
                  <a:gd name="T42" fmla="*/ 186 w 189"/>
                  <a:gd name="T43" fmla="*/ 26 h 141"/>
                  <a:gd name="T44" fmla="*/ 189 w 189"/>
                  <a:gd name="T45" fmla="*/ 47 h 141"/>
                  <a:gd name="T46" fmla="*/ 189 w 189"/>
                  <a:gd name="T47" fmla="*/ 141 h 141"/>
                  <a:gd name="T48" fmla="*/ 165 w 189"/>
                  <a:gd name="T49" fmla="*/ 141 h 141"/>
                  <a:gd name="T50" fmla="*/ 165 w 189"/>
                  <a:gd name="T51" fmla="*/ 56 h 141"/>
                  <a:gd name="T52" fmla="*/ 165 w 189"/>
                  <a:gd name="T53" fmla="*/ 47 h 141"/>
                  <a:gd name="T54" fmla="*/ 163 w 189"/>
                  <a:gd name="T55" fmla="*/ 40 h 141"/>
                  <a:gd name="T56" fmla="*/ 162 w 189"/>
                  <a:gd name="T57" fmla="*/ 35 h 141"/>
                  <a:gd name="T58" fmla="*/ 160 w 189"/>
                  <a:gd name="T59" fmla="*/ 30 h 141"/>
                  <a:gd name="T60" fmla="*/ 155 w 189"/>
                  <a:gd name="T61" fmla="*/ 26 h 141"/>
                  <a:gd name="T62" fmla="*/ 148 w 189"/>
                  <a:gd name="T63" fmla="*/ 23 h 141"/>
                  <a:gd name="T64" fmla="*/ 141 w 189"/>
                  <a:gd name="T65" fmla="*/ 23 h 141"/>
                  <a:gd name="T66" fmla="*/ 130 w 189"/>
                  <a:gd name="T67" fmla="*/ 23 h 141"/>
                  <a:gd name="T68" fmla="*/ 123 w 189"/>
                  <a:gd name="T69" fmla="*/ 26 h 141"/>
                  <a:gd name="T70" fmla="*/ 116 w 189"/>
                  <a:gd name="T71" fmla="*/ 32 h 141"/>
                  <a:gd name="T72" fmla="*/ 109 w 189"/>
                  <a:gd name="T73" fmla="*/ 44 h 141"/>
                  <a:gd name="T74" fmla="*/ 106 w 189"/>
                  <a:gd name="T75" fmla="*/ 63 h 141"/>
                  <a:gd name="T76" fmla="*/ 106 w 189"/>
                  <a:gd name="T77" fmla="*/ 141 h 141"/>
                  <a:gd name="T78" fmla="*/ 82 w 189"/>
                  <a:gd name="T79" fmla="*/ 141 h 141"/>
                  <a:gd name="T80" fmla="*/ 82 w 189"/>
                  <a:gd name="T81" fmla="*/ 52 h 141"/>
                  <a:gd name="T82" fmla="*/ 82 w 189"/>
                  <a:gd name="T83" fmla="*/ 44 h 141"/>
                  <a:gd name="T84" fmla="*/ 80 w 189"/>
                  <a:gd name="T85" fmla="*/ 37 h 141"/>
                  <a:gd name="T86" fmla="*/ 76 w 189"/>
                  <a:gd name="T87" fmla="*/ 30 h 141"/>
                  <a:gd name="T88" fmla="*/ 71 w 189"/>
                  <a:gd name="T89" fmla="*/ 26 h 141"/>
                  <a:gd name="T90" fmla="*/ 66 w 189"/>
                  <a:gd name="T91" fmla="*/ 23 h 141"/>
                  <a:gd name="T92" fmla="*/ 57 w 189"/>
                  <a:gd name="T93" fmla="*/ 23 h 141"/>
                  <a:gd name="T94" fmla="*/ 49 w 189"/>
                  <a:gd name="T95" fmla="*/ 23 h 141"/>
                  <a:gd name="T96" fmla="*/ 40 w 189"/>
                  <a:gd name="T97" fmla="*/ 28 h 141"/>
                  <a:gd name="T98" fmla="*/ 35 w 189"/>
                  <a:gd name="T99" fmla="*/ 32 h 141"/>
                  <a:gd name="T100" fmla="*/ 31 w 189"/>
                  <a:gd name="T101" fmla="*/ 37 h 141"/>
                  <a:gd name="T102" fmla="*/ 28 w 189"/>
                  <a:gd name="T103" fmla="*/ 42 h 141"/>
                  <a:gd name="T104" fmla="*/ 24 w 189"/>
                  <a:gd name="T105" fmla="*/ 54 h 141"/>
                  <a:gd name="T106" fmla="*/ 24 w 189"/>
                  <a:gd name="T107" fmla="*/ 70 h 141"/>
                  <a:gd name="T108" fmla="*/ 24 w 189"/>
                  <a:gd name="T109" fmla="*/ 141 h 141"/>
                  <a:gd name="T110" fmla="*/ 0 w 189"/>
                  <a:gd name="T1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1">
                    <a:moveTo>
                      <a:pt x="0" y="141"/>
                    </a:moveTo>
                    <a:lnTo>
                      <a:pt x="0" y="4"/>
                    </a:lnTo>
                    <a:lnTo>
                      <a:pt x="24" y="4"/>
                    </a:lnTo>
                    <a:lnTo>
                      <a:pt x="24" y="25"/>
                    </a:lnTo>
                    <a:lnTo>
                      <a:pt x="30" y="18"/>
                    </a:lnTo>
                    <a:lnTo>
                      <a:pt x="35" y="13"/>
                    </a:lnTo>
                    <a:lnTo>
                      <a:pt x="42" y="7"/>
                    </a:lnTo>
                    <a:lnTo>
                      <a:pt x="49" y="4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5" y="0"/>
                    </a:lnTo>
                    <a:lnTo>
                      <a:pt x="82" y="4"/>
                    </a:lnTo>
                    <a:lnTo>
                      <a:pt x="89" y="7"/>
                    </a:lnTo>
                    <a:lnTo>
                      <a:pt x="96" y="13"/>
                    </a:lnTo>
                    <a:lnTo>
                      <a:pt x="99" y="19"/>
                    </a:lnTo>
                    <a:lnTo>
                      <a:pt x="103" y="26"/>
                    </a:lnTo>
                    <a:lnTo>
                      <a:pt x="115" y="13"/>
                    </a:lnTo>
                    <a:lnTo>
                      <a:pt x="129" y="4"/>
                    </a:lnTo>
                    <a:lnTo>
                      <a:pt x="146" y="0"/>
                    </a:lnTo>
                    <a:lnTo>
                      <a:pt x="165" y="4"/>
                    </a:lnTo>
                    <a:lnTo>
                      <a:pt x="177" y="13"/>
                    </a:lnTo>
                    <a:lnTo>
                      <a:pt x="186" y="26"/>
                    </a:lnTo>
                    <a:lnTo>
                      <a:pt x="189" y="47"/>
                    </a:lnTo>
                    <a:lnTo>
                      <a:pt x="189" y="141"/>
                    </a:lnTo>
                    <a:lnTo>
                      <a:pt x="165" y="141"/>
                    </a:lnTo>
                    <a:lnTo>
                      <a:pt x="165" y="56"/>
                    </a:lnTo>
                    <a:lnTo>
                      <a:pt x="165" y="47"/>
                    </a:lnTo>
                    <a:lnTo>
                      <a:pt x="163" y="40"/>
                    </a:lnTo>
                    <a:lnTo>
                      <a:pt x="162" y="35"/>
                    </a:lnTo>
                    <a:lnTo>
                      <a:pt x="160" y="30"/>
                    </a:lnTo>
                    <a:lnTo>
                      <a:pt x="155" y="26"/>
                    </a:lnTo>
                    <a:lnTo>
                      <a:pt x="148" y="23"/>
                    </a:lnTo>
                    <a:lnTo>
                      <a:pt x="141" y="23"/>
                    </a:lnTo>
                    <a:lnTo>
                      <a:pt x="130" y="23"/>
                    </a:lnTo>
                    <a:lnTo>
                      <a:pt x="123" y="26"/>
                    </a:lnTo>
                    <a:lnTo>
                      <a:pt x="116" y="32"/>
                    </a:lnTo>
                    <a:lnTo>
                      <a:pt x="109" y="44"/>
                    </a:lnTo>
                    <a:lnTo>
                      <a:pt x="106" y="63"/>
                    </a:lnTo>
                    <a:lnTo>
                      <a:pt x="106" y="141"/>
                    </a:lnTo>
                    <a:lnTo>
                      <a:pt x="82" y="141"/>
                    </a:lnTo>
                    <a:lnTo>
                      <a:pt x="82" y="52"/>
                    </a:lnTo>
                    <a:lnTo>
                      <a:pt x="82" y="44"/>
                    </a:lnTo>
                    <a:lnTo>
                      <a:pt x="80" y="37"/>
                    </a:lnTo>
                    <a:lnTo>
                      <a:pt x="76" y="30"/>
                    </a:lnTo>
                    <a:lnTo>
                      <a:pt x="71" y="26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8"/>
                    </a:lnTo>
                    <a:lnTo>
                      <a:pt x="35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4" y="54"/>
                    </a:lnTo>
                    <a:lnTo>
                      <a:pt x="24" y="70"/>
                    </a:lnTo>
                    <a:lnTo>
                      <a:pt x="24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3"/>
              <p:cNvSpPr>
                <a:spLocks noEditPoints="1"/>
              </p:cNvSpPr>
              <p:nvPr/>
            </p:nvSpPr>
            <p:spPr bwMode="auto">
              <a:xfrm>
                <a:off x="2833" y="3777"/>
                <a:ext cx="127" cy="143"/>
              </a:xfrm>
              <a:custGeom>
                <a:avLst/>
                <a:gdLst>
                  <a:gd name="T0" fmla="*/ 101 w 127"/>
                  <a:gd name="T1" fmla="*/ 99 h 143"/>
                  <a:gd name="T2" fmla="*/ 125 w 127"/>
                  <a:gd name="T3" fmla="*/ 103 h 143"/>
                  <a:gd name="T4" fmla="*/ 118 w 127"/>
                  <a:gd name="T5" fmla="*/ 120 h 143"/>
                  <a:gd name="T6" fmla="*/ 104 w 127"/>
                  <a:gd name="T7" fmla="*/ 132 h 143"/>
                  <a:gd name="T8" fmla="*/ 87 w 127"/>
                  <a:gd name="T9" fmla="*/ 141 h 143"/>
                  <a:gd name="T10" fmla="*/ 64 w 127"/>
                  <a:gd name="T11" fmla="*/ 143 h 143"/>
                  <a:gd name="T12" fmla="*/ 45 w 127"/>
                  <a:gd name="T13" fmla="*/ 141 h 143"/>
                  <a:gd name="T14" fmla="*/ 31 w 127"/>
                  <a:gd name="T15" fmla="*/ 136 h 143"/>
                  <a:gd name="T16" fmla="*/ 17 w 127"/>
                  <a:gd name="T17" fmla="*/ 125 h 143"/>
                  <a:gd name="T18" fmla="*/ 7 w 127"/>
                  <a:gd name="T19" fmla="*/ 112 h 143"/>
                  <a:gd name="T20" fmla="*/ 2 w 127"/>
                  <a:gd name="T21" fmla="*/ 94 h 143"/>
                  <a:gd name="T22" fmla="*/ 0 w 127"/>
                  <a:gd name="T23" fmla="*/ 73 h 143"/>
                  <a:gd name="T24" fmla="*/ 2 w 127"/>
                  <a:gd name="T25" fmla="*/ 52 h 143"/>
                  <a:gd name="T26" fmla="*/ 7 w 127"/>
                  <a:gd name="T27" fmla="*/ 33 h 143"/>
                  <a:gd name="T28" fmla="*/ 17 w 127"/>
                  <a:gd name="T29" fmla="*/ 19 h 143"/>
                  <a:gd name="T30" fmla="*/ 31 w 127"/>
                  <a:gd name="T31" fmla="*/ 9 h 143"/>
                  <a:gd name="T32" fmla="*/ 45 w 127"/>
                  <a:gd name="T33" fmla="*/ 2 h 143"/>
                  <a:gd name="T34" fmla="*/ 64 w 127"/>
                  <a:gd name="T35" fmla="*/ 0 h 143"/>
                  <a:gd name="T36" fmla="*/ 82 w 127"/>
                  <a:gd name="T37" fmla="*/ 2 h 143"/>
                  <a:gd name="T38" fmla="*/ 96 w 127"/>
                  <a:gd name="T39" fmla="*/ 9 h 143"/>
                  <a:gd name="T40" fmla="*/ 110 w 127"/>
                  <a:gd name="T41" fmla="*/ 19 h 143"/>
                  <a:gd name="T42" fmla="*/ 118 w 127"/>
                  <a:gd name="T43" fmla="*/ 33 h 143"/>
                  <a:gd name="T44" fmla="*/ 125 w 127"/>
                  <a:gd name="T45" fmla="*/ 51 h 143"/>
                  <a:gd name="T46" fmla="*/ 127 w 127"/>
                  <a:gd name="T47" fmla="*/ 72 h 143"/>
                  <a:gd name="T48" fmla="*/ 127 w 127"/>
                  <a:gd name="T49" fmla="*/ 73 h 143"/>
                  <a:gd name="T50" fmla="*/ 127 w 127"/>
                  <a:gd name="T51" fmla="*/ 77 h 143"/>
                  <a:gd name="T52" fmla="*/ 24 w 127"/>
                  <a:gd name="T53" fmla="*/ 77 h 143"/>
                  <a:gd name="T54" fmla="*/ 28 w 127"/>
                  <a:gd name="T55" fmla="*/ 96 h 143"/>
                  <a:gd name="T56" fmla="*/ 37 w 127"/>
                  <a:gd name="T57" fmla="*/ 110 h 143"/>
                  <a:gd name="T58" fmla="*/ 50 w 127"/>
                  <a:gd name="T59" fmla="*/ 118 h 143"/>
                  <a:gd name="T60" fmla="*/ 66 w 127"/>
                  <a:gd name="T61" fmla="*/ 122 h 143"/>
                  <a:gd name="T62" fmla="*/ 73 w 127"/>
                  <a:gd name="T63" fmla="*/ 120 h 143"/>
                  <a:gd name="T64" fmla="*/ 80 w 127"/>
                  <a:gd name="T65" fmla="*/ 118 h 143"/>
                  <a:gd name="T66" fmla="*/ 87 w 127"/>
                  <a:gd name="T67" fmla="*/ 117 h 143"/>
                  <a:gd name="T68" fmla="*/ 92 w 127"/>
                  <a:gd name="T69" fmla="*/ 112 h 143"/>
                  <a:gd name="T70" fmla="*/ 97 w 127"/>
                  <a:gd name="T71" fmla="*/ 106 h 143"/>
                  <a:gd name="T72" fmla="*/ 101 w 127"/>
                  <a:gd name="T73" fmla="*/ 99 h 143"/>
                  <a:gd name="T74" fmla="*/ 24 w 127"/>
                  <a:gd name="T75" fmla="*/ 56 h 143"/>
                  <a:gd name="T76" fmla="*/ 101 w 127"/>
                  <a:gd name="T77" fmla="*/ 56 h 143"/>
                  <a:gd name="T78" fmla="*/ 99 w 127"/>
                  <a:gd name="T79" fmla="*/ 47 h 143"/>
                  <a:gd name="T80" fmla="*/ 97 w 127"/>
                  <a:gd name="T81" fmla="*/ 39 h 143"/>
                  <a:gd name="T82" fmla="*/ 92 w 127"/>
                  <a:gd name="T83" fmla="*/ 33 h 143"/>
                  <a:gd name="T84" fmla="*/ 80 w 127"/>
                  <a:gd name="T85" fmla="*/ 25 h 143"/>
                  <a:gd name="T86" fmla="*/ 64 w 127"/>
                  <a:gd name="T87" fmla="*/ 23 h 143"/>
                  <a:gd name="T88" fmla="*/ 54 w 127"/>
                  <a:gd name="T89" fmla="*/ 23 h 143"/>
                  <a:gd name="T90" fmla="*/ 45 w 127"/>
                  <a:gd name="T91" fmla="*/ 26 h 143"/>
                  <a:gd name="T92" fmla="*/ 37 w 127"/>
                  <a:gd name="T93" fmla="*/ 32 h 143"/>
                  <a:gd name="T94" fmla="*/ 31 w 127"/>
                  <a:gd name="T95" fmla="*/ 37 h 143"/>
                  <a:gd name="T96" fmla="*/ 28 w 127"/>
                  <a:gd name="T97" fmla="*/ 42 h 143"/>
                  <a:gd name="T98" fmla="*/ 26 w 127"/>
                  <a:gd name="T99" fmla="*/ 49 h 143"/>
                  <a:gd name="T100" fmla="*/ 24 w 127"/>
                  <a:gd name="T101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" h="143">
                    <a:moveTo>
                      <a:pt x="101" y="99"/>
                    </a:moveTo>
                    <a:lnTo>
                      <a:pt x="125" y="103"/>
                    </a:lnTo>
                    <a:lnTo>
                      <a:pt x="118" y="120"/>
                    </a:lnTo>
                    <a:lnTo>
                      <a:pt x="104" y="132"/>
                    </a:lnTo>
                    <a:lnTo>
                      <a:pt x="87" y="141"/>
                    </a:lnTo>
                    <a:lnTo>
                      <a:pt x="64" y="143"/>
                    </a:lnTo>
                    <a:lnTo>
                      <a:pt x="45" y="141"/>
                    </a:lnTo>
                    <a:lnTo>
                      <a:pt x="31" y="136"/>
                    </a:lnTo>
                    <a:lnTo>
                      <a:pt x="17" y="125"/>
                    </a:lnTo>
                    <a:lnTo>
                      <a:pt x="7" y="112"/>
                    </a:lnTo>
                    <a:lnTo>
                      <a:pt x="2" y="94"/>
                    </a:lnTo>
                    <a:lnTo>
                      <a:pt x="0" y="73"/>
                    </a:lnTo>
                    <a:lnTo>
                      <a:pt x="2" y="52"/>
                    </a:lnTo>
                    <a:lnTo>
                      <a:pt x="7" y="33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82" y="2"/>
                    </a:lnTo>
                    <a:lnTo>
                      <a:pt x="96" y="9"/>
                    </a:lnTo>
                    <a:lnTo>
                      <a:pt x="110" y="19"/>
                    </a:lnTo>
                    <a:lnTo>
                      <a:pt x="118" y="33"/>
                    </a:lnTo>
                    <a:lnTo>
                      <a:pt x="125" y="51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27" y="77"/>
                    </a:lnTo>
                    <a:lnTo>
                      <a:pt x="24" y="77"/>
                    </a:lnTo>
                    <a:lnTo>
                      <a:pt x="28" y="96"/>
                    </a:lnTo>
                    <a:lnTo>
                      <a:pt x="37" y="110"/>
                    </a:lnTo>
                    <a:lnTo>
                      <a:pt x="50" y="118"/>
                    </a:lnTo>
                    <a:lnTo>
                      <a:pt x="66" y="122"/>
                    </a:lnTo>
                    <a:lnTo>
                      <a:pt x="73" y="120"/>
                    </a:lnTo>
                    <a:lnTo>
                      <a:pt x="80" y="118"/>
                    </a:lnTo>
                    <a:lnTo>
                      <a:pt x="87" y="117"/>
                    </a:lnTo>
                    <a:lnTo>
                      <a:pt x="92" y="112"/>
                    </a:lnTo>
                    <a:lnTo>
                      <a:pt x="97" y="106"/>
                    </a:lnTo>
                    <a:lnTo>
                      <a:pt x="101" y="99"/>
                    </a:lnTo>
                    <a:close/>
                    <a:moveTo>
                      <a:pt x="24" y="56"/>
                    </a:moveTo>
                    <a:lnTo>
                      <a:pt x="101" y="56"/>
                    </a:lnTo>
                    <a:lnTo>
                      <a:pt x="99" y="47"/>
                    </a:lnTo>
                    <a:lnTo>
                      <a:pt x="97" y="39"/>
                    </a:lnTo>
                    <a:lnTo>
                      <a:pt x="92" y="33"/>
                    </a:lnTo>
                    <a:lnTo>
                      <a:pt x="80" y="25"/>
                    </a:lnTo>
                    <a:lnTo>
                      <a:pt x="64" y="23"/>
                    </a:lnTo>
                    <a:lnTo>
                      <a:pt x="54" y="23"/>
                    </a:lnTo>
                    <a:lnTo>
                      <a:pt x="45" y="26"/>
                    </a:lnTo>
                    <a:lnTo>
                      <a:pt x="37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6" y="49"/>
                    </a:lnTo>
                    <a:lnTo>
                      <a:pt x="24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4"/>
              <p:cNvSpPr>
                <a:spLocks/>
              </p:cNvSpPr>
              <p:nvPr/>
            </p:nvSpPr>
            <p:spPr bwMode="auto">
              <a:xfrm>
                <a:off x="3061" y="3727"/>
                <a:ext cx="64" cy="243"/>
              </a:xfrm>
              <a:custGeom>
                <a:avLst/>
                <a:gdLst>
                  <a:gd name="T0" fmla="*/ 46 w 64"/>
                  <a:gd name="T1" fmla="*/ 243 h 243"/>
                  <a:gd name="T2" fmla="*/ 29 w 64"/>
                  <a:gd name="T3" fmla="*/ 217 h 243"/>
                  <a:gd name="T4" fmla="*/ 13 w 64"/>
                  <a:gd name="T5" fmla="*/ 188 h 243"/>
                  <a:gd name="T6" fmla="*/ 3 w 64"/>
                  <a:gd name="T7" fmla="*/ 155 h 243"/>
                  <a:gd name="T8" fmla="*/ 0 w 64"/>
                  <a:gd name="T9" fmla="*/ 122 h 243"/>
                  <a:gd name="T10" fmla="*/ 3 w 64"/>
                  <a:gd name="T11" fmla="*/ 92 h 243"/>
                  <a:gd name="T12" fmla="*/ 10 w 64"/>
                  <a:gd name="T13" fmla="*/ 64 h 243"/>
                  <a:gd name="T14" fmla="*/ 26 w 64"/>
                  <a:gd name="T15" fmla="*/ 33 h 243"/>
                  <a:gd name="T16" fmla="*/ 46 w 64"/>
                  <a:gd name="T17" fmla="*/ 0 h 243"/>
                  <a:gd name="T18" fmla="*/ 64 w 64"/>
                  <a:gd name="T19" fmla="*/ 0 h 243"/>
                  <a:gd name="T20" fmla="*/ 50 w 64"/>
                  <a:gd name="T21" fmla="*/ 23 h 243"/>
                  <a:gd name="T22" fmla="*/ 43 w 64"/>
                  <a:gd name="T23" fmla="*/ 38 h 243"/>
                  <a:gd name="T24" fmla="*/ 31 w 64"/>
                  <a:gd name="T25" fmla="*/ 75 h 243"/>
                  <a:gd name="T26" fmla="*/ 26 w 64"/>
                  <a:gd name="T27" fmla="*/ 122 h 243"/>
                  <a:gd name="T28" fmla="*/ 29 w 64"/>
                  <a:gd name="T29" fmla="*/ 162 h 243"/>
                  <a:gd name="T30" fmla="*/ 41 w 64"/>
                  <a:gd name="T31" fmla="*/ 203 h 243"/>
                  <a:gd name="T32" fmla="*/ 64 w 64"/>
                  <a:gd name="T33" fmla="*/ 243 h 243"/>
                  <a:gd name="T34" fmla="*/ 46 w 64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3">
                    <a:moveTo>
                      <a:pt x="46" y="243"/>
                    </a:moveTo>
                    <a:lnTo>
                      <a:pt x="29" y="217"/>
                    </a:lnTo>
                    <a:lnTo>
                      <a:pt x="13" y="188"/>
                    </a:lnTo>
                    <a:lnTo>
                      <a:pt x="3" y="155"/>
                    </a:lnTo>
                    <a:lnTo>
                      <a:pt x="0" y="122"/>
                    </a:lnTo>
                    <a:lnTo>
                      <a:pt x="3" y="92"/>
                    </a:lnTo>
                    <a:lnTo>
                      <a:pt x="10" y="64"/>
                    </a:lnTo>
                    <a:lnTo>
                      <a:pt x="26" y="33"/>
                    </a:lnTo>
                    <a:lnTo>
                      <a:pt x="46" y="0"/>
                    </a:lnTo>
                    <a:lnTo>
                      <a:pt x="64" y="0"/>
                    </a:lnTo>
                    <a:lnTo>
                      <a:pt x="50" y="23"/>
                    </a:lnTo>
                    <a:lnTo>
                      <a:pt x="43" y="38"/>
                    </a:lnTo>
                    <a:lnTo>
                      <a:pt x="31" y="75"/>
                    </a:lnTo>
                    <a:lnTo>
                      <a:pt x="26" y="122"/>
                    </a:lnTo>
                    <a:lnTo>
                      <a:pt x="29" y="162"/>
                    </a:lnTo>
                    <a:lnTo>
                      <a:pt x="41" y="203"/>
                    </a:lnTo>
                    <a:lnTo>
                      <a:pt x="64" y="243"/>
                    </a:lnTo>
                    <a:lnTo>
                      <a:pt x="46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3140" y="3777"/>
                <a:ext cx="113" cy="143"/>
              </a:xfrm>
              <a:custGeom>
                <a:avLst/>
                <a:gdLst>
                  <a:gd name="T0" fmla="*/ 25 w 113"/>
                  <a:gd name="T1" fmla="*/ 96 h 143"/>
                  <a:gd name="T2" fmla="*/ 32 w 113"/>
                  <a:gd name="T3" fmla="*/ 110 h 143"/>
                  <a:gd name="T4" fmla="*/ 42 w 113"/>
                  <a:gd name="T5" fmla="*/ 118 h 143"/>
                  <a:gd name="T6" fmla="*/ 59 w 113"/>
                  <a:gd name="T7" fmla="*/ 122 h 143"/>
                  <a:gd name="T8" fmla="*/ 75 w 113"/>
                  <a:gd name="T9" fmla="*/ 118 h 143"/>
                  <a:gd name="T10" fmla="*/ 86 w 113"/>
                  <a:gd name="T11" fmla="*/ 112 h 143"/>
                  <a:gd name="T12" fmla="*/ 89 w 113"/>
                  <a:gd name="T13" fmla="*/ 101 h 143"/>
                  <a:gd name="T14" fmla="*/ 86 w 113"/>
                  <a:gd name="T15" fmla="*/ 94 h 143"/>
                  <a:gd name="T16" fmla="*/ 75 w 113"/>
                  <a:gd name="T17" fmla="*/ 89 h 143"/>
                  <a:gd name="T18" fmla="*/ 58 w 113"/>
                  <a:gd name="T19" fmla="*/ 84 h 143"/>
                  <a:gd name="T20" fmla="*/ 25 w 113"/>
                  <a:gd name="T21" fmla="*/ 73 h 143"/>
                  <a:gd name="T22" fmla="*/ 13 w 113"/>
                  <a:gd name="T23" fmla="*/ 65 h 143"/>
                  <a:gd name="T24" fmla="*/ 6 w 113"/>
                  <a:gd name="T25" fmla="*/ 54 h 143"/>
                  <a:gd name="T26" fmla="*/ 4 w 113"/>
                  <a:gd name="T27" fmla="*/ 40 h 143"/>
                  <a:gd name="T28" fmla="*/ 7 w 113"/>
                  <a:gd name="T29" fmla="*/ 23 h 143"/>
                  <a:gd name="T30" fmla="*/ 20 w 113"/>
                  <a:gd name="T31" fmla="*/ 11 h 143"/>
                  <a:gd name="T32" fmla="*/ 33 w 113"/>
                  <a:gd name="T33" fmla="*/ 4 h 143"/>
                  <a:gd name="T34" fmla="*/ 53 w 113"/>
                  <a:gd name="T35" fmla="*/ 0 h 143"/>
                  <a:gd name="T36" fmla="*/ 72 w 113"/>
                  <a:gd name="T37" fmla="*/ 2 h 143"/>
                  <a:gd name="T38" fmla="*/ 87 w 113"/>
                  <a:gd name="T39" fmla="*/ 9 h 143"/>
                  <a:gd name="T40" fmla="*/ 98 w 113"/>
                  <a:gd name="T41" fmla="*/ 18 h 143"/>
                  <a:gd name="T42" fmla="*/ 103 w 113"/>
                  <a:gd name="T43" fmla="*/ 30 h 143"/>
                  <a:gd name="T44" fmla="*/ 80 w 113"/>
                  <a:gd name="T45" fmla="*/ 42 h 143"/>
                  <a:gd name="T46" fmla="*/ 77 w 113"/>
                  <a:gd name="T47" fmla="*/ 32 h 143"/>
                  <a:gd name="T48" fmla="*/ 68 w 113"/>
                  <a:gd name="T49" fmla="*/ 25 h 143"/>
                  <a:gd name="T50" fmla="*/ 54 w 113"/>
                  <a:gd name="T51" fmla="*/ 23 h 143"/>
                  <a:gd name="T52" fmla="*/ 39 w 113"/>
                  <a:gd name="T53" fmla="*/ 25 h 143"/>
                  <a:gd name="T54" fmla="*/ 32 w 113"/>
                  <a:gd name="T55" fmla="*/ 30 h 143"/>
                  <a:gd name="T56" fmla="*/ 28 w 113"/>
                  <a:gd name="T57" fmla="*/ 39 h 143"/>
                  <a:gd name="T58" fmla="*/ 32 w 113"/>
                  <a:gd name="T59" fmla="*/ 46 h 143"/>
                  <a:gd name="T60" fmla="*/ 39 w 113"/>
                  <a:gd name="T61" fmla="*/ 51 h 143"/>
                  <a:gd name="T62" fmla="*/ 47 w 113"/>
                  <a:gd name="T63" fmla="*/ 54 h 143"/>
                  <a:gd name="T64" fmla="*/ 75 w 113"/>
                  <a:gd name="T65" fmla="*/ 63 h 143"/>
                  <a:gd name="T66" fmla="*/ 96 w 113"/>
                  <a:gd name="T67" fmla="*/ 70 h 143"/>
                  <a:gd name="T68" fmla="*/ 106 w 113"/>
                  <a:gd name="T69" fmla="*/ 79 h 143"/>
                  <a:gd name="T70" fmla="*/ 113 w 113"/>
                  <a:gd name="T71" fmla="*/ 92 h 143"/>
                  <a:gd name="T72" fmla="*/ 113 w 113"/>
                  <a:gd name="T73" fmla="*/ 108 h 143"/>
                  <a:gd name="T74" fmla="*/ 106 w 113"/>
                  <a:gd name="T75" fmla="*/ 122 h 143"/>
                  <a:gd name="T76" fmla="*/ 96 w 113"/>
                  <a:gd name="T77" fmla="*/ 134 h 143"/>
                  <a:gd name="T78" fmla="*/ 73 w 113"/>
                  <a:gd name="T79" fmla="*/ 143 h 143"/>
                  <a:gd name="T80" fmla="*/ 35 w 113"/>
                  <a:gd name="T81" fmla="*/ 141 h 143"/>
                  <a:gd name="T82" fmla="*/ 7 w 113"/>
                  <a:gd name="T83" fmla="*/ 1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3" h="143">
                    <a:moveTo>
                      <a:pt x="0" y="99"/>
                    </a:moveTo>
                    <a:lnTo>
                      <a:pt x="25" y="96"/>
                    </a:lnTo>
                    <a:lnTo>
                      <a:pt x="28" y="105"/>
                    </a:lnTo>
                    <a:lnTo>
                      <a:pt x="32" y="110"/>
                    </a:lnTo>
                    <a:lnTo>
                      <a:pt x="35" y="115"/>
                    </a:lnTo>
                    <a:lnTo>
                      <a:pt x="42" y="118"/>
                    </a:lnTo>
                    <a:lnTo>
                      <a:pt x="49" y="120"/>
                    </a:lnTo>
                    <a:lnTo>
                      <a:pt x="59" y="122"/>
                    </a:lnTo>
                    <a:lnTo>
                      <a:pt x="68" y="120"/>
                    </a:lnTo>
                    <a:lnTo>
                      <a:pt x="75" y="118"/>
                    </a:lnTo>
                    <a:lnTo>
                      <a:pt x="82" y="115"/>
                    </a:lnTo>
                    <a:lnTo>
                      <a:pt x="86" y="112"/>
                    </a:lnTo>
                    <a:lnTo>
                      <a:pt x="87" y="106"/>
                    </a:lnTo>
                    <a:lnTo>
                      <a:pt x="89" y="101"/>
                    </a:lnTo>
                    <a:lnTo>
                      <a:pt x="87" y="98"/>
                    </a:lnTo>
                    <a:lnTo>
                      <a:pt x="86" y="94"/>
                    </a:lnTo>
                    <a:lnTo>
                      <a:pt x="80" y="91"/>
                    </a:lnTo>
                    <a:lnTo>
                      <a:pt x="75" y="89"/>
                    </a:lnTo>
                    <a:lnTo>
                      <a:pt x="66" y="87"/>
                    </a:lnTo>
                    <a:lnTo>
                      <a:pt x="58" y="84"/>
                    </a:lnTo>
                    <a:lnTo>
                      <a:pt x="39" y="79"/>
                    </a:lnTo>
                    <a:lnTo>
                      <a:pt x="25" y="73"/>
                    </a:lnTo>
                    <a:lnTo>
                      <a:pt x="18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6" y="54"/>
                    </a:lnTo>
                    <a:lnTo>
                      <a:pt x="4" y="47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80" y="6"/>
                    </a:lnTo>
                    <a:lnTo>
                      <a:pt x="87" y="9"/>
                    </a:lnTo>
                    <a:lnTo>
                      <a:pt x="92" y="13"/>
                    </a:lnTo>
                    <a:lnTo>
                      <a:pt x="98" y="18"/>
                    </a:lnTo>
                    <a:lnTo>
                      <a:pt x="101" y="23"/>
                    </a:lnTo>
                    <a:lnTo>
                      <a:pt x="103" y="30"/>
                    </a:lnTo>
                    <a:lnTo>
                      <a:pt x="105" y="39"/>
                    </a:lnTo>
                    <a:lnTo>
                      <a:pt x="80" y="42"/>
                    </a:lnTo>
                    <a:lnTo>
                      <a:pt x="79" y="37"/>
                    </a:lnTo>
                    <a:lnTo>
                      <a:pt x="77" y="32"/>
                    </a:lnTo>
                    <a:lnTo>
                      <a:pt x="73" y="28"/>
                    </a:lnTo>
                    <a:lnTo>
                      <a:pt x="68" y="25"/>
                    </a:lnTo>
                    <a:lnTo>
                      <a:pt x="61" y="23"/>
                    </a:lnTo>
                    <a:lnTo>
                      <a:pt x="54" y="23"/>
                    </a:lnTo>
                    <a:lnTo>
                      <a:pt x="46" y="23"/>
                    </a:lnTo>
                    <a:lnTo>
                      <a:pt x="39" y="25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3"/>
                    </a:lnTo>
                    <a:lnTo>
                      <a:pt x="28" y="39"/>
                    </a:lnTo>
                    <a:lnTo>
                      <a:pt x="28" y="42"/>
                    </a:lnTo>
                    <a:lnTo>
                      <a:pt x="32" y="46"/>
                    </a:lnTo>
                    <a:lnTo>
                      <a:pt x="33" y="49"/>
                    </a:lnTo>
                    <a:lnTo>
                      <a:pt x="39" y="51"/>
                    </a:lnTo>
                    <a:lnTo>
                      <a:pt x="42" y="52"/>
                    </a:lnTo>
                    <a:lnTo>
                      <a:pt x="47" y="54"/>
                    </a:lnTo>
                    <a:lnTo>
                      <a:pt x="56" y="56"/>
                    </a:lnTo>
                    <a:lnTo>
                      <a:pt x="75" y="63"/>
                    </a:lnTo>
                    <a:lnTo>
                      <a:pt x="89" y="66"/>
                    </a:lnTo>
                    <a:lnTo>
                      <a:pt x="96" y="70"/>
                    </a:lnTo>
                    <a:lnTo>
                      <a:pt x="103" y="75"/>
                    </a:lnTo>
                    <a:lnTo>
                      <a:pt x="106" y="79"/>
                    </a:lnTo>
                    <a:lnTo>
                      <a:pt x="112" y="85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13" y="108"/>
                    </a:lnTo>
                    <a:lnTo>
                      <a:pt x="110" y="115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6" y="134"/>
                    </a:lnTo>
                    <a:lnTo>
                      <a:pt x="87" y="138"/>
                    </a:lnTo>
                    <a:lnTo>
                      <a:pt x="73" y="143"/>
                    </a:lnTo>
                    <a:lnTo>
                      <a:pt x="59" y="143"/>
                    </a:lnTo>
                    <a:lnTo>
                      <a:pt x="35" y="141"/>
                    </a:lnTo>
                    <a:lnTo>
                      <a:pt x="18" y="132"/>
                    </a:lnTo>
                    <a:lnTo>
                      <a:pt x="7" y="118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3272" y="3727"/>
                <a:ext cx="65" cy="243"/>
              </a:xfrm>
              <a:custGeom>
                <a:avLst/>
                <a:gdLst>
                  <a:gd name="T0" fmla="*/ 18 w 65"/>
                  <a:gd name="T1" fmla="*/ 243 h 243"/>
                  <a:gd name="T2" fmla="*/ 0 w 65"/>
                  <a:gd name="T3" fmla="*/ 243 h 243"/>
                  <a:gd name="T4" fmla="*/ 23 w 65"/>
                  <a:gd name="T5" fmla="*/ 203 h 243"/>
                  <a:gd name="T6" fmla="*/ 35 w 65"/>
                  <a:gd name="T7" fmla="*/ 162 h 243"/>
                  <a:gd name="T8" fmla="*/ 39 w 65"/>
                  <a:gd name="T9" fmla="*/ 122 h 243"/>
                  <a:gd name="T10" fmla="*/ 33 w 65"/>
                  <a:gd name="T11" fmla="*/ 75 h 243"/>
                  <a:gd name="T12" fmla="*/ 21 w 65"/>
                  <a:gd name="T13" fmla="*/ 38 h 243"/>
                  <a:gd name="T14" fmla="*/ 14 w 65"/>
                  <a:gd name="T15" fmla="*/ 24 h 243"/>
                  <a:gd name="T16" fmla="*/ 0 w 65"/>
                  <a:gd name="T17" fmla="*/ 0 h 243"/>
                  <a:gd name="T18" fmla="*/ 18 w 65"/>
                  <a:gd name="T19" fmla="*/ 0 h 243"/>
                  <a:gd name="T20" fmla="*/ 39 w 65"/>
                  <a:gd name="T21" fmla="*/ 33 h 243"/>
                  <a:gd name="T22" fmla="*/ 54 w 65"/>
                  <a:gd name="T23" fmla="*/ 64 h 243"/>
                  <a:gd name="T24" fmla="*/ 61 w 65"/>
                  <a:gd name="T25" fmla="*/ 92 h 243"/>
                  <a:gd name="T26" fmla="*/ 65 w 65"/>
                  <a:gd name="T27" fmla="*/ 122 h 243"/>
                  <a:gd name="T28" fmla="*/ 61 w 65"/>
                  <a:gd name="T29" fmla="*/ 155 h 243"/>
                  <a:gd name="T30" fmla="*/ 51 w 65"/>
                  <a:gd name="T31" fmla="*/ 188 h 243"/>
                  <a:gd name="T32" fmla="*/ 35 w 65"/>
                  <a:gd name="T33" fmla="*/ 217 h 243"/>
                  <a:gd name="T34" fmla="*/ 18 w 65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3" y="203"/>
                    </a:lnTo>
                    <a:lnTo>
                      <a:pt x="35" y="162"/>
                    </a:lnTo>
                    <a:lnTo>
                      <a:pt x="39" y="122"/>
                    </a:lnTo>
                    <a:lnTo>
                      <a:pt x="33" y="75"/>
                    </a:lnTo>
                    <a:lnTo>
                      <a:pt x="21" y="38"/>
                    </a:lnTo>
                    <a:lnTo>
                      <a:pt x="14" y="2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3"/>
                    </a:lnTo>
                    <a:lnTo>
                      <a:pt x="54" y="64"/>
                    </a:lnTo>
                    <a:lnTo>
                      <a:pt x="61" y="92"/>
                    </a:lnTo>
                    <a:lnTo>
                      <a:pt x="65" y="122"/>
                    </a:lnTo>
                    <a:lnTo>
                      <a:pt x="61" y="155"/>
                    </a:lnTo>
                    <a:lnTo>
                      <a:pt x="51" y="188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117"/>
              <p:cNvSpPr>
                <a:spLocks noChangeShapeType="1"/>
              </p:cNvSpPr>
              <p:nvPr/>
            </p:nvSpPr>
            <p:spPr bwMode="auto">
              <a:xfrm flipV="1">
                <a:off x="760" y="610"/>
                <a:ext cx="0" cy="2702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11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119"/>
              <p:cNvSpPr>
                <a:spLocks noChangeShapeType="1"/>
              </p:cNvSpPr>
              <p:nvPr/>
            </p:nvSpPr>
            <p:spPr bwMode="auto">
              <a:xfrm>
                <a:off x="760" y="263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120"/>
              <p:cNvSpPr>
                <a:spLocks noChangeShapeType="1"/>
              </p:cNvSpPr>
              <p:nvPr/>
            </p:nvSpPr>
            <p:spPr bwMode="auto">
              <a:xfrm>
                <a:off x="760" y="196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21"/>
              <p:cNvSpPr>
                <a:spLocks noChangeShapeType="1"/>
              </p:cNvSpPr>
              <p:nvPr/>
            </p:nvSpPr>
            <p:spPr bwMode="auto">
              <a:xfrm>
                <a:off x="760" y="128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22"/>
              <p:cNvSpPr>
                <a:spLocks noChangeShapeType="1"/>
              </p:cNvSpPr>
              <p:nvPr/>
            </p:nvSpPr>
            <p:spPr bwMode="auto">
              <a:xfrm>
                <a:off x="760" y="61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23"/>
              <p:cNvSpPr>
                <a:spLocks noChangeArrowheads="1"/>
              </p:cNvSpPr>
              <p:nvPr/>
            </p:nvSpPr>
            <p:spPr bwMode="auto">
              <a:xfrm>
                <a:off x="463" y="3322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543" y="3223"/>
                <a:ext cx="113" cy="172"/>
              </a:xfrm>
              <a:custGeom>
                <a:avLst/>
                <a:gdLst>
                  <a:gd name="T0" fmla="*/ 113 w 113"/>
                  <a:gd name="T1" fmla="*/ 150 h 172"/>
                  <a:gd name="T2" fmla="*/ 113 w 113"/>
                  <a:gd name="T3" fmla="*/ 172 h 172"/>
                  <a:gd name="T4" fmla="*/ 0 w 113"/>
                  <a:gd name="T5" fmla="*/ 172 h 172"/>
                  <a:gd name="T6" fmla="*/ 0 w 113"/>
                  <a:gd name="T7" fmla="*/ 165 h 172"/>
                  <a:gd name="T8" fmla="*/ 2 w 113"/>
                  <a:gd name="T9" fmla="*/ 157 h 172"/>
                  <a:gd name="T10" fmla="*/ 7 w 113"/>
                  <a:gd name="T11" fmla="*/ 145 h 172"/>
                  <a:gd name="T12" fmla="*/ 14 w 113"/>
                  <a:gd name="T13" fmla="*/ 134 h 172"/>
                  <a:gd name="T14" fmla="*/ 21 w 113"/>
                  <a:gd name="T15" fmla="*/ 126 h 172"/>
                  <a:gd name="T16" fmla="*/ 31 w 113"/>
                  <a:gd name="T17" fmla="*/ 117 h 172"/>
                  <a:gd name="T18" fmla="*/ 42 w 113"/>
                  <a:gd name="T19" fmla="*/ 108 h 172"/>
                  <a:gd name="T20" fmla="*/ 57 w 113"/>
                  <a:gd name="T21" fmla="*/ 94 h 172"/>
                  <a:gd name="T22" fmla="*/ 69 w 113"/>
                  <a:gd name="T23" fmla="*/ 82 h 172"/>
                  <a:gd name="T24" fmla="*/ 78 w 113"/>
                  <a:gd name="T25" fmla="*/ 72 h 172"/>
                  <a:gd name="T26" fmla="*/ 83 w 113"/>
                  <a:gd name="T27" fmla="*/ 63 h 172"/>
                  <a:gd name="T28" fmla="*/ 87 w 113"/>
                  <a:gd name="T29" fmla="*/ 56 h 172"/>
                  <a:gd name="T30" fmla="*/ 87 w 113"/>
                  <a:gd name="T31" fmla="*/ 47 h 172"/>
                  <a:gd name="T32" fmla="*/ 87 w 113"/>
                  <a:gd name="T33" fmla="*/ 40 h 172"/>
                  <a:gd name="T34" fmla="*/ 83 w 113"/>
                  <a:gd name="T35" fmla="*/ 33 h 172"/>
                  <a:gd name="T36" fmla="*/ 78 w 113"/>
                  <a:gd name="T37" fmla="*/ 28 h 172"/>
                  <a:gd name="T38" fmla="*/ 73 w 113"/>
                  <a:gd name="T39" fmla="*/ 23 h 172"/>
                  <a:gd name="T40" fmla="*/ 66 w 113"/>
                  <a:gd name="T41" fmla="*/ 21 h 172"/>
                  <a:gd name="T42" fmla="*/ 57 w 113"/>
                  <a:gd name="T43" fmla="*/ 20 h 172"/>
                  <a:gd name="T44" fmla="*/ 47 w 113"/>
                  <a:gd name="T45" fmla="*/ 21 h 172"/>
                  <a:gd name="T46" fmla="*/ 40 w 113"/>
                  <a:gd name="T47" fmla="*/ 23 h 172"/>
                  <a:gd name="T48" fmla="*/ 33 w 113"/>
                  <a:gd name="T49" fmla="*/ 28 h 172"/>
                  <a:gd name="T50" fmla="*/ 29 w 113"/>
                  <a:gd name="T51" fmla="*/ 33 h 172"/>
                  <a:gd name="T52" fmla="*/ 26 w 113"/>
                  <a:gd name="T53" fmla="*/ 40 h 172"/>
                  <a:gd name="T54" fmla="*/ 24 w 113"/>
                  <a:gd name="T55" fmla="*/ 51 h 172"/>
                  <a:gd name="T56" fmla="*/ 2 w 113"/>
                  <a:gd name="T57" fmla="*/ 47 h 172"/>
                  <a:gd name="T58" fmla="*/ 7 w 113"/>
                  <a:gd name="T59" fmla="*/ 27 h 172"/>
                  <a:gd name="T60" fmla="*/ 19 w 113"/>
                  <a:gd name="T61" fmla="*/ 13 h 172"/>
                  <a:gd name="T62" fmla="*/ 35 w 113"/>
                  <a:gd name="T63" fmla="*/ 2 h 172"/>
                  <a:gd name="T64" fmla="*/ 57 w 113"/>
                  <a:gd name="T65" fmla="*/ 0 h 172"/>
                  <a:gd name="T66" fmla="*/ 78 w 113"/>
                  <a:gd name="T67" fmla="*/ 4 h 172"/>
                  <a:gd name="T68" fmla="*/ 95 w 113"/>
                  <a:gd name="T69" fmla="*/ 14 h 172"/>
                  <a:gd name="T70" fmla="*/ 106 w 113"/>
                  <a:gd name="T71" fmla="*/ 28 h 172"/>
                  <a:gd name="T72" fmla="*/ 109 w 113"/>
                  <a:gd name="T73" fmla="*/ 47 h 172"/>
                  <a:gd name="T74" fmla="*/ 109 w 113"/>
                  <a:gd name="T75" fmla="*/ 58 h 172"/>
                  <a:gd name="T76" fmla="*/ 106 w 113"/>
                  <a:gd name="T77" fmla="*/ 68 h 172"/>
                  <a:gd name="T78" fmla="*/ 101 w 113"/>
                  <a:gd name="T79" fmla="*/ 79 h 172"/>
                  <a:gd name="T80" fmla="*/ 94 w 113"/>
                  <a:gd name="T81" fmla="*/ 89 h 172"/>
                  <a:gd name="T82" fmla="*/ 81 w 113"/>
                  <a:gd name="T83" fmla="*/ 101 h 172"/>
                  <a:gd name="T84" fmla="*/ 62 w 113"/>
                  <a:gd name="T85" fmla="*/ 119 h 172"/>
                  <a:gd name="T86" fmla="*/ 54 w 113"/>
                  <a:gd name="T87" fmla="*/ 126 h 172"/>
                  <a:gd name="T88" fmla="*/ 47 w 113"/>
                  <a:gd name="T89" fmla="*/ 131 h 172"/>
                  <a:gd name="T90" fmla="*/ 42 w 113"/>
                  <a:gd name="T91" fmla="*/ 136 h 172"/>
                  <a:gd name="T92" fmla="*/ 38 w 113"/>
                  <a:gd name="T93" fmla="*/ 139 h 172"/>
                  <a:gd name="T94" fmla="*/ 33 w 113"/>
                  <a:gd name="T95" fmla="*/ 145 h 172"/>
                  <a:gd name="T96" fmla="*/ 29 w 113"/>
                  <a:gd name="T97" fmla="*/ 150 h 172"/>
                  <a:gd name="T98" fmla="*/ 113 w 113"/>
                  <a:gd name="T99" fmla="*/ 15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2">
                    <a:moveTo>
                      <a:pt x="113" y="150"/>
                    </a:moveTo>
                    <a:lnTo>
                      <a:pt x="113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4"/>
                    </a:lnTo>
                    <a:lnTo>
                      <a:pt x="21" y="126"/>
                    </a:lnTo>
                    <a:lnTo>
                      <a:pt x="31" y="117"/>
                    </a:lnTo>
                    <a:lnTo>
                      <a:pt x="42" y="108"/>
                    </a:lnTo>
                    <a:lnTo>
                      <a:pt x="57" y="94"/>
                    </a:lnTo>
                    <a:lnTo>
                      <a:pt x="69" y="82"/>
                    </a:lnTo>
                    <a:lnTo>
                      <a:pt x="78" y="72"/>
                    </a:lnTo>
                    <a:lnTo>
                      <a:pt x="83" y="63"/>
                    </a:lnTo>
                    <a:lnTo>
                      <a:pt x="87" y="56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3" y="33"/>
                    </a:lnTo>
                    <a:lnTo>
                      <a:pt x="78" y="28"/>
                    </a:lnTo>
                    <a:lnTo>
                      <a:pt x="73" y="23"/>
                    </a:lnTo>
                    <a:lnTo>
                      <a:pt x="66" y="21"/>
                    </a:lnTo>
                    <a:lnTo>
                      <a:pt x="57" y="20"/>
                    </a:lnTo>
                    <a:lnTo>
                      <a:pt x="47" y="21"/>
                    </a:lnTo>
                    <a:lnTo>
                      <a:pt x="40" y="23"/>
                    </a:lnTo>
                    <a:lnTo>
                      <a:pt x="33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4" y="51"/>
                    </a:lnTo>
                    <a:lnTo>
                      <a:pt x="2" y="47"/>
                    </a:lnTo>
                    <a:lnTo>
                      <a:pt x="7" y="27"/>
                    </a:lnTo>
                    <a:lnTo>
                      <a:pt x="19" y="13"/>
                    </a:lnTo>
                    <a:lnTo>
                      <a:pt x="35" y="2"/>
                    </a:lnTo>
                    <a:lnTo>
                      <a:pt x="57" y="0"/>
                    </a:lnTo>
                    <a:lnTo>
                      <a:pt x="78" y="4"/>
                    </a:lnTo>
                    <a:lnTo>
                      <a:pt x="95" y="14"/>
                    </a:lnTo>
                    <a:lnTo>
                      <a:pt x="106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6" y="68"/>
                    </a:lnTo>
                    <a:lnTo>
                      <a:pt x="101" y="79"/>
                    </a:lnTo>
                    <a:lnTo>
                      <a:pt x="94" y="89"/>
                    </a:lnTo>
                    <a:lnTo>
                      <a:pt x="81" y="101"/>
                    </a:lnTo>
                    <a:lnTo>
                      <a:pt x="62" y="119"/>
                    </a:lnTo>
                    <a:lnTo>
                      <a:pt x="54" y="126"/>
                    </a:lnTo>
                    <a:lnTo>
                      <a:pt x="47" y="131"/>
                    </a:lnTo>
                    <a:lnTo>
                      <a:pt x="42" y="136"/>
                    </a:lnTo>
                    <a:lnTo>
                      <a:pt x="38" y="139"/>
                    </a:lnTo>
                    <a:lnTo>
                      <a:pt x="33" y="145"/>
                    </a:lnTo>
                    <a:lnTo>
                      <a:pt x="29" y="150"/>
                    </a:lnTo>
                    <a:lnTo>
                      <a:pt x="113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25"/>
              <p:cNvSpPr>
                <a:spLocks noChangeArrowheads="1"/>
              </p:cNvSpPr>
              <p:nvPr/>
            </p:nvSpPr>
            <p:spPr bwMode="auto">
              <a:xfrm>
                <a:off x="463" y="2647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560" y="2548"/>
                <a:ext cx="63" cy="172"/>
              </a:xfrm>
              <a:custGeom>
                <a:avLst/>
                <a:gdLst>
                  <a:gd name="T0" fmla="*/ 63 w 63"/>
                  <a:gd name="T1" fmla="*/ 172 h 172"/>
                  <a:gd name="T2" fmla="*/ 40 w 63"/>
                  <a:gd name="T3" fmla="*/ 172 h 172"/>
                  <a:gd name="T4" fmla="*/ 40 w 63"/>
                  <a:gd name="T5" fmla="*/ 38 h 172"/>
                  <a:gd name="T6" fmla="*/ 31 w 63"/>
                  <a:gd name="T7" fmla="*/ 45 h 172"/>
                  <a:gd name="T8" fmla="*/ 21 w 63"/>
                  <a:gd name="T9" fmla="*/ 52 h 172"/>
                  <a:gd name="T10" fmla="*/ 11 w 63"/>
                  <a:gd name="T11" fmla="*/ 59 h 172"/>
                  <a:gd name="T12" fmla="*/ 0 w 63"/>
                  <a:gd name="T13" fmla="*/ 63 h 172"/>
                  <a:gd name="T14" fmla="*/ 0 w 63"/>
                  <a:gd name="T15" fmla="*/ 43 h 172"/>
                  <a:gd name="T16" fmla="*/ 16 w 63"/>
                  <a:gd name="T17" fmla="*/ 33 h 172"/>
                  <a:gd name="T18" fmla="*/ 30 w 63"/>
                  <a:gd name="T19" fmla="*/ 23 h 172"/>
                  <a:gd name="T20" fmla="*/ 38 w 63"/>
                  <a:gd name="T21" fmla="*/ 16 h 172"/>
                  <a:gd name="T22" fmla="*/ 44 w 63"/>
                  <a:gd name="T23" fmla="*/ 7 h 172"/>
                  <a:gd name="T24" fmla="*/ 49 w 63"/>
                  <a:gd name="T25" fmla="*/ 0 h 172"/>
                  <a:gd name="T26" fmla="*/ 63 w 63"/>
                  <a:gd name="T27" fmla="*/ 0 h 172"/>
                  <a:gd name="T28" fmla="*/ 63 w 63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2">
                    <a:moveTo>
                      <a:pt x="63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3"/>
                    </a:lnTo>
                    <a:lnTo>
                      <a:pt x="0" y="43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8" y="16"/>
                    </a:lnTo>
                    <a:lnTo>
                      <a:pt x="44" y="7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7"/>
              <p:cNvSpPr>
                <a:spLocks noEditPoints="1"/>
              </p:cNvSpPr>
              <p:nvPr/>
            </p:nvSpPr>
            <p:spPr bwMode="auto">
              <a:xfrm>
                <a:off x="550" y="1873"/>
                <a:ext cx="111" cy="175"/>
              </a:xfrm>
              <a:custGeom>
                <a:avLst/>
                <a:gdLst>
                  <a:gd name="T0" fmla="*/ 0 w 111"/>
                  <a:gd name="T1" fmla="*/ 86 h 175"/>
                  <a:gd name="T2" fmla="*/ 2 w 111"/>
                  <a:gd name="T3" fmla="*/ 59 h 175"/>
                  <a:gd name="T4" fmla="*/ 5 w 111"/>
                  <a:gd name="T5" fmla="*/ 38 h 175"/>
                  <a:gd name="T6" fmla="*/ 14 w 111"/>
                  <a:gd name="T7" fmla="*/ 20 h 175"/>
                  <a:gd name="T8" fmla="*/ 24 w 111"/>
                  <a:gd name="T9" fmla="*/ 8 h 175"/>
                  <a:gd name="T10" fmla="*/ 38 w 111"/>
                  <a:gd name="T11" fmla="*/ 1 h 175"/>
                  <a:gd name="T12" fmla="*/ 55 w 111"/>
                  <a:gd name="T13" fmla="*/ 0 h 175"/>
                  <a:gd name="T14" fmla="*/ 64 w 111"/>
                  <a:gd name="T15" fmla="*/ 0 h 175"/>
                  <a:gd name="T16" fmla="*/ 73 w 111"/>
                  <a:gd name="T17" fmla="*/ 1 h 175"/>
                  <a:gd name="T18" fmla="*/ 80 w 111"/>
                  <a:gd name="T19" fmla="*/ 5 h 175"/>
                  <a:gd name="T20" fmla="*/ 87 w 111"/>
                  <a:gd name="T21" fmla="*/ 10 h 175"/>
                  <a:gd name="T22" fmla="*/ 94 w 111"/>
                  <a:gd name="T23" fmla="*/ 15 h 175"/>
                  <a:gd name="T24" fmla="*/ 97 w 111"/>
                  <a:gd name="T25" fmla="*/ 20 h 175"/>
                  <a:gd name="T26" fmla="*/ 104 w 111"/>
                  <a:gd name="T27" fmla="*/ 33 h 175"/>
                  <a:gd name="T28" fmla="*/ 107 w 111"/>
                  <a:gd name="T29" fmla="*/ 47 h 175"/>
                  <a:gd name="T30" fmla="*/ 111 w 111"/>
                  <a:gd name="T31" fmla="*/ 64 h 175"/>
                  <a:gd name="T32" fmla="*/ 111 w 111"/>
                  <a:gd name="T33" fmla="*/ 86 h 175"/>
                  <a:gd name="T34" fmla="*/ 111 w 111"/>
                  <a:gd name="T35" fmla="*/ 114 h 175"/>
                  <a:gd name="T36" fmla="*/ 106 w 111"/>
                  <a:gd name="T37" fmla="*/ 137 h 175"/>
                  <a:gd name="T38" fmla="*/ 97 w 111"/>
                  <a:gd name="T39" fmla="*/ 152 h 175"/>
                  <a:gd name="T40" fmla="*/ 87 w 111"/>
                  <a:gd name="T41" fmla="*/ 165 h 175"/>
                  <a:gd name="T42" fmla="*/ 73 w 111"/>
                  <a:gd name="T43" fmla="*/ 172 h 175"/>
                  <a:gd name="T44" fmla="*/ 55 w 111"/>
                  <a:gd name="T45" fmla="*/ 175 h 175"/>
                  <a:gd name="T46" fmla="*/ 33 w 111"/>
                  <a:gd name="T47" fmla="*/ 170 h 175"/>
                  <a:gd name="T48" fmla="*/ 15 w 111"/>
                  <a:gd name="T49" fmla="*/ 158 h 175"/>
                  <a:gd name="T50" fmla="*/ 7 w 111"/>
                  <a:gd name="T51" fmla="*/ 140 h 175"/>
                  <a:gd name="T52" fmla="*/ 2 w 111"/>
                  <a:gd name="T53" fmla="*/ 116 h 175"/>
                  <a:gd name="T54" fmla="*/ 0 w 111"/>
                  <a:gd name="T55" fmla="*/ 86 h 175"/>
                  <a:gd name="T56" fmla="*/ 22 w 111"/>
                  <a:gd name="T57" fmla="*/ 86 h 175"/>
                  <a:gd name="T58" fmla="*/ 22 w 111"/>
                  <a:gd name="T59" fmla="*/ 113 h 175"/>
                  <a:gd name="T60" fmla="*/ 26 w 111"/>
                  <a:gd name="T61" fmla="*/ 130 h 175"/>
                  <a:gd name="T62" fmla="*/ 31 w 111"/>
                  <a:gd name="T63" fmla="*/ 142 h 175"/>
                  <a:gd name="T64" fmla="*/ 36 w 111"/>
                  <a:gd name="T65" fmla="*/ 147 h 175"/>
                  <a:gd name="T66" fmla="*/ 41 w 111"/>
                  <a:gd name="T67" fmla="*/ 151 h 175"/>
                  <a:gd name="T68" fmla="*/ 48 w 111"/>
                  <a:gd name="T69" fmla="*/ 154 h 175"/>
                  <a:gd name="T70" fmla="*/ 55 w 111"/>
                  <a:gd name="T71" fmla="*/ 154 h 175"/>
                  <a:gd name="T72" fmla="*/ 62 w 111"/>
                  <a:gd name="T73" fmla="*/ 154 h 175"/>
                  <a:gd name="T74" fmla="*/ 69 w 111"/>
                  <a:gd name="T75" fmla="*/ 151 h 175"/>
                  <a:gd name="T76" fmla="*/ 74 w 111"/>
                  <a:gd name="T77" fmla="*/ 147 h 175"/>
                  <a:gd name="T78" fmla="*/ 80 w 111"/>
                  <a:gd name="T79" fmla="*/ 142 h 175"/>
                  <a:gd name="T80" fmla="*/ 85 w 111"/>
                  <a:gd name="T81" fmla="*/ 130 h 175"/>
                  <a:gd name="T82" fmla="*/ 88 w 111"/>
                  <a:gd name="T83" fmla="*/ 113 h 175"/>
                  <a:gd name="T84" fmla="*/ 88 w 111"/>
                  <a:gd name="T85" fmla="*/ 86 h 175"/>
                  <a:gd name="T86" fmla="*/ 88 w 111"/>
                  <a:gd name="T87" fmla="*/ 62 h 175"/>
                  <a:gd name="T88" fmla="*/ 85 w 111"/>
                  <a:gd name="T89" fmla="*/ 45 h 175"/>
                  <a:gd name="T90" fmla="*/ 80 w 111"/>
                  <a:gd name="T91" fmla="*/ 33 h 175"/>
                  <a:gd name="T92" fmla="*/ 74 w 111"/>
                  <a:gd name="T93" fmla="*/ 27 h 175"/>
                  <a:gd name="T94" fmla="*/ 69 w 111"/>
                  <a:gd name="T95" fmla="*/ 22 h 175"/>
                  <a:gd name="T96" fmla="*/ 62 w 111"/>
                  <a:gd name="T97" fmla="*/ 20 h 175"/>
                  <a:gd name="T98" fmla="*/ 55 w 111"/>
                  <a:gd name="T99" fmla="*/ 19 h 175"/>
                  <a:gd name="T100" fmla="*/ 48 w 111"/>
                  <a:gd name="T101" fmla="*/ 20 h 175"/>
                  <a:gd name="T102" fmla="*/ 41 w 111"/>
                  <a:gd name="T103" fmla="*/ 22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5 h 175"/>
                  <a:gd name="T110" fmla="*/ 22 w 111"/>
                  <a:gd name="T111" fmla="*/ 62 h 175"/>
                  <a:gd name="T112" fmla="*/ 22 w 111"/>
                  <a:gd name="T113" fmla="*/ 86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6"/>
                    </a:moveTo>
                    <a:lnTo>
                      <a:pt x="2" y="59"/>
                    </a:lnTo>
                    <a:lnTo>
                      <a:pt x="5" y="38"/>
                    </a:lnTo>
                    <a:lnTo>
                      <a:pt x="14" y="20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3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4" y="15"/>
                    </a:lnTo>
                    <a:lnTo>
                      <a:pt x="97" y="20"/>
                    </a:lnTo>
                    <a:lnTo>
                      <a:pt x="104" y="33"/>
                    </a:lnTo>
                    <a:lnTo>
                      <a:pt x="107" y="47"/>
                    </a:lnTo>
                    <a:lnTo>
                      <a:pt x="111" y="64"/>
                    </a:lnTo>
                    <a:lnTo>
                      <a:pt x="111" y="86"/>
                    </a:lnTo>
                    <a:lnTo>
                      <a:pt x="111" y="114"/>
                    </a:lnTo>
                    <a:lnTo>
                      <a:pt x="106" y="137"/>
                    </a:lnTo>
                    <a:lnTo>
                      <a:pt x="97" y="152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5" y="175"/>
                    </a:lnTo>
                    <a:lnTo>
                      <a:pt x="33" y="170"/>
                    </a:lnTo>
                    <a:lnTo>
                      <a:pt x="15" y="158"/>
                    </a:lnTo>
                    <a:lnTo>
                      <a:pt x="7" y="140"/>
                    </a:lnTo>
                    <a:lnTo>
                      <a:pt x="2" y="116"/>
                    </a:lnTo>
                    <a:lnTo>
                      <a:pt x="0" y="86"/>
                    </a:lnTo>
                    <a:close/>
                    <a:moveTo>
                      <a:pt x="22" y="86"/>
                    </a:moveTo>
                    <a:lnTo>
                      <a:pt x="22" y="113"/>
                    </a:lnTo>
                    <a:lnTo>
                      <a:pt x="26" y="130"/>
                    </a:lnTo>
                    <a:lnTo>
                      <a:pt x="31" y="142"/>
                    </a:lnTo>
                    <a:lnTo>
                      <a:pt x="36" y="147"/>
                    </a:lnTo>
                    <a:lnTo>
                      <a:pt x="41" y="151"/>
                    </a:lnTo>
                    <a:lnTo>
                      <a:pt x="48" y="154"/>
                    </a:lnTo>
                    <a:lnTo>
                      <a:pt x="55" y="154"/>
                    </a:lnTo>
                    <a:lnTo>
                      <a:pt x="62" y="154"/>
                    </a:lnTo>
                    <a:lnTo>
                      <a:pt x="69" y="151"/>
                    </a:lnTo>
                    <a:lnTo>
                      <a:pt x="74" y="147"/>
                    </a:lnTo>
                    <a:lnTo>
                      <a:pt x="80" y="142"/>
                    </a:lnTo>
                    <a:lnTo>
                      <a:pt x="85" y="130"/>
                    </a:lnTo>
                    <a:lnTo>
                      <a:pt x="88" y="113"/>
                    </a:lnTo>
                    <a:lnTo>
                      <a:pt x="88" y="86"/>
                    </a:lnTo>
                    <a:lnTo>
                      <a:pt x="88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2" y="20"/>
                    </a:lnTo>
                    <a:lnTo>
                      <a:pt x="55" y="19"/>
                    </a:lnTo>
                    <a:lnTo>
                      <a:pt x="48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5"/>
                    </a:lnTo>
                    <a:lnTo>
                      <a:pt x="22" y="62"/>
                    </a:lnTo>
                    <a:lnTo>
                      <a:pt x="22" y="8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564" y="1197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40 w 62"/>
                  <a:gd name="T3" fmla="*/ 172 h 172"/>
                  <a:gd name="T4" fmla="*/ 40 w 62"/>
                  <a:gd name="T5" fmla="*/ 38 h 172"/>
                  <a:gd name="T6" fmla="*/ 33 w 62"/>
                  <a:gd name="T7" fmla="*/ 45 h 172"/>
                  <a:gd name="T8" fmla="*/ 21 w 62"/>
                  <a:gd name="T9" fmla="*/ 52 h 172"/>
                  <a:gd name="T10" fmla="*/ 10 w 62"/>
                  <a:gd name="T11" fmla="*/ 59 h 172"/>
                  <a:gd name="T12" fmla="*/ 0 w 62"/>
                  <a:gd name="T13" fmla="*/ 64 h 172"/>
                  <a:gd name="T14" fmla="*/ 0 w 62"/>
                  <a:gd name="T15" fmla="*/ 44 h 172"/>
                  <a:gd name="T16" fmla="*/ 17 w 62"/>
                  <a:gd name="T17" fmla="*/ 35 h 172"/>
                  <a:gd name="T18" fmla="*/ 31 w 62"/>
                  <a:gd name="T19" fmla="*/ 23 h 172"/>
                  <a:gd name="T20" fmla="*/ 38 w 62"/>
                  <a:gd name="T21" fmla="*/ 16 h 172"/>
                  <a:gd name="T22" fmla="*/ 43 w 62"/>
                  <a:gd name="T23" fmla="*/ 7 h 172"/>
                  <a:gd name="T24" fmla="*/ 48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3" y="45"/>
                    </a:lnTo>
                    <a:lnTo>
                      <a:pt x="21" y="52"/>
                    </a:lnTo>
                    <a:lnTo>
                      <a:pt x="10" y="59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17" y="35"/>
                    </a:lnTo>
                    <a:lnTo>
                      <a:pt x="31" y="23"/>
                    </a:lnTo>
                    <a:lnTo>
                      <a:pt x="38" y="16"/>
                    </a:lnTo>
                    <a:lnTo>
                      <a:pt x="43" y="7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546" y="522"/>
                <a:ext cx="113" cy="173"/>
              </a:xfrm>
              <a:custGeom>
                <a:avLst/>
                <a:gdLst>
                  <a:gd name="T0" fmla="*/ 113 w 113"/>
                  <a:gd name="T1" fmla="*/ 151 h 173"/>
                  <a:gd name="T2" fmla="*/ 113 w 113"/>
                  <a:gd name="T3" fmla="*/ 173 h 173"/>
                  <a:gd name="T4" fmla="*/ 0 w 113"/>
                  <a:gd name="T5" fmla="*/ 173 h 173"/>
                  <a:gd name="T6" fmla="*/ 0 w 113"/>
                  <a:gd name="T7" fmla="*/ 165 h 173"/>
                  <a:gd name="T8" fmla="*/ 2 w 113"/>
                  <a:gd name="T9" fmla="*/ 158 h 173"/>
                  <a:gd name="T10" fmla="*/ 7 w 113"/>
                  <a:gd name="T11" fmla="*/ 146 h 173"/>
                  <a:gd name="T12" fmla="*/ 16 w 113"/>
                  <a:gd name="T13" fmla="*/ 133 h 173"/>
                  <a:gd name="T14" fmla="*/ 23 w 113"/>
                  <a:gd name="T15" fmla="*/ 125 h 173"/>
                  <a:gd name="T16" fmla="*/ 32 w 113"/>
                  <a:gd name="T17" fmla="*/ 118 h 173"/>
                  <a:gd name="T18" fmla="*/ 42 w 113"/>
                  <a:gd name="T19" fmla="*/ 107 h 173"/>
                  <a:gd name="T20" fmla="*/ 59 w 113"/>
                  <a:gd name="T21" fmla="*/ 94 h 173"/>
                  <a:gd name="T22" fmla="*/ 72 w 113"/>
                  <a:gd name="T23" fmla="*/ 81 h 173"/>
                  <a:gd name="T24" fmla="*/ 78 w 113"/>
                  <a:gd name="T25" fmla="*/ 73 h 173"/>
                  <a:gd name="T26" fmla="*/ 84 w 113"/>
                  <a:gd name="T27" fmla="*/ 64 h 173"/>
                  <a:gd name="T28" fmla="*/ 87 w 113"/>
                  <a:gd name="T29" fmla="*/ 55 h 173"/>
                  <a:gd name="T30" fmla="*/ 89 w 113"/>
                  <a:gd name="T31" fmla="*/ 48 h 173"/>
                  <a:gd name="T32" fmla="*/ 87 w 113"/>
                  <a:gd name="T33" fmla="*/ 40 h 173"/>
                  <a:gd name="T34" fmla="*/ 84 w 113"/>
                  <a:gd name="T35" fmla="*/ 35 h 173"/>
                  <a:gd name="T36" fmla="*/ 80 w 113"/>
                  <a:gd name="T37" fmla="*/ 28 h 173"/>
                  <a:gd name="T38" fmla="*/ 73 w 113"/>
                  <a:gd name="T39" fmla="*/ 24 h 173"/>
                  <a:gd name="T40" fmla="*/ 66 w 113"/>
                  <a:gd name="T41" fmla="*/ 21 h 173"/>
                  <a:gd name="T42" fmla="*/ 58 w 113"/>
                  <a:gd name="T43" fmla="*/ 21 h 173"/>
                  <a:gd name="T44" fmla="*/ 49 w 113"/>
                  <a:gd name="T45" fmla="*/ 21 h 173"/>
                  <a:gd name="T46" fmla="*/ 40 w 113"/>
                  <a:gd name="T47" fmla="*/ 24 h 173"/>
                  <a:gd name="T48" fmla="*/ 35 w 113"/>
                  <a:gd name="T49" fmla="*/ 28 h 173"/>
                  <a:gd name="T50" fmla="*/ 30 w 113"/>
                  <a:gd name="T51" fmla="*/ 35 h 173"/>
                  <a:gd name="T52" fmla="*/ 26 w 113"/>
                  <a:gd name="T53" fmla="*/ 41 h 173"/>
                  <a:gd name="T54" fmla="*/ 26 w 113"/>
                  <a:gd name="T55" fmla="*/ 50 h 173"/>
                  <a:gd name="T56" fmla="*/ 4 w 113"/>
                  <a:gd name="T57" fmla="*/ 48 h 173"/>
                  <a:gd name="T58" fmla="*/ 9 w 113"/>
                  <a:gd name="T59" fmla="*/ 28 h 173"/>
                  <a:gd name="T60" fmla="*/ 19 w 113"/>
                  <a:gd name="T61" fmla="*/ 12 h 173"/>
                  <a:gd name="T62" fmla="*/ 37 w 113"/>
                  <a:gd name="T63" fmla="*/ 3 h 173"/>
                  <a:gd name="T64" fmla="*/ 58 w 113"/>
                  <a:gd name="T65" fmla="*/ 0 h 173"/>
                  <a:gd name="T66" fmla="*/ 80 w 113"/>
                  <a:gd name="T67" fmla="*/ 3 h 173"/>
                  <a:gd name="T68" fmla="*/ 96 w 113"/>
                  <a:gd name="T69" fmla="*/ 14 h 173"/>
                  <a:gd name="T70" fmla="*/ 108 w 113"/>
                  <a:gd name="T71" fmla="*/ 29 h 173"/>
                  <a:gd name="T72" fmla="*/ 111 w 113"/>
                  <a:gd name="T73" fmla="*/ 48 h 173"/>
                  <a:gd name="T74" fmla="*/ 110 w 113"/>
                  <a:gd name="T75" fmla="*/ 57 h 173"/>
                  <a:gd name="T76" fmla="*/ 106 w 113"/>
                  <a:gd name="T77" fmla="*/ 68 h 173"/>
                  <a:gd name="T78" fmla="*/ 101 w 113"/>
                  <a:gd name="T79" fmla="*/ 78 h 173"/>
                  <a:gd name="T80" fmla="*/ 94 w 113"/>
                  <a:gd name="T81" fmla="*/ 88 h 173"/>
                  <a:gd name="T82" fmla="*/ 82 w 113"/>
                  <a:gd name="T83" fmla="*/ 102 h 173"/>
                  <a:gd name="T84" fmla="*/ 63 w 113"/>
                  <a:gd name="T85" fmla="*/ 118 h 173"/>
                  <a:gd name="T86" fmla="*/ 54 w 113"/>
                  <a:gd name="T87" fmla="*/ 125 h 173"/>
                  <a:gd name="T88" fmla="*/ 47 w 113"/>
                  <a:gd name="T89" fmla="*/ 132 h 173"/>
                  <a:gd name="T90" fmla="*/ 42 w 113"/>
                  <a:gd name="T91" fmla="*/ 135 h 173"/>
                  <a:gd name="T92" fmla="*/ 39 w 113"/>
                  <a:gd name="T93" fmla="*/ 139 h 173"/>
                  <a:gd name="T94" fmla="*/ 33 w 113"/>
                  <a:gd name="T95" fmla="*/ 144 h 173"/>
                  <a:gd name="T96" fmla="*/ 30 w 113"/>
                  <a:gd name="T97" fmla="*/ 151 h 173"/>
                  <a:gd name="T98" fmla="*/ 113 w 113"/>
                  <a:gd name="T99" fmla="*/ 15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3">
                    <a:moveTo>
                      <a:pt x="113" y="151"/>
                    </a:moveTo>
                    <a:lnTo>
                      <a:pt x="113" y="173"/>
                    </a:lnTo>
                    <a:lnTo>
                      <a:pt x="0" y="173"/>
                    </a:lnTo>
                    <a:lnTo>
                      <a:pt x="0" y="165"/>
                    </a:lnTo>
                    <a:lnTo>
                      <a:pt x="2" y="158"/>
                    </a:lnTo>
                    <a:lnTo>
                      <a:pt x="7" y="146"/>
                    </a:lnTo>
                    <a:lnTo>
                      <a:pt x="16" y="133"/>
                    </a:lnTo>
                    <a:lnTo>
                      <a:pt x="23" y="125"/>
                    </a:lnTo>
                    <a:lnTo>
                      <a:pt x="32" y="118"/>
                    </a:lnTo>
                    <a:lnTo>
                      <a:pt x="42" y="107"/>
                    </a:lnTo>
                    <a:lnTo>
                      <a:pt x="59" y="94"/>
                    </a:lnTo>
                    <a:lnTo>
                      <a:pt x="72" y="81"/>
                    </a:lnTo>
                    <a:lnTo>
                      <a:pt x="78" y="73"/>
                    </a:lnTo>
                    <a:lnTo>
                      <a:pt x="84" y="64"/>
                    </a:lnTo>
                    <a:lnTo>
                      <a:pt x="87" y="55"/>
                    </a:lnTo>
                    <a:lnTo>
                      <a:pt x="89" y="48"/>
                    </a:lnTo>
                    <a:lnTo>
                      <a:pt x="87" y="40"/>
                    </a:lnTo>
                    <a:lnTo>
                      <a:pt x="84" y="35"/>
                    </a:lnTo>
                    <a:lnTo>
                      <a:pt x="80" y="28"/>
                    </a:lnTo>
                    <a:lnTo>
                      <a:pt x="73" y="24"/>
                    </a:lnTo>
                    <a:lnTo>
                      <a:pt x="66" y="21"/>
                    </a:lnTo>
                    <a:lnTo>
                      <a:pt x="58" y="21"/>
                    </a:lnTo>
                    <a:lnTo>
                      <a:pt x="49" y="21"/>
                    </a:lnTo>
                    <a:lnTo>
                      <a:pt x="40" y="24"/>
                    </a:lnTo>
                    <a:lnTo>
                      <a:pt x="35" y="28"/>
                    </a:lnTo>
                    <a:lnTo>
                      <a:pt x="30" y="35"/>
                    </a:lnTo>
                    <a:lnTo>
                      <a:pt x="26" y="41"/>
                    </a:lnTo>
                    <a:lnTo>
                      <a:pt x="26" y="50"/>
                    </a:lnTo>
                    <a:lnTo>
                      <a:pt x="4" y="48"/>
                    </a:lnTo>
                    <a:lnTo>
                      <a:pt x="9" y="28"/>
                    </a:lnTo>
                    <a:lnTo>
                      <a:pt x="19" y="12"/>
                    </a:lnTo>
                    <a:lnTo>
                      <a:pt x="37" y="3"/>
                    </a:lnTo>
                    <a:lnTo>
                      <a:pt x="58" y="0"/>
                    </a:lnTo>
                    <a:lnTo>
                      <a:pt x="80" y="3"/>
                    </a:lnTo>
                    <a:lnTo>
                      <a:pt x="96" y="14"/>
                    </a:lnTo>
                    <a:lnTo>
                      <a:pt x="108" y="29"/>
                    </a:lnTo>
                    <a:lnTo>
                      <a:pt x="111" y="48"/>
                    </a:lnTo>
                    <a:lnTo>
                      <a:pt x="110" y="57"/>
                    </a:lnTo>
                    <a:lnTo>
                      <a:pt x="106" y="68"/>
                    </a:lnTo>
                    <a:lnTo>
                      <a:pt x="101" y="78"/>
                    </a:lnTo>
                    <a:lnTo>
                      <a:pt x="94" y="88"/>
                    </a:lnTo>
                    <a:lnTo>
                      <a:pt x="82" y="102"/>
                    </a:lnTo>
                    <a:lnTo>
                      <a:pt x="63" y="118"/>
                    </a:lnTo>
                    <a:lnTo>
                      <a:pt x="54" y="125"/>
                    </a:lnTo>
                    <a:lnTo>
                      <a:pt x="47" y="132"/>
                    </a:lnTo>
                    <a:lnTo>
                      <a:pt x="42" y="135"/>
                    </a:lnTo>
                    <a:lnTo>
                      <a:pt x="39" y="139"/>
                    </a:lnTo>
                    <a:lnTo>
                      <a:pt x="33" y="144"/>
                    </a:lnTo>
                    <a:lnTo>
                      <a:pt x="30" y="151"/>
                    </a:lnTo>
                    <a:lnTo>
                      <a:pt x="113" y="1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0"/>
              <p:cNvSpPr>
                <a:spLocks noEditPoints="1"/>
              </p:cNvSpPr>
              <p:nvPr/>
            </p:nvSpPr>
            <p:spPr bwMode="auto">
              <a:xfrm>
                <a:off x="175" y="2982"/>
                <a:ext cx="245" cy="54"/>
              </a:xfrm>
              <a:custGeom>
                <a:avLst/>
                <a:gdLst>
                  <a:gd name="T0" fmla="*/ 26 w 245"/>
                  <a:gd name="T1" fmla="*/ 24 h 54"/>
                  <a:gd name="T2" fmla="*/ 0 w 245"/>
                  <a:gd name="T3" fmla="*/ 24 h 54"/>
                  <a:gd name="T4" fmla="*/ 0 w 245"/>
                  <a:gd name="T5" fmla="*/ 0 h 54"/>
                  <a:gd name="T6" fmla="*/ 26 w 245"/>
                  <a:gd name="T7" fmla="*/ 0 h 54"/>
                  <a:gd name="T8" fmla="*/ 26 w 245"/>
                  <a:gd name="T9" fmla="*/ 24 h 54"/>
                  <a:gd name="T10" fmla="*/ 243 w 245"/>
                  <a:gd name="T11" fmla="*/ 54 h 54"/>
                  <a:gd name="T12" fmla="*/ 222 w 245"/>
                  <a:gd name="T13" fmla="*/ 49 h 54"/>
                  <a:gd name="T14" fmla="*/ 222 w 245"/>
                  <a:gd name="T15" fmla="*/ 44 h 54"/>
                  <a:gd name="T16" fmla="*/ 224 w 245"/>
                  <a:gd name="T17" fmla="*/ 38 h 54"/>
                  <a:gd name="T18" fmla="*/ 222 w 245"/>
                  <a:gd name="T19" fmla="*/ 35 h 54"/>
                  <a:gd name="T20" fmla="*/ 220 w 245"/>
                  <a:gd name="T21" fmla="*/ 31 h 54"/>
                  <a:gd name="T22" fmla="*/ 219 w 245"/>
                  <a:gd name="T23" fmla="*/ 28 h 54"/>
                  <a:gd name="T24" fmla="*/ 215 w 245"/>
                  <a:gd name="T25" fmla="*/ 26 h 54"/>
                  <a:gd name="T26" fmla="*/ 210 w 245"/>
                  <a:gd name="T27" fmla="*/ 26 h 54"/>
                  <a:gd name="T28" fmla="*/ 203 w 245"/>
                  <a:gd name="T29" fmla="*/ 24 h 54"/>
                  <a:gd name="T30" fmla="*/ 196 w 245"/>
                  <a:gd name="T31" fmla="*/ 24 h 54"/>
                  <a:gd name="T32" fmla="*/ 52 w 245"/>
                  <a:gd name="T33" fmla="*/ 24 h 54"/>
                  <a:gd name="T34" fmla="*/ 52 w 245"/>
                  <a:gd name="T35" fmla="*/ 0 h 54"/>
                  <a:gd name="T36" fmla="*/ 198 w 245"/>
                  <a:gd name="T37" fmla="*/ 0 h 54"/>
                  <a:gd name="T38" fmla="*/ 219 w 245"/>
                  <a:gd name="T39" fmla="*/ 2 h 54"/>
                  <a:gd name="T40" fmla="*/ 232 w 245"/>
                  <a:gd name="T41" fmla="*/ 7 h 54"/>
                  <a:gd name="T42" fmla="*/ 241 w 245"/>
                  <a:gd name="T43" fmla="*/ 18 h 54"/>
                  <a:gd name="T44" fmla="*/ 245 w 245"/>
                  <a:gd name="T45" fmla="*/ 35 h 54"/>
                  <a:gd name="T46" fmla="*/ 245 w 245"/>
                  <a:gd name="T47" fmla="*/ 45 h 54"/>
                  <a:gd name="T48" fmla="*/ 243 w 245"/>
                  <a:gd name="T4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5" h="5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243" y="54"/>
                    </a:moveTo>
                    <a:lnTo>
                      <a:pt x="222" y="49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2" y="35"/>
                    </a:lnTo>
                    <a:lnTo>
                      <a:pt x="220" y="31"/>
                    </a:lnTo>
                    <a:lnTo>
                      <a:pt x="219" y="28"/>
                    </a:lnTo>
                    <a:lnTo>
                      <a:pt x="215" y="26"/>
                    </a:lnTo>
                    <a:lnTo>
                      <a:pt x="210" y="26"/>
                    </a:lnTo>
                    <a:lnTo>
                      <a:pt x="203" y="24"/>
                    </a:lnTo>
                    <a:lnTo>
                      <a:pt x="196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8" y="0"/>
                    </a:lnTo>
                    <a:lnTo>
                      <a:pt x="219" y="2"/>
                    </a:lnTo>
                    <a:lnTo>
                      <a:pt x="232" y="7"/>
                    </a:lnTo>
                    <a:lnTo>
                      <a:pt x="241" y="18"/>
                    </a:lnTo>
                    <a:lnTo>
                      <a:pt x="245" y="35"/>
                    </a:lnTo>
                    <a:lnTo>
                      <a:pt x="245" y="45"/>
                    </a:lnTo>
                    <a:lnTo>
                      <a:pt x="243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1"/>
              <p:cNvSpPr>
                <a:spLocks noEditPoints="1"/>
              </p:cNvSpPr>
              <p:nvPr/>
            </p:nvSpPr>
            <p:spPr bwMode="auto">
              <a:xfrm>
                <a:off x="225" y="2828"/>
                <a:ext cx="142" cy="125"/>
              </a:xfrm>
              <a:custGeom>
                <a:avLst/>
                <a:gdLst>
                  <a:gd name="T0" fmla="*/ 71 w 142"/>
                  <a:gd name="T1" fmla="*/ 125 h 125"/>
                  <a:gd name="T2" fmla="*/ 49 w 142"/>
                  <a:gd name="T3" fmla="*/ 121 h 125"/>
                  <a:gd name="T4" fmla="*/ 30 w 142"/>
                  <a:gd name="T5" fmla="*/ 114 h 125"/>
                  <a:gd name="T6" fmla="*/ 16 w 142"/>
                  <a:gd name="T7" fmla="*/ 104 h 125"/>
                  <a:gd name="T8" fmla="*/ 4 w 142"/>
                  <a:gd name="T9" fmla="*/ 85 h 125"/>
                  <a:gd name="T10" fmla="*/ 0 w 142"/>
                  <a:gd name="T11" fmla="*/ 62 h 125"/>
                  <a:gd name="T12" fmla="*/ 2 w 142"/>
                  <a:gd name="T13" fmla="*/ 45 h 125"/>
                  <a:gd name="T14" fmla="*/ 9 w 142"/>
                  <a:gd name="T15" fmla="*/ 31 h 125"/>
                  <a:gd name="T16" fmla="*/ 17 w 142"/>
                  <a:gd name="T17" fmla="*/ 17 h 125"/>
                  <a:gd name="T18" fmla="*/ 31 w 142"/>
                  <a:gd name="T19" fmla="*/ 8 h 125"/>
                  <a:gd name="T20" fmla="*/ 49 w 142"/>
                  <a:gd name="T21" fmla="*/ 1 h 125"/>
                  <a:gd name="T22" fmla="*/ 70 w 142"/>
                  <a:gd name="T23" fmla="*/ 0 h 125"/>
                  <a:gd name="T24" fmla="*/ 94 w 142"/>
                  <a:gd name="T25" fmla="*/ 1 h 125"/>
                  <a:gd name="T26" fmla="*/ 111 w 142"/>
                  <a:gd name="T27" fmla="*/ 8 h 125"/>
                  <a:gd name="T28" fmla="*/ 120 w 142"/>
                  <a:gd name="T29" fmla="*/ 14 h 125"/>
                  <a:gd name="T30" fmla="*/ 129 w 142"/>
                  <a:gd name="T31" fmla="*/ 20 h 125"/>
                  <a:gd name="T32" fmla="*/ 134 w 142"/>
                  <a:gd name="T33" fmla="*/ 31 h 125"/>
                  <a:gd name="T34" fmla="*/ 141 w 142"/>
                  <a:gd name="T35" fmla="*/ 45 h 125"/>
                  <a:gd name="T36" fmla="*/ 142 w 142"/>
                  <a:gd name="T37" fmla="*/ 62 h 125"/>
                  <a:gd name="T38" fmla="*/ 141 w 142"/>
                  <a:gd name="T39" fmla="*/ 79 h 125"/>
                  <a:gd name="T40" fmla="*/ 136 w 142"/>
                  <a:gd name="T41" fmla="*/ 93 h 125"/>
                  <a:gd name="T42" fmla="*/ 125 w 142"/>
                  <a:gd name="T43" fmla="*/ 107 h 125"/>
                  <a:gd name="T44" fmla="*/ 111 w 142"/>
                  <a:gd name="T45" fmla="*/ 116 h 125"/>
                  <a:gd name="T46" fmla="*/ 92 w 142"/>
                  <a:gd name="T47" fmla="*/ 121 h 125"/>
                  <a:gd name="T48" fmla="*/ 71 w 142"/>
                  <a:gd name="T49" fmla="*/ 125 h 125"/>
                  <a:gd name="T50" fmla="*/ 71 w 142"/>
                  <a:gd name="T51" fmla="*/ 99 h 125"/>
                  <a:gd name="T52" fmla="*/ 94 w 142"/>
                  <a:gd name="T53" fmla="*/ 97 h 125"/>
                  <a:gd name="T54" fmla="*/ 108 w 142"/>
                  <a:gd name="T55" fmla="*/ 88 h 125"/>
                  <a:gd name="T56" fmla="*/ 115 w 142"/>
                  <a:gd name="T57" fmla="*/ 83 h 125"/>
                  <a:gd name="T58" fmla="*/ 118 w 142"/>
                  <a:gd name="T59" fmla="*/ 76 h 125"/>
                  <a:gd name="T60" fmla="*/ 120 w 142"/>
                  <a:gd name="T61" fmla="*/ 69 h 125"/>
                  <a:gd name="T62" fmla="*/ 122 w 142"/>
                  <a:gd name="T63" fmla="*/ 62 h 125"/>
                  <a:gd name="T64" fmla="*/ 120 w 142"/>
                  <a:gd name="T65" fmla="*/ 55 h 125"/>
                  <a:gd name="T66" fmla="*/ 118 w 142"/>
                  <a:gd name="T67" fmla="*/ 46 h 125"/>
                  <a:gd name="T68" fmla="*/ 115 w 142"/>
                  <a:gd name="T69" fmla="*/ 41 h 125"/>
                  <a:gd name="T70" fmla="*/ 108 w 142"/>
                  <a:gd name="T71" fmla="*/ 36 h 125"/>
                  <a:gd name="T72" fmla="*/ 92 w 142"/>
                  <a:gd name="T73" fmla="*/ 27 h 125"/>
                  <a:gd name="T74" fmla="*/ 71 w 142"/>
                  <a:gd name="T75" fmla="*/ 26 h 125"/>
                  <a:gd name="T76" fmla="*/ 49 w 142"/>
                  <a:gd name="T77" fmla="*/ 27 h 125"/>
                  <a:gd name="T78" fmla="*/ 35 w 142"/>
                  <a:gd name="T79" fmla="*/ 36 h 125"/>
                  <a:gd name="T80" fmla="*/ 30 w 142"/>
                  <a:gd name="T81" fmla="*/ 41 h 125"/>
                  <a:gd name="T82" fmla="*/ 24 w 142"/>
                  <a:gd name="T83" fmla="*/ 48 h 125"/>
                  <a:gd name="T84" fmla="*/ 23 w 142"/>
                  <a:gd name="T85" fmla="*/ 55 h 125"/>
                  <a:gd name="T86" fmla="*/ 23 w 142"/>
                  <a:gd name="T87" fmla="*/ 62 h 125"/>
                  <a:gd name="T88" fmla="*/ 23 w 142"/>
                  <a:gd name="T89" fmla="*/ 69 h 125"/>
                  <a:gd name="T90" fmla="*/ 24 w 142"/>
                  <a:gd name="T91" fmla="*/ 76 h 125"/>
                  <a:gd name="T92" fmla="*/ 28 w 142"/>
                  <a:gd name="T93" fmla="*/ 83 h 125"/>
                  <a:gd name="T94" fmla="*/ 35 w 142"/>
                  <a:gd name="T95" fmla="*/ 88 h 125"/>
                  <a:gd name="T96" fmla="*/ 49 w 142"/>
                  <a:gd name="T97" fmla="*/ 97 h 125"/>
                  <a:gd name="T98" fmla="*/ 71 w 142"/>
                  <a:gd name="T9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125">
                    <a:moveTo>
                      <a:pt x="71" y="125"/>
                    </a:moveTo>
                    <a:lnTo>
                      <a:pt x="49" y="121"/>
                    </a:lnTo>
                    <a:lnTo>
                      <a:pt x="30" y="114"/>
                    </a:lnTo>
                    <a:lnTo>
                      <a:pt x="16" y="104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9" y="31"/>
                    </a:lnTo>
                    <a:lnTo>
                      <a:pt x="17" y="17"/>
                    </a:lnTo>
                    <a:lnTo>
                      <a:pt x="31" y="8"/>
                    </a:lnTo>
                    <a:lnTo>
                      <a:pt x="49" y="1"/>
                    </a:lnTo>
                    <a:lnTo>
                      <a:pt x="70" y="0"/>
                    </a:lnTo>
                    <a:lnTo>
                      <a:pt x="94" y="1"/>
                    </a:lnTo>
                    <a:lnTo>
                      <a:pt x="111" y="8"/>
                    </a:lnTo>
                    <a:lnTo>
                      <a:pt x="120" y="14"/>
                    </a:lnTo>
                    <a:lnTo>
                      <a:pt x="129" y="20"/>
                    </a:lnTo>
                    <a:lnTo>
                      <a:pt x="134" y="31"/>
                    </a:lnTo>
                    <a:lnTo>
                      <a:pt x="141" y="45"/>
                    </a:lnTo>
                    <a:lnTo>
                      <a:pt x="142" y="62"/>
                    </a:lnTo>
                    <a:lnTo>
                      <a:pt x="141" y="79"/>
                    </a:lnTo>
                    <a:lnTo>
                      <a:pt x="136" y="93"/>
                    </a:lnTo>
                    <a:lnTo>
                      <a:pt x="125" y="107"/>
                    </a:lnTo>
                    <a:lnTo>
                      <a:pt x="111" y="116"/>
                    </a:lnTo>
                    <a:lnTo>
                      <a:pt x="92" y="121"/>
                    </a:lnTo>
                    <a:lnTo>
                      <a:pt x="71" y="125"/>
                    </a:lnTo>
                    <a:close/>
                    <a:moveTo>
                      <a:pt x="71" y="99"/>
                    </a:moveTo>
                    <a:lnTo>
                      <a:pt x="94" y="97"/>
                    </a:lnTo>
                    <a:lnTo>
                      <a:pt x="108" y="88"/>
                    </a:lnTo>
                    <a:lnTo>
                      <a:pt x="115" y="83"/>
                    </a:lnTo>
                    <a:lnTo>
                      <a:pt x="118" y="76"/>
                    </a:lnTo>
                    <a:lnTo>
                      <a:pt x="120" y="69"/>
                    </a:lnTo>
                    <a:lnTo>
                      <a:pt x="122" y="62"/>
                    </a:lnTo>
                    <a:lnTo>
                      <a:pt x="120" y="55"/>
                    </a:lnTo>
                    <a:lnTo>
                      <a:pt x="118" y="46"/>
                    </a:lnTo>
                    <a:lnTo>
                      <a:pt x="115" y="41"/>
                    </a:lnTo>
                    <a:lnTo>
                      <a:pt x="108" y="36"/>
                    </a:lnTo>
                    <a:lnTo>
                      <a:pt x="92" y="27"/>
                    </a:lnTo>
                    <a:lnTo>
                      <a:pt x="71" y="26"/>
                    </a:lnTo>
                    <a:lnTo>
                      <a:pt x="49" y="27"/>
                    </a:lnTo>
                    <a:lnTo>
                      <a:pt x="35" y="36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76"/>
                    </a:lnTo>
                    <a:lnTo>
                      <a:pt x="28" y="83"/>
                    </a:lnTo>
                    <a:lnTo>
                      <a:pt x="35" y="88"/>
                    </a:lnTo>
                    <a:lnTo>
                      <a:pt x="49" y="97"/>
                    </a:lnTo>
                    <a:lnTo>
                      <a:pt x="71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2"/>
              <p:cNvSpPr>
                <a:spLocks noEditPoints="1"/>
              </p:cNvSpPr>
              <p:nvPr/>
            </p:nvSpPr>
            <p:spPr bwMode="auto">
              <a:xfrm>
                <a:off x="175" y="2774"/>
                <a:ext cx="191" cy="24"/>
              </a:xfrm>
              <a:custGeom>
                <a:avLst/>
                <a:gdLst>
                  <a:gd name="T0" fmla="*/ 26 w 191"/>
                  <a:gd name="T1" fmla="*/ 24 h 24"/>
                  <a:gd name="T2" fmla="*/ 0 w 191"/>
                  <a:gd name="T3" fmla="*/ 24 h 24"/>
                  <a:gd name="T4" fmla="*/ 0 w 191"/>
                  <a:gd name="T5" fmla="*/ 0 h 24"/>
                  <a:gd name="T6" fmla="*/ 26 w 191"/>
                  <a:gd name="T7" fmla="*/ 0 h 24"/>
                  <a:gd name="T8" fmla="*/ 26 w 191"/>
                  <a:gd name="T9" fmla="*/ 24 h 24"/>
                  <a:gd name="T10" fmla="*/ 191 w 191"/>
                  <a:gd name="T11" fmla="*/ 24 h 24"/>
                  <a:gd name="T12" fmla="*/ 52 w 191"/>
                  <a:gd name="T13" fmla="*/ 24 h 24"/>
                  <a:gd name="T14" fmla="*/ 52 w 191"/>
                  <a:gd name="T15" fmla="*/ 0 h 24"/>
                  <a:gd name="T16" fmla="*/ 191 w 191"/>
                  <a:gd name="T17" fmla="*/ 0 h 24"/>
                  <a:gd name="T18" fmla="*/ 191 w 191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2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191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91" y="0"/>
                    </a:lnTo>
                    <a:lnTo>
                      <a:pt x="191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225" y="2633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2 h 108"/>
                  <a:gd name="T6" fmla="*/ 23 w 141"/>
                  <a:gd name="T7" fmla="*/ 82 h 108"/>
                  <a:gd name="T8" fmla="*/ 11 w 141"/>
                  <a:gd name="T9" fmla="*/ 71 h 108"/>
                  <a:gd name="T10" fmla="*/ 2 w 141"/>
                  <a:gd name="T11" fmla="*/ 59 h 108"/>
                  <a:gd name="T12" fmla="*/ 0 w 141"/>
                  <a:gd name="T13" fmla="*/ 42 h 108"/>
                  <a:gd name="T14" fmla="*/ 0 w 141"/>
                  <a:gd name="T15" fmla="*/ 31 h 108"/>
                  <a:gd name="T16" fmla="*/ 4 w 141"/>
                  <a:gd name="T17" fmla="*/ 21 h 108"/>
                  <a:gd name="T18" fmla="*/ 7 w 141"/>
                  <a:gd name="T19" fmla="*/ 16 h 108"/>
                  <a:gd name="T20" fmla="*/ 12 w 141"/>
                  <a:gd name="T21" fmla="*/ 11 h 108"/>
                  <a:gd name="T22" fmla="*/ 16 w 141"/>
                  <a:gd name="T23" fmla="*/ 7 h 108"/>
                  <a:gd name="T24" fmla="*/ 24 w 141"/>
                  <a:gd name="T25" fmla="*/ 4 h 108"/>
                  <a:gd name="T26" fmla="*/ 33 w 141"/>
                  <a:gd name="T27" fmla="*/ 0 h 108"/>
                  <a:gd name="T28" fmla="*/ 38 w 141"/>
                  <a:gd name="T29" fmla="*/ 0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4 h 108"/>
                  <a:gd name="T38" fmla="*/ 57 w 141"/>
                  <a:gd name="T39" fmla="*/ 24 h 108"/>
                  <a:gd name="T40" fmla="*/ 49 w 141"/>
                  <a:gd name="T41" fmla="*/ 24 h 108"/>
                  <a:gd name="T42" fmla="*/ 42 w 141"/>
                  <a:gd name="T43" fmla="*/ 26 h 108"/>
                  <a:gd name="T44" fmla="*/ 37 w 141"/>
                  <a:gd name="T45" fmla="*/ 26 h 108"/>
                  <a:gd name="T46" fmla="*/ 31 w 141"/>
                  <a:gd name="T47" fmla="*/ 30 h 108"/>
                  <a:gd name="T48" fmla="*/ 26 w 141"/>
                  <a:gd name="T49" fmla="*/ 35 h 108"/>
                  <a:gd name="T50" fmla="*/ 23 w 141"/>
                  <a:gd name="T51" fmla="*/ 42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2 h 108"/>
                  <a:gd name="T64" fmla="*/ 141 w 141"/>
                  <a:gd name="T65" fmla="*/ 82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2"/>
                    </a:lnTo>
                    <a:lnTo>
                      <a:pt x="23" y="82"/>
                    </a:lnTo>
                    <a:lnTo>
                      <a:pt x="11" y="71"/>
                    </a:lnTo>
                    <a:lnTo>
                      <a:pt x="2" y="59"/>
                    </a:lnTo>
                    <a:lnTo>
                      <a:pt x="0" y="42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6"/>
                    </a:lnTo>
                    <a:lnTo>
                      <a:pt x="12" y="11"/>
                    </a:lnTo>
                    <a:lnTo>
                      <a:pt x="16" y="7"/>
                    </a:lnTo>
                    <a:lnTo>
                      <a:pt x="24" y="4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57" y="24"/>
                    </a:lnTo>
                    <a:lnTo>
                      <a:pt x="49" y="24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3" y="42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2"/>
                    </a:lnTo>
                    <a:lnTo>
                      <a:pt x="141" y="82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180" y="2543"/>
                <a:ext cx="187" cy="66"/>
              </a:xfrm>
              <a:custGeom>
                <a:avLst/>
                <a:gdLst>
                  <a:gd name="T0" fmla="*/ 165 w 187"/>
                  <a:gd name="T1" fmla="*/ 2 h 66"/>
                  <a:gd name="T2" fmla="*/ 186 w 187"/>
                  <a:gd name="T3" fmla="*/ 0 h 66"/>
                  <a:gd name="T4" fmla="*/ 187 w 187"/>
                  <a:gd name="T5" fmla="*/ 9 h 66"/>
                  <a:gd name="T6" fmla="*/ 187 w 187"/>
                  <a:gd name="T7" fmla="*/ 17 h 66"/>
                  <a:gd name="T8" fmla="*/ 187 w 187"/>
                  <a:gd name="T9" fmla="*/ 24 h 66"/>
                  <a:gd name="T10" fmla="*/ 186 w 187"/>
                  <a:gd name="T11" fmla="*/ 31 h 66"/>
                  <a:gd name="T12" fmla="*/ 184 w 187"/>
                  <a:gd name="T13" fmla="*/ 36 h 66"/>
                  <a:gd name="T14" fmla="*/ 179 w 187"/>
                  <a:gd name="T15" fmla="*/ 42 h 66"/>
                  <a:gd name="T16" fmla="*/ 174 w 187"/>
                  <a:gd name="T17" fmla="*/ 45 h 66"/>
                  <a:gd name="T18" fmla="*/ 170 w 187"/>
                  <a:gd name="T19" fmla="*/ 47 h 66"/>
                  <a:gd name="T20" fmla="*/ 163 w 187"/>
                  <a:gd name="T21" fmla="*/ 48 h 66"/>
                  <a:gd name="T22" fmla="*/ 156 w 187"/>
                  <a:gd name="T23" fmla="*/ 48 h 66"/>
                  <a:gd name="T24" fmla="*/ 148 w 187"/>
                  <a:gd name="T25" fmla="*/ 48 h 66"/>
                  <a:gd name="T26" fmla="*/ 69 w 187"/>
                  <a:gd name="T27" fmla="*/ 48 h 66"/>
                  <a:gd name="T28" fmla="*/ 69 w 187"/>
                  <a:gd name="T29" fmla="*/ 66 h 66"/>
                  <a:gd name="T30" fmla="*/ 47 w 187"/>
                  <a:gd name="T31" fmla="*/ 66 h 66"/>
                  <a:gd name="T32" fmla="*/ 47 w 187"/>
                  <a:gd name="T33" fmla="*/ 48 h 66"/>
                  <a:gd name="T34" fmla="*/ 14 w 187"/>
                  <a:gd name="T35" fmla="*/ 48 h 66"/>
                  <a:gd name="T36" fmla="*/ 0 w 187"/>
                  <a:gd name="T37" fmla="*/ 24 h 66"/>
                  <a:gd name="T38" fmla="*/ 47 w 187"/>
                  <a:gd name="T39" fmla="*/ 24 h 66"/>
                  <a:gd name="T40" fmla="*/ 47 w 187"/>
                  <a:gd name="T41" fmla="*/ 2 h 66"/>
                  <a:gd name="T42" fmla="*/ 69 w 187"/>
                  <a:gd name="T43" fmla="*/ 2 h 66"/>
                  <a:gd name="T44" fmla="*/ 69 w 187"/>
                  <a:gd name="T45" fmla="*/ 24 h 66"/>
                  <a:gd name="T46" fmla="*/ 148 w 187"/>
                  <a:gd name="T47" fmla="*/ 24 h 66"/>
                  <a:gd name="T48" fmla="*/ 153 w 187"/>
                  <a:gd name="T49" fmla="*/ 24 h 66"/>
                  <a:gd name="T50" fmla="*/ 158 w 187"/>
                  <a:gd name="T51" fmla="*/ 22 h 66"/>
                  <a:gd name="T52" fmla="*/ 160 w 187"/>
                  <a:gd name="T53" fmla="*/ 22 h 66"/>
                  <a:gd name="T54" fmla="*/ 163 w 187"/>
                  <a:gd name="T55" fmla="*/ 21 h 66"/>
                  <a:gd name="T56" fmla="*/ 165 w 187"/>
                  <a:gd name="T57" fmla="*/ 19 h 66"/>
                  <a:gd name="T58" fmla="*/ 165 w 187"/>
                  <a:gd name="T59" fmla="*/ 15 h 66"/>
                  <a:gd name="T60" fmla="*/ 167 w 187"/>
                  <a:gd name="T61" fmla="*/ 12 h 66"/>
                  <a:gd name="T62" fmla="*/ 165 w 187"/>
                  <a:gd name="T63" fmla="*/ 7 h 66"/>
                  <a:gd name="T64" fmla="*/ 165 w 187"/>
                  <a:gd name="T65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6">
                    <a:moveTo>
                      <a:pt x="165" y="2"/>
                    </a:moveTo>
                    <a:lnTo>
                      <a:pt x="186" y="0"/>
                    </a:lnTo>
                    <a:lnTo>
                      <a:pt x="187" y="9"/>
                    </a:lnTo>
                    <a:lnTo>
                      <a:pt x="187" y="17"/>
                    </a:lnTo>
                    <a:lnTo>
                      <a:pt x="187" y="24"/>
                    </a:lnTo>
                    <a:lnTo>
                      <a:pt x="186" y="31"/>
                    </a:lnTo>
                    <a:lnTo>
                      <a:pt x="184" y="36"/>
                    </a:lnTo>
                    <a:lnTo>
                      <a:pt x="179" y="42"/>
                    </a:lnTo>
                    <a:lnTo>
                      <a:pt x="174" y="45"/>
                    </a:lnTo>
                    <a:lnTo>
                      <a:pt x="170" y="47"/>
                    </a:lnTo>
                    <a:lnTo>
                      <a:pt x="163" y="48"/>
                    </a:lnTo>
                    <a:lnTo>
                      <a:pt x="156" y="48"/>
                    </a:lnTo>
                    <a:lnTo>
                      <a:pt x="148" y="48"/>
                    </a:lnTo>
                    <a:lnTo>
                      <a:pt x="69" y="48"/>
                    </a:lnTo>
                    <a:lnTo>
                      <a:pt x="69" y="66"/>
                    </a:lnTo>
                    <a:lnTo>
                      <a:pt x="47" y="66"/>
                    </a:lnTo>
                    <a:lnTo>
                      <a:pt x="47" y="48"/>
                    </a:lnTo>
                    <a:lnTo>
                      <a:pt x="14" y="48"/>
                    </a:lnTo>
                    <a:lnTo>
                      <a:pt x="0" y="24"/>
                    </a:lnTo>
                    <a:lnTo>
                      <a:pt x="47" y="24"/>
                    </a:lnTo>
                    <a:lnTo>
                      <a:pt x="47" y="2"/>
                    </a:lnTo>
                    <a:lnTo>
                      <a:pt x="69" y="2"/>
                    </a:lnTo>
                    <a:lnTo>
                      <a:pt x="69" y="24"/>
                    </a:lnTo>
                    <a:lnTo>
                      <a:pt x="148" y="24"/>
                    </a:lnTo>
                    <a:lnTo>
                      <a:pt x="153" y="24"/>
                    </a:lnTo>
                    <a:lnTo>
                      <a:pt x="158" y="22"/>
                    </a:lnTo>
                    <a:lnTo>
                      <a:pt x="160" y="22"/>
                    </a:lnTo>
                    <a:lnTo>
                      <a:pt x="163" y="21"/>
                    </a:lnTo>
                    <a:lnTo>
                      <a:pt x="165" y="19"/>
                    </a:lnTo>
                    <a:lnTo>
                      <a:pt x="165" y="15"/>
                    </a:lnTo>
                    <a:lnTo>
                      <a:pt x="167" y="12"/>
                    </a:lnTo>
                    <a:lnTo>
                      <a:pt x="165" y="7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5"/>
              <p:cNvSpPr>
                <a:spLocks noEditPoints="1"/>
              </p:cNvSpPr>
              <p:nvPr/>
            </p:nvSpPr>
            <p:spPr bwMode="auto">
              <a:xfrm>
                <a:off x="225" y="2331"/>
                <a:ext cx="142" cy="123"/>
              </a:xfrm>
              <a:custGeom>
                <a:avLst/>
                <a:gdLst>
                  <a:gd name="T0" fmla="*/ 130 w 142"/>
                  <a:gd name="T1" fmla="*/ 40 h 123"/>
                  <a:gd name="T2" fmla="*/ 139 w 142"/>
                  <a:gd name="T3" fmla="*/ 56 h 123"/>
                  <a:gd name="T4" fmla="*/ 142 w 142"/>
                  <a:gd name="T5" fmla="*/ 80 h 123"/>
                  <a:gd name="T6" fmla="*/ 132 w 142"/>
                  <a:gd name="T7" fmla="*/ 111 h 123"/>
                  <a:gd name="T8" fmla="*/ 103 w 142"/>
                  <a:gd name="T9" fmla="*/ 123 h 123"/>
                  <a:gd name="T10" fmla="*/ 85 w 142"/>
                  <a:gd name="T11" fmla="*/ 118 h 123"/>
                  <a:gd name="T12" fmla="*/ 71 w 142"/>
                  <a:gd name="T13" fmla="*/ 108 h 123"/>
                  <a:gd name="T14" fmla="*/ 64 w 142"/>
                  <a:gd name="T15" fmla="*/ 92 h 123"/>
                  <a:gd name="T16" fmla="*/ 61 w 142"/>
                  <a:gd name="T17" fmla="*/ 73 h 123"/>
                  <a:gd name="T18" fmla="*/ 52 w 142"/>
                  <a:gd name="T19" fmla="*/ 35 h 123"/>
                  <a:gd name="T20" fmla="*/ 47 w 142"/>
                  <a:gd name="T21" fmla="*/ 35 h 123"/>
                  <a:gd name="T22" fmla="*/ 33 w 142"/>
                  <a:gd name="T23" fmla="*/ 38 h 123"/>
                  <a:gd name="T24" fmla="*/ 24 w 142"/>
                  <a:gd name="T25" fmla="*/ 47 h 123"/>
                  <a:gd name="T26" fmla="*/ 23 w 142"/>
                  <a:gd name="T27" fmla="*/ 64 h 123"/>
                  <a:gd name="T28" fmla="*/ 24 w 142"/>
                  <a:gd name="T29" fmla="*/ 80 h 123"/>
                  <a:gd name="T30" fmla="*/ 31 w 142"/>
                  <a:gd name="T31" fmla="*/ 90 h 123"/>
                  <a:gd name="T32" fmla="*/ 44 w 142"/>
                  <a:gd name="T33" fmla="*/ 96 h 123"/>
                  <a:gd name="T34" fmla="*/ 31 w 142"/>
                  <a:gd name="T35" fmla="*/ 118 h 123"/>
                  <a:gd name="T36" fmla="*/ 17 w 142"/>
                  <a:gd name="T37" fmla="*/ 109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3 h 123"/>
                  <a:gd name="T44" fmla="*/ 7 w 142"/>
                  <a:gd name="T45" fmla="*/ 24 h 123"/>
                  <a:gd name="T46" fmla="*/ 14 w 142"/>
                  <a:gd name="T47" fmla="*/ 16 h 123"/>
                  <a:gd name="T48" fmla="*/ 30 w 142"/>
                  <a:gd name="T49" fmla="*/ 9 h 123"/>
                  <a:gd name="T50" fmla="*/ 42 w 142"/>
                  <a:gd name="T51" fmla="*/ 7 h 123"/>
                  <a:gd name="T52" fmla="*/ 80 w 142"/>
                  <a:gd name="T53" fmla="*/ 7 h 123"/>
                  <a:gd name="T54" fmla="*/ 122 w 142"/>
                  <a:gd name="T55" fmla="*/ 5 h 123"/>
                  <a:gd name="T56" fmla="*/ 141 w 142"/>
                  <a:gd name="T57" fmla="*/ 0 h 123"/>
                  <a:gd name="T58" fmla="*/ 136 w 142"/>
                  <a:gd name="T59" fmla="*/ 28 h 123"/>
                  <a:gd name="T60" fmla="*/ 123 w 142"/>
                  <a:gd name="T61" fmla="*/ 33 h 123"/>
                  <a:gd name="T62" fmla="*/ 78 w 142"/>
                  <a:gd name="T63" fmla="*/ 49 h 123"/>
                  <a:gd name="T64" fmla="*/ 83 w 142"/>
                  <a:gd name="T65" fmla="*/ 76 h 123"/>
                  <a:gd name="T66" fmla="*/ 85 w 142"/>
                  <a:gd name="T67" fmla="*/ 87 h 123"/>
                  <a:gd name="T68" fmla="*/ 92 w 142"/>
                  <a:gd name="T69" fmla="*/ 96 h 123"/>
                  <a:gd name="T70" fmla="*/ 103 w 142"/>
                  <a:gd name="T71" fmla="*/ 99 h 123"/>
                  <a:gd name="T72" fmla="*/ 111 w 142"/>
                  <a:gd name="T73" fmla="*/ 96 h 123"/>
                  <a:gd name="T74" fmla="*/ 118 w 142"/>
                  <a:gd name="T75" fmla="*/ 87 h 123"/>
                  <a:gd name="T76" fmla="*/ 122 w 142"/>
                  <a:gd name="T77" fmla="*/ 73 h 123"/>
                  <a:gd name="T78" fmla="*/ 118 w 142"/>
                  <a:gd name="T79" fmla="*/ 59 h 123"/>
                  <a:gd name="T80" fmla="*/ 111 w 142"/>
                  <a:gd name="T81" fmla="*/ 47 h 123"/>
                  <a:gd name="T82" fmla="*/ 101 w 142"/>
                  <a:gd name="T83" fmla="*/ 38 h 123"/>
                  <a:gd name="T84" fmla="*/ 89 w 142"/>
                  <a:gd name="T85" fmla="*/ 35 h 123"/>
                  <a:gd name="T86" fmla="*/ 75 w 142"/>
                  <a:gd name="T87" fmla="*/ 3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0"/>
                    </a:lnTo>
                    <a:lnTo>
                      <a:pt x="136" y="49"/>
                    </a:lnTo>
                    <a:lnTo>
                      <a:pt x="139" y="56"/>
                    </a:lnTo>
                    <a:lnTo>
                      <a:pt x="142" y="68"/>
                    </a:lnTo>
                    <a:lnTo>
                      <a:pt x="142" y="80"/>
                    </a:lnTo>
                    <a:lnTo>
                      <a:pt x="141" y="97"/>
                    </a:lnTo>
                    <a:lnTo>
                      <a:pt x="132" y="111"/>
                    </a:lnTo>
                    <a:lnTo>
                      <a:pt x="120" y="120"/>
                    </a:lnTo>
                    <a:lnTo>
                      <a:pt x="103" y="123"/>
                    </a:lnTo>
                    <a:lnTo>
                      <a:pt x="94" y="122"/>
                    </a:lnTo>
                    <a:lnTo>
                      <a:pt x="85" y="118"/>
                    </a:lnTo>
                    <a:lnTo>
                      <a:pt x="77" y="115"/>
                    </a:lnTo>
                    <a:lnTo>
                      <a:pt x="71" y="108"/>
                    </a:lnTo>
                    <a:lnTo>
                      <a:pt x="66" y="101"/>
                    </a:lnTo>
                    <a:lnTo>
                      <a:pt x="64" y="92"/>
                    </a:lnTo>
                    <a:lnTo>
                      <a:pt x="63" y="85"/>
                    </a:lnTo>
                    <a:lnTo>
                      <a:pt x="61" y="73"/>
                    </a:lnTo>
                    <a:lnTo>
                      <a:pt x="56" y="50"/>
                    </a:lnTo>
                    <a:lnTo>
                      <a:pt x="52" y="35"/>
                    </a:lnTo>
                    <a:lnTo>
                      <a:pt x="49" y="35"/>
                    </a:lnTo>
                    <a:lnTo>
                      <a:pt x="47" y="35"/>
                    </a:lnTo>
                    <a:lnTo>
                      <a:pt x="38" y="35"/>
                    </a:lnTo>
                    <a:lnTo>
                      <a:pt x="33" y="38"/>
                    </a:lnTo>
                    <a:lnTo>
                      <a:pt x="30" y="40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4"/>
                    </a:lnTo>
                    <a:lnTo>
                      <a:pt x="23" y="73"/>
                    </a:lnTo>
                    <a:lnTo>
                      <a:pt x="24" y="80"/>
                    </a:lnTo>
                    <a:lnTo>
                      <a:pt x="26" y="85"/>
                    </a:lnTo>
                    <a:lnTo>
                      <a:pt x="31" y="90"/>
                    </a:lnTo>
                    <a:lnTo>
                      <a:pt x="37" y="92"/>
                    </a:lnTo>
                    <a:lnTo>
                      <a:pt x="44" y="96"/>
                    </a:lnTo>
                    <a:lnTo>
                      <a:pt x="42" y="120"/>
                    </a:lnTo>
                    <a:lnTo>
                      <a:pt x="31" y="118"/>
                    </a:lnTo>
                    <a:lnTo>
                      <a:pt x="24" y="115"/>
                    </a:lnTo>
                    <a:lnTo>
                      <a:pt x="17" y="109"/>
                    </a:lnTo>
                    <a:lnTo>
                      <a:pt x="12" y="104"/>
                    </a:lnTo>
                    <a:lnTo>
                      <a:pt x="9" y="99"/>
                    </a:lnTo>
                    <a:lnTo>
                      <a:pt x="5" y="90"/>
                    </a:lnTo>
                    <a:lnTo>
                      <a:pt x="2" y="76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4" y="31"/>
                    </a:lnTo>
                    <a:lnTo>
                      <a:pt x="7" y="24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21" y="12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42" y="7"/>
                    </a:lnTo>
                    <a:lnTo>
                      <a:pt x="50" y="7"/>
                    </a:lnTo>
                    <a:lnTo>
                      <a:pt x="80" y="7"/>
                    </a:lnTo>
                    <a:lnTo>
                      <a:pt x="106" y="7"/>
                    </a:lnTo>
                    <a:lnTo>
                      <a:pt x="122" y="5"/>
                    </a:lnTo>
                    <a:lnTo>
                      <a:pt x="130" y="3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8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5"/>
                    </a:moveTo>
                    <a:lnTo>
                      <a:pt x="78" y="49"/>
                    </a:lnTo>
                    <a:lnTo>
                      <a:pt x="82" y="69"/>
                    </a:lnTo>
                    <a:lnTo>
                      <a:pt x="83" y="76"/>
                    </a:lnTo>
                    <a:lnTo>
                      <a:pt x="85" y="83"/>
                    </a:lnTo>
                    <a:lnTo>
                      <a:pt x="85" y="87"/>
                    </a:lnTo>
                    <a:lnTo>
                      <a:pt x="89" y="92"/>
                    </a:lnTo>
                    <a:lnTo>
                      <a:pt x="92" y="96"/>
                    </a:lnTo>
                    <a:lnTo>
                      <a:pt x="97" y="97"/>
                    </a:lnTo>
                    <a:lnTo>
                      <a:pt x="103" y="99"/>
                    </a:lnTo>
                    <a:lnTo>
                      <a:pt x="108" y="97"/>
                    </a:lnTo>
                    <a:lnTo>
                      <a:pt x="111" y="96"/>
                    </a:lnTo>
                    <a:lnTo>
                      <a:pt x="115" y="92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2" y="73"/>
                    </a:lnTo>
                    <a:lnTo>
                      <a:pt x="120" y="66"/>
                    </a:lnTo>
                    <a:lnTo>
                      <a:pt x="118" y="59"/>
                    </a:lnTo>
                    <a:lnTo>
                      <a:pt x="115" y="52"/>
                    </a:lnTo>
                    <a:lnTo>
                      <a:pt x="111" y="47"/>
                    </a:lnTo>
                    <a:lnTo>
                      <a:pt x="106" y="42"/>
                    </a:lnTo>
                    <a:lnTo>
                      <a:pt x="101" y="38"/>
                    </a:lnTo>
                    <a:lnTo>
                      <a:pt x="96" y="36"/>
                    </a:lnTo>
                    <a:lnTo>
                      <a:pt x="89" y="35"/>
                    </a:lnTo>
                    <a:lnTo>
                      <a:pt x="82" y="35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225" y="2192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3 h 108"/>
                  <a:gd name="T6" fmla="*/ 23 w 141"/>
                  <a:gd name="T7" fmla="*/ 83 h 108"/>
                  <a:gd name="T8" fmla="*/ 11 w 141"/>
                  <a:gd name="T9" fmla="*/ 73 h 108"/>
                  <a:gd name="T10" fmla="*/ 2 w 141"/>
                  <a:gd name="T11" fmla="*/ 59 h 108"/>
                  <a:gd name="T12" fmla="*/ 0 w 141"/>
                  <a:gd name="T13" fmla="*/ 44 h 108"/>
                  <a:gd name="T14" fmla="*/ 0 w 141"/>
                  <a:gd name="T15" fmla="*/ 33 h 108"/>
                  <a:gd name="T16" fmla="*/ 4 w 141"/>
                  <a:gd name="T17" fmla="*/ 23 h 108"/>
                  <a:gd name="T18" fmla="*/ 7 w 141"/>
                  <a:gd name="T19" fmla="*/ 17 h 108"/>
                  <a:gd name="T20" fmla="*/ 12 w 141"/>
                  <a:gd name="T21" fmla="*/ 12 h 108"/>
                  <a:gd name="T22" fmla="*/ 16 w 141"/>
                  <a:gd name="T23" fmla="*/ 9 h 108"/>
                  <a:gd name="T24" fmla="*/ 24 w 141"/>
                  <a:gd name="T25" fmla="*/ 4 h 108"/>
                  <a:gd name="T26" fmla="*/ 33 w 141"/>
                  <a:gd name="T27" fmla="*/ 2 h 108"/>
                  <a:gd name="T28" fmla="*/ 38 w 141"/>
                  <a:gd name="T29" fmla="*/ 2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6 h 108"/>
                  <a:gd name="T38" fmla="*/ 57 w 141"/>
                  <a:gd name="T39" fmla="*/ 26 h 108"/>
                  <a:gd name="T40" fmla="*/ 49 w 141"/>
                  <a:gd name="T41" fmla="*/ 26 h 108"/>
                  <a:gd name="T42" fmla="*/ 42 w 141"/>
                  <a:gd name="T43" fmla="*/ 26 h 108"/>
                  <a:gd name="T44" fmla="*/ 37 w 141"/>
                  <a:gd name="T45" fmla="*/ 28 h 108"/>
                  <a:gd name="T46" fmla="*/ 31 w 141"/>
                  <a:gd name="T47" fmla="*/ 31 h 108"/>
                  <a:gd name="T48" fmla="*/ 26 w 141"/>
                  <a:gd name="T49" fmla="*/ 37 h 108"/>
                  <a:gd name="T50" fmla="*/ 23 w 141"/>
                  <a:gd name="T51" fmla="*/ 44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3 h 108"/>
                  <a:gd name="T64" fmla="*/ 141 w 141"/>
                  <a:gd name="T65" fmla="*/ 83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3"/>
                    </a:lnTo>
                    <a:lnTo>
                      <a:pt x="23" y="83"/>
                    </a:lnTo>
                    <a:lnTo>
                      <a:pt x="11" y="73"/>
                    </a:lnTo>
                    <a:lnTo>
                      <a:pt x="2" y="59"/>
                    </a:lnTo>
                    <a:lnTo>
                      <a:pt x="0" y="44"/>
                    </a:lnTo>
                    <a:lnTo>
                      <a:pt x="0" y="33"/>
                    </a:lnTo>
                    <a:lnTo>
                      <a:pt x="4" y="23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6"/>
                    </a:lnTo>
                    <a:lnTo>
                      <a:pt x="57" y="26"/>
                    </a:lnTo>
                    <a:lnTo>
                      <a:pt x="49" y="26"/>
                    </a:lnTo>
                    <a:lnTo>
                      <a:pt x="42" y="26"/>
                    </a:lnTo>
                    <a:lnTo>
                      <a:pt x="37" y="28"/>
                    </a:lnTo>
                    <a:lnTo>
                      <a:pt x="31" y="31"/>
                    </a:lnTo>
                    <a:lnTo>
                      <a:pt x="26" y="37"/>
                    </a:lnTo>
                    <a:lnTo>
                      <a:pt x="23" y="44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3"/>
                    </a:lnTo>
                    <a:lnTo>
                      <a:pt x="141" y="83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7"/>
              <p:cNvSpPr>
                <a:spLocks noEditPoints="1"/>
              </p:cNvSpPr>
              <p:nvPr/>
            </p:nvSpPr>
            <p:spPr bwMode="auto">
              <a:xfrm>
                <a:off x="225" y="2046"/>
                <a:ext cx="195" cy="118"/>
              </a:xfrm>
              <a:custGeom>
                <a:avLst/>
                <a:gdLst>
                  <a:gd name="T0" fmla="*/ 155 w 195"/>
                  <a:gd name="T1" fmla="*/ 92 h 118"/>
                  <a:gd name="T2" fmla="*/ 163 w 195"/>
                  <a:gd name="T3" fmla="*/ 87 h 118"/>
                  <a:gd name="T4" fmla="*/ 170 w 195"/>
                  <a:gd name="T5" fmla="*/ 78 h 118"/>
                  <a:gd name="T6" fmla="*/ 174 w 195"/>
                  <a:gd name="T7" fmla="*/ 63 h 118"/>
                  <a:gd name="T8" fmla="*/ 170 w 195"/>
                  <a:gd name="T9" fmla="*/ 45 h 118"/>
                  <a:gd name="T10" fmla="*/ 163 w 195"/>
                  <a:gd name="T11" fmla="*/ 33 h 118"/>
                  <a:gd name="T12" fmla="*/ 151 w 195"/>
                  <a:gd name="T13" fmla="*/ 28 h 118"/>
                  <a:gd name="T14" fmla="*/ 141 w 195"/>
                  <a:gd name="T15" fmla="*/ 26 h 118"/>
                  <a:gd name="T16" fmla="*/ 123 w 195"/>
                  <a:gd name="T17" fmla="*/ 26 h 118"/>
                  <a:gd name="T18" fmla="*/ 141 w 195"/>
                  <a:gd name="T19" fmla="*/ 63 h 118"/>
                  <a:gd name="T20" fmla="*/ 130 w 195"/>
                  <a:gd name="T21" fmla="*/ 92 h 118"/>
                  <a:gd name="T22" fmla="*/ 97 w 195"/>
                  <a:gd name="T23" fmla="*/ 115 h 118"/>
                  <a:gd name="T24" fmla="*/ 52 w 195"/>
                  <a:gd name="T25" fmla="*/ 117 h 118"/>
                  <a:gd name="T26" fmla="*/ 24 w 195"/>
                  <a:gd name="T27" fmla="*/ 108 h 118"/>
                  <a:gd name="T28" fmla="*/ 9 w 195"/>
                  <a:gd name="T29" fmla="*/ 92 h 118"/>
                  <a:gd name="T30" fmla="*/ 0 w 195"/>
                  <a:gd name="T31" fmla="*/ 63 h 118"/>
                  <a:gd name="T32" fmla="*/ 19 w 195"/>
                  <a:gd name="T33" fmla="*/ 26 h 118"/>
                  <a:gd name="T34" fmla="*/ 2 w 195"/>
                  <a:gd name="T35" fmla="*/ 0 h 118"/>
                  <a:gd name="T36" fmla="*/ 148 w 195"/>
                  <a:gd name="T37" fmla="*/ 2 h 118"/>
                  <a:gd name="T38" fmla="*/ 174 w 195"/>
                  <a:gd name="T39" fmla="*/ 12 h 118"/>
                  <a:gd name="T40" fmla="*/ 188 w 195"/>
                  <a:gd name="T41" fmla="*/ 28 h 118"/>
                  <a:gd name="T42" fmla="*/ 195 w 195"/>
                  <a:gd name="T43" fmla="*/ 63 h 118"/>
                  <a:gd name="T44" fmla="*/ 184 w 195"/>
                  <a:gd name="T45" fmla="*/ 103 h 118"/>
                  <a:gd name="T46" fmla="*/ 151 w 195"/>
                  <a:gd name="T47" fmla="*/ 117 h 118"/>
                  <a:gd name="T48" fmla="*/ 90 w 195"/>
                  <a:gd name="T49" fmla="*/ 92 h 118"/>
                  <a:gd name="T50" fmla="*/ 111 w 195"/>
                  <a:gd name="T51" fmla="*/ 80 h 118"/>
                  <a:gd name="T52" fmla="*/ 118 w 195"/>
                  <a:gd name="T53" fmla="*/ 66 h 118"/>
                  <a:gd name="T54" fmla="*/ 118 w 195"/>
                  <a:gd name="T55" fmla="*/ 52 h 118"/>
                  <a:gd name="T56" fmla="*/ 111 w 195"/>
                  <a:gd name="T57" fmla="*/ 40 h 118"/>
                  <a:gd name="T58" fmla="*/ 92 w 195"/>
                  <a:gd name="T59" fmla="*/ 28 h 118"/>
                  <a:gd name="T60" fmla="*/ 49 w 195"/>
                  <a:gd name="T61" fmla="*/ 28 h 118"/>
                  <a:gd name="T62" fmla="*/ 28 w 195"/>
                  <a:gd name="T63" fmla="*/ 42 h 118"/>
                  <a:gd name="T64" fmla="*/ 23 w 195"/>
                  <a:gd name="T65" fmla="*/ 54 h 118"/>
                  <a:gd name="T66" fmla="*/ 23 w 195"/>
                  <a:gd name="T67" fmla="*/ 68 h 118"/>
                  <a:gd name="T68" fmla="*/ 28 w 195"/>
                  <a:gd name="T69" fmla="*/ 78 h 118"/>
                  <a:gd name="T70" fmla="*/ 49 w 195"/>
                  <a:gd name="T7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8">
                    <a:moveTo>
                      <a:pt x="151" y="117"/>
                    </a:moveTo>
                    <a:lnTo>
                      <a:pt x="155" y="92"/>
                    </a:lnTo>
                    <a:lnTo>
                      <a:pt x="160" y="91"/>
                    </a:lnTo>
                    <a:lnTo>
                      <a:pt x="163" y="87"/>
                    </a:lnTo>
                    <a:lnTo>
                      <a:pt x="167" y="84"/>
                    </a:lnTo>
                    <a:lnTo>
                      <a:pt x="170" y="78"/>
                    </a:lnTo>
                    <a:lnTo>
                      <a:pt x="172" y="71"/>
                    </a:lnTo>
                    <a:lnTo>
                      <a:pt x="174" y="63"/>
                    </a:lnTo>
                    <a:lnTo>
                      <a:pt x="172" y="52"/>
                    </a:lnTo>
                    <a:lnTo>
                      <a:pt x="170" y="45"/>
                    </a:lnTo>
                    <a:lnTo>
                      <a:pt x="167" y="38"/>
                    </a:lnTo>
                    <a:lnTo>
                      <a:pt x="163" y="33"/>
                    </a:lnTo>
                    <a:lnTo>
                      <a:pt x="158" y="30"/>
                    </a:lnTo>
                    <a:lnTo>
                      <a:pt x="151" y="28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4" y="26"/>
                    </a:lnTo>
                    <a:lnTo>
                      <a:pt x="123" y="26"/>
                    </a:lnTo>
                    <a:lnTo>
                      <a:pt x="136" y="42"/>
                    </a:lnTo>
                    <a:lnTo>
                      <a:pt x="141" y="63"/>
                    </a:lnTo>
                    <a:lnTo>
                      <a:pt x="137" y="78"/>
                    </a:lnTo>
                    <a:lnTo>
                      <a:pt x="130" y="92"/>
                    </a:lnTo>
                    <a:lnTo>
                      <a:pt x="120" y="104"/>
                    </a:lnTo>
                    <a:lnTo>
                      <a:pt x="97" y="115"/>
                    </a:lnTo>
                    <a:lnTo>
                      <a:pt x="71" y="118"/>
                    </a:lnTo>
                    <a:lnTo>
                      <a:pt x="52" y="117"/>
                    </a:lnTo>
                    <a:lnTo>
                      <a:pt x="35" y="111"/>
                    </a:lnTo>
                    <a:lnTo>
                      <a:pt x="24" y="108"/>
                    </a:lnTo>
                    <a:lnTo>
                      <a:pt x="16" y="101"/>
                    </a:lnTo>
                    <a:lnTo>
                      <a:pt x="9" y="92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2" y="26"/>
                    </a:lnTo>
                    <a:lnTo>
                      <a:pt x="2" y="0"/>
                    </a:lnTo>
                    <a:lnTo>
                      <a:pt x="122" y="0"/>
                    </a:lnTo>
                    <a:lnTo>
                      <a:pt x="148" y="2"/>
                    </a:lnTo>
                    <a:lnTo>
                      <a:pt x="167" y="7"/>
                    </a:lnTo>
                    <a:lnTo>
                      <a:pt x="174" y="12"/>
                    </a:lnTo>
                    <a:lnTo>
                      <a:pt x="182" y="19"/>
                    </a:lnTo>
                    <a:lnTo>
                      <a:pt x="188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3" y="85"/>
                    </a:lnTo>
                    <a:lnTo>
                      <a:pt x="184" y="103"/>
                    </a:lnTo>
                    <a:lnTo>
                      <a:pt x="170" y="111"/>
                    </a:lnTo>
                    <a:lnTo>
                      <a:pt x="151" y="117"/>
                    </a:lnTo>
                    <a:close/>
                    <a:moveTo>
                      <a:pt x="70" y="94"/>
                    </a:moveTo>
                    <a:lnTo>
                      <a:pt x="90" y="92"/>
                    </a:lnTo>
                    <a:lnTo>
                      <a:pt x="106" y="85"/>
                    </a:lnTo>
                    <a:lnTo>
                      <a:pt x="111" y="80"/>
                    </a:lnTo>
                    <a:lnTo>
                      <a:pt x="115" y="73"/>
                    </a:lnTo>
                    <a:lnTo>
                      <a:pt x="118" y="66"/>
                    </a:lnTo>
                    <a:lnTo>
                      <a:pt x="118" y="59"/>
                    </a:lnTo>
                    <a:lnTo>
                      <a:pt x="118" y="52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3" y="35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1"/>
                    </a:lnTo>
                    <a:lnTo>
                      <a:pt x="23" y="68"/>
                    </a:lnTo>
                    <a:lnTo>
                      <a:pt x="24" y="73"/>
                    </a:lnTo>
                    <a:lnTo>
                      <a:pt x="28" y="78"/>
                    </a:lnTo>
                    <a:lnTo>
                      <a:pt x="33" y="84"/>
                    </a:lnTo>
                    <a:lnTo>
                      <a:pt x="49" y="92"/>
                    </a:ln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8"/>
              <p:cNvSpPr>
                <a:spLocks noChangeArrowheads="1"/>
              </p:cNvSpPr>
              <p:nvPr/>
            </p:nvSpPr>
            <p:spPr bwMode="auto">
              <a:xfrm>
                <a:off x="175" y="1984"/>
                <a:ext cx="191" cy="24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9"/>
              <p:cNvSpPr>
                <a:spLocks noEditPoints="1"/>
              </p:cNvSpPr>
              <p:nvPr/>
            </p:nvSpPr>
            <p:spPr bwMode="auto">
              <a:xfrm>
                <a:off x="225" y="1834"/>
                <a:ext cx="142" cy="127"/>
              </a:xfrm>
              <a:custGeom>
                <a:avLst/>
                <a:gdLst>
                  <a:gd name="T0" fmla="*/ 99 w 142"/>
                  <a:gd name="T1" fmla="*/ 26 h 127"/>
                  <a:gd name="T2" fmla="*/ 101 w 142"/>
                  <a:gd name="T3" fmla="*/ 2 h 127"/>
                  <a:gd name="T4" fmla="*/ 118 w 142"/>
                  <a:gd name="T5" fmla="*/ 9 h 127"/>
                  <a:gd name="T6" fmla="*/ 132 w 142"/>
                  <a:gd name="T7" fmla="*/ 23 h 127"/>
                  <a:gd name="T8" fmla="*/ 141 w 142"/>
                  <a:gd name="T9" fmla="*/ 40 h 127"/>
                  <a:gd name="T10" fmla="*/ 142 w 142"/>
                  <a:gd name="T11" fmla="*/ 63 h 127"/>
                  <a:gd name="T12" fmla="*/ 141 w 142"/>
                  <a:gd name="T13" fmla="*/ 80 h 127"/>
                  <a:gd name="T14" fmla="*/ 134 w 142"/>
                  <a:gd name="T15" fmla="*/ 96 h 127"/>
                  <a:gd name="T16" fmla="*/ 125 w 142"/>
                  <a:gd name="T17" fmla="*/ 110 h 127"/>
                  <a:gd name="T18" fmla="*/ 111 w 142"/>
                  <a:gd name="T19" fmla="*/ 120 h 127"/>
                  <a:gd name="T20" fmla="*/ 94 w 142"/>
                  <a:gd name="T21" fmla="*/ 125 h 127"/>
                  <a:gd name="T22" fmla="*/ 73 w 142"/>
                  <a:gd name="T23" fmla="*/ 127 h 127"/>
                  <a:gd name="T24" fmla="*/ 50 w 142"/>
                  <a:gd name="T25" fmla="*/ 125 h 127"/>
                  <a:gd name="T26" fmla="*/ 33 w 142"/>
                  <a:gd name="T27" fmla="*/ 120 h 127"/>
                  <a:gd name="T28" fmla="*/ 19 w 142"/>
                  <a:gd name="T29" fmla="*/ 110 h 127"/>
                  <a:gd name="T30" fmla="*/ 9 w 142"/>
                  <a:gd name="T31" fmla="*/ 96 h 127"/>
                  <a:gd name="T32" fmla="*/ 2 w 142"/>
                  <a:gd name="T33" fmla="*/ 82 h 127"/>
                  <a:gd name="T34" fmla="*/ 0 w 142"/>
                  <a:gd name="T35" fmla="*/ 63 h 127"/>
                  <a:gd name="T36" fmla="*/ 2 w 142"/>
                  <a:gd name="T37" fmla="*/ 46 h 127"/>
                  <a:gd name="T38" fmla="*/ 9 w 142"/>
                  <a:gd name="T39" fmla="*/ 32 h 127"/>
                  <a:gd name="T40" fmla="*/ 19 w 142"/>
                  <a:gd name="T41" fmla="*/ 18 h 127"/>
                  <a:gd name="T42" fmla="*/ 33 w 142"/>
                  <a:gd name="T43" fmla="*/ 9 h 127"/>
                  <a:gd name="T44" fmla="*/ 50 w 142"/>
                  <a:gd name="T45" fmla="*/ 2 h 127"/>
                  <a:gd name="T46" fmla="*/ 71 w 142"/>
                  <a:gd name="T47" fmla="*/ 0 h 127"/>
                  <a:gd name="T48" fmla="*/ 73 w 142"/>
                  <a:gd name="T49" fmla="*/ 0 h 127"/>
                  <a:gd name="T50" fmla="*/ 77 w 142"/>
                  <a:gd name="T51" fmla="*/ 0 h 127"/>
                  <a:gd name="T52" fmla="*/ 77 w 142"/>
                  <a:gd name="T53" fmla="*/ 103 h 127"/>
                  <a:gd name="T54" fmla="*/ 96 w 142"/>
                  <a:gd name="T55" fmla="*/ 99 h 127"/>
                  <a:gd name="T56" fmla="*/ 109 w 142"/>
                  <a:gd name="T57" fmla="*/ 91 h 127"/>
                  <a:gd name="T58" fmla="*/ 118 w 142"/>
                  <a:gd name="T59" fmla="*/ 77 h 127"/>
                  <a:gd name="T60" fmla="*/ 122 w 142"/>
                  <a:gd name="T61" fmla="*/ 61 h 127"/>
                  <a:gd name="T62" fmla="*/ 120 w 142"/>
                  <a:gd name="T63" fmla="*/ 54 h 127"/>
                  <a:gd name="T64" fmla="*/ 118 w 142"/>
                  <a:gd name="T65" fmla="*/ 47 h 127"/>
                  <a:gd name="T66" fmla="*/ 116 w 142"/>
                  <a:gd name="T67" fmla="*/ 40 h 127"/>
                  <a:gd name="T68" fmla="*/ 111 w 142"/>
                  <a:gd name="T69" fmla="*/ 35 h 127"/>
                  <a:gd name="T70" fmla="*/ 106 w 142"/>
                  <a:gd name="T71" fmla="*/ 30 h 127"/>
                  <a:gd name="T72" fmla="*/ 99 w 142"/>
                  <a:gd name="T73" fmla="*/ 26 h 127"/>
                  <a:gd name="T74" fmla="*/ 56 w 142"/>
                  <a:gd name="T75" fmla="*/ 103 h 127"/>
                  <a:gd name="T76" fmla="*/ 56 w 142"/>
                  <a:gd name="T77" fmla="*/ 26 h 127"/>
                  <a:gd name="T78" fmla="*/ 45 w 142"/>
                  <a:gd name="T79" fmla="*/ 28 h 127"/>
                  <a:gd name="T80" fmla="*/ 38 w 142"/>
                  <a:gd name="T81" fmla="*/ 30 h 127"/>
                  <a:gd name="T82" fmla="*/ 33 w 142"/>
                  <a:gd name="T83" fmla="*/ 35 h 127"/>
                  <a:gd name="T84" fmla="*/ 24 w 142"/>
                  <a:gd name="T85" fmla="*/ 47 h 127"/>
                  <a:gd name="T86" fmla="*/ 23 w 142"/>
                  <a:gd name="T87" fmla="*/ 63 h 127"/>
                  <a:gd name="T88" fmla="*/ 23 w 142"/>
                  <a:gd name="T89" fmla="*/ 73 h 127"/>
                  <a:gd name="T90" fmla="*/ 26 w 142"/>
                  <a:gd name="T91" fmla="*/ 82 h 127"/>
                  <a:gd name="T92" fmla="*/ 31 w 142"/>
                  <a:gd name="T93" fmla="*/ 91 h 127"/>
                  <a:gd name="T94" fmla="*/ 35 w 142"/>
                  <a:gd name="T95" fmla="*/ 96 h 127"/>
                  <a:gd name="T96" fmla="*/ 42 w 142"/>
                  <a:gd name="T97" fmla="*/ 99 h 127"/>
                  <a:gd name="T98" fmla="*/ 47 w 142"/>
                  <a:gd name="T99" fmla="*/ 101 h 127"/>
                  <a:gd name="T100" fmla="*/ 56 w 142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2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9"/>
                    </a:lnTo>
                    <a:lnTo>
                      <a:pt x="132" y="23"/>
                    </a:lnTo>
                    <a:lnTo>
                      <a:pt x="141" y="40"/>
                    </a:lnTo>
                    <a:lnTo>
                      <a:pt x="142" y="63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5" y="110"/>
                    </a:lnTo>
                    <a:lnTo>
                      <a:pt x="111" y="120"/>
                    </a:lnTo>
                    <a:lnTo>
                      <a:pt x="94" y="125"/>
                    </a:lnTo>
                    <a:lnTo>
                      <a:pt x="73" y="127"/>
                    </a:lnTo>
                    <a:lnTo>
                      <a:pt x="50" y="125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3"/>
                    </a:lnTo>
                    <a:lnTo>
                      <a:pt x="2" y="46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9"/>
                    </a:lnTo>
                    <a:lnTo>
                      <a:pt x="50" y="2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7" y="0"/>
                    </a:lnTo>
                    <a:lnTo>
                      <a:pt x="77" y="103"/>
                    </a:lnTo>
                    <a:lnTo>
                      <a:pt x="96" y="99"/>
                    </a:lnTo>
                    <a:lnTo>
                      <a:pt x="109" y="91"/>
                    </a:lnTo>
                    <a:lnTo>
                      <a:pt x="118" y="77"/>
                    </a:lnTo>
                    <a:lnTo>
                      <a:pt x="122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6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5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3" y="63"/>
                    </a:lnTo>
                    <a:lnTo>
                      <a:pt x="23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5" y="96"/>
                    </a:lnTo>
                    <a:lnTo>
                      <a:pt x="42" y="99"/>
                    </a:lnTo>
                    <a:lnTo>
                      <a:pt x="47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175" y="1669"/>
                <a:ext cx="243" cy="65"/>
              </a:xfrm>
              <a:custGeom>
                <a:avLst/>
                <a:gdLst>
                  <a:gd name="T0" fmla="*/ 243 w 243"/>
                  <a:gd name="T1" fmla="*/ 18 h 65"/>
                  <a:gd name="T2" fmla="*/ 217 w 243"/>
                  <a:gd name="T3" fmla="*/ 35 h 65"/>
                  <a:gd name="T4" fmla="*/ 187 w 243"/>
                  <a:gd name="T5" fmla="*/ 51 h 65"/>
                  <a:gd name="T6" fmla="*/ 154 w 243"/>
                  <a:gd name="T7" fmla="*/ 61 h 65"/>
                  <a:gd name="T8" fmla="*/ 121 w 243"/>
                  <a:gd name="T9" fmla="*/ 65 h 65"/>
                  <a:gd name="T10" fmla="*/ 92 w 243"/>
                  <a:gd name="T11" fmla="*/ 61 h 65"/>
                  <a:gd name="T12" fmla="*/ 64 w 243"/>
                  <a:gd name="T13" fmla="*/ 54 h 65"/>
                  <a:gd name="T14" fmla="*/ 33 w 243"/>
                  <a:gd name="T15" fmla="*/ 39 h 65"/>
                  <a:gd name="T16" fmla="*/ 0 w 243"/>
                  <a:gd name="T17" fmla="*/ 18 h 65"/>
                  <a:gd name="T18" fmla="*/ 0 w 243"/>
                  <a:gd name="T19" fmla="*/ 0 h 65"/>
                  <a:gd name="T20" fmla="*/ 22 w 243"/>
                  <a:gd name="T21" fmla="*/ 14 h 65"/>
                  <a:gd name="T22" fmla="*/ 38 w 243"/>
                  <a:gd name="T23" fmla="*/ 21 h 65"/>
                  <a:gd name="T24" fmla="*/ 74 w 243"/>
                  <a:gd name="T25" fmla="*/ 33 h 65"/>
                  <a:gd name="T26" fmla="*/ 121 w 243"/>
                  <a:gd name="T27" fmla="*/ 39 h 65"/>
                  <a:gd name="T28" fmla="*/ 161 w 243"/>
                  <a:gd name="T29" fmla="*/ 35 h 65"/>
                  <a:gd name="T30" fmla="*/ 203 w 243"/>
                  <a:gd name="T31" fmla="*/ 23 h 65"/>
                  <a:gd name="T32" fmla="*/ 243 w 243"/>
                  <a:gd name="T33" fmla="*/ 0 h 65"/>
                  <a:gd name="T34" fmla="*/ 243 w 243"/>
                  <a:gd name="T3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5">
                    <a:moveTo>
                      <a:pt x="243" y="18"/>
                    </a:moveTo>
                    <a:lnTo>
                      <a:pt x="217" y="35"/>
                    </a:lnTo>
                    <a:lnTo>
                      <a:pt x="187" y="51"/>
                    </a:lnTo>
                    <a:lnTo>
                      <a:pt x="154" y="61"/>
                    </a:lnTo>
                    <a:lnTo>
                      <a:pt x="121" y="65"/>
                    </a:lnTo>
                    <a:lnTo>
                      <a:pt x="92" y="61"/>
                    </a:lnTo>
                    <a:lnTo>
                      <a:pt x="64" y="54"/>
                    </a:lnTo>
                    <a:lnTo>
                      <a:pt x="33" y="39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4"/>
                    </a:lnTo>
                    <a:lnTo>
                      <a:pt x="38" y="21"/>
                    </a:lnTo>
                    <a:lnTo>
                      <a:pt x="74" y="33"/>
                    </a:lnTo>
                    <a:lnTo>
                      <a:pt x="121" y="39"/>
                    </a:lnTo>
                    <a:lnTo>
                      <a:pt x="161" y="35"/>
                    </a:lnTo>
                    <a:lnTo>
                      <a:pt x="203" y="23"/>
                    </a:lnTo>
                    <a:lnTo>
                      <a:pt x="243" y="0"/>
                    </a:lnTo>
                    <a:lnTo>
                      <a:pt x="243" y="1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225" y="1571"/>
                <a:ext cx="141" cy="71"/>
              </a:xfrm>
              <a:custGeom>
                <a:avLst/>
                <a:gdLst>
                  <a:gd name="T0" fmla="*/ 141 w 141"/>
                  <a:gd name="T1" fmla="*/ 71 h 71"/>
                  <a:gd name="T2" fmla="*/ 2 w 141"/>
                  <a:gd name="T3" fmla="*/ 71 h 71"/>
                  <a:gd name="T4" fmla="*/ 2 w 141"/>
                  <a:gd name="T5" fmla="*/ 50 h 71"/>
                  <a:gd name="T6" fmla="*/ 21 w 141"/>
                  <a:gd name="T7" fmla="*/ 50 h 71"/>
                  <a:gd name="T8" fmla="*/ 14 w 141"/>
                  <a:gd name="T9" fmla="*/ 45 h 71"/>
                  <a:gd name="T10" fmla="*/ 9 w 141"/>
                  <a:gd name="T11" fmla="*/ 39 h 71"/>
                  <a:gd name="T12" fmla="*/ 4 w 141"/>
                  <a:gd name="T13" fmla="*/ 36 h 71"/>
                  <a:gd name="T14" fmla="*/ 0 w 141"/>
                  <a:gd name="T15" fmla="*/ 29 h 71"/>
                  <a:gd name="T16" fmla="*/ 0 w 141"/>
                  <a:gd name="T17" fmla="*/ 22 h 71"/>
                  <a:gd name="T18" fmla="*/ 0 w 141"/>
                  <a:gd name="T19" fmla="*/ 15 h 71"/>
                  <a:gd name="T20" fmla="*/ 4 w 141"/>
                  <a:gd name="T21" fmla="*/ 8 h 71"/>
                  <a:gd name="T22" fmla="*/ 7 w 141"/>
                  <a:gd name="T23" fmla="*/ 0 h 71"/>
                  <a:gd name="T24" fmla="*/ 28 w 141"/>
                  <a:gd name="T25" fmla="*/ 8 h 71"/>
                  <a:gd name="T26" fmla="*/ 23 w 141"/>
                  <a:gd name="T27" fmla="*/ 15 h 71"/>
                  <a:gd name="T28" fmla="*/ 23 w 141"/>
                  <a:gd name="T29" fmla="*/ 22 h 71"/>
                  <a:gd name="T30" fmla="*/ 23 w 141"/>
                  <a:gd name="T31" fmla="*/ 29 h 71"/>
                  <a:gd name="T32" fmla="*/ 26 w 141"/>
                  <a:gd name="T33" fmla="*/ 36 h 71"/>
                  <a:gd name="T34" fmla="*/ 31 w 141"/>
                  <a:gd name="T35" fmla="*/ 39 h 71"/>
                  <a:gd name="T36" fmla="*/ 40 w 141"/>
                  <a:gd name="T37" fmla="*/ 43 h 71"/>
                  <a:gd name="T38" fmla="*/ 52 w 141"/>
                  <a:gd name="T39" fmla="*/ 46 h 71"/>
                  <a:gd name="T40" fmla="*/ 68 w 141"/>
                  <a:gd name="T41" fmla="*/ 46 h 71"/>
                  <a:gd name="T42" fmla="*/ 141 w 141"/>
                  <a:gd name="T43" fmla="*/ 46 h 71"/>
                  <a:gd name="T44" fmla="*/ 141 w 141"/>
                  <a:gd name="T4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71">
                    <a:moveTo>
                      <a:pt x="141" y="71"/>
                    </a:moveTo>
                    <a:lnTo>
                      <a:pt x="2" y="71"/>
                    </a:lnTo>
                    <a:lnTo>
                      <a:pt x="2" y="50"/>
                    </a:lnTo>
                    <a:lnTo>
                      <a:pt x="21" y="50"/>
                    </a:lnTo>
                    <a:lnTo>
                      <a:pt x="14" y="45"/>
                    </a:lnTo>
                    <a:lnTo>
                      <a:pt x="9" y="39"/>
                    </a:lnTo>
                    <a:lnTo>
                      <a:pt x="4" y="36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4" y="8"/>
                    </a:lnTo>
                    <a:lnTo>
                      <a:pt x="7" y="0"/>
                    </a:lnTo>
                    <a:lnTo>
                      <a:pt x="28" y="8"/>
                    </a:lnTo>
                    <a:lnTo>
                      <a:pt x="23" y="15"/>
                    </a:lnTo>
                    <a:lnTo>
                      <a:pt x="23" y="22"/>
                    </a:lnTo>
                    <a:lnTo>
                      <a:pt x="23" y="29"/>
                    </a:lnTo>
                    <a:lnTo>
                      <a:pt x="26" y="36"/>
                    </a:lnTo>
                    <a:lnTo>
                      <a:pt x="31" y="39"/>
                    </a:lnTo>
                    <a:lnTo>
                      <a:pt x="40" y="43"/>
                    </a:lnTo>
                    <a:lnTo>
                      <a:pt x="52" y="46"/>
                    </a:lnTo>
                    <a:lnTo>
                      <a:pt x="68" y="46"/>
                    </a:lnTo>
                    <a:lnTo>
                      <a:pt x="141" y="46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2"/>
              <p:cNvSpPr>
                <a:spLocks noEditPoints="1"/>
              </p:cNvSpPr>
              <p:nvPr/>
            </p:nvSpPr>
            <p:spPr bwMode="auto">
              <a:xfrm>
                <a:off x="225" y="1439"/>
                <a:ext cx="142" cy="123"/>
              </a:xfrm>
              <a:custGeom>
                <a:avLst/>
                <a:gdLst>
                  <a:gd name="T0" fmla="*/ 130 w 142"/>
                  <a:gd name="T1" fmla="*/ 41 h 123"/>
                  <a:gd name="T2" fmla="*/ 139 w 142"/>
                  <a:gd name="T3" fmla="*/ 57 h 123"/>
                  <a:gd name="T4" fmla="*/ 142 w 142"/>
                  <a:gd name="T5" fmla="*/ 81 h 123"/>
                  <a:gd name="T6" fmla="*/ 132 w 142"/>
                  <a:gd name="T7" fmla="*/ 112 h 123"/>
                  <a:gd name="T8" fmla="*/ 103 w 142"/>
                  <a:gd name="T9" fmla="*/ 123 h 123"/>
                  <a:gd name="T10" fmla="*/ 85 w 142"/>
                  <a:gd name="T11" fmla="*/ 119 h 123"/>
                  <a:gd name="T12" fmla="*/ 71 w 142"/>
                  <a:gd name="T13" fmla="*/ 109 h 123"/>
                  <a:gd name="T14" fmla="*/ 64 w 142"/>
                  <a:gd name="T15" fmla="*/ 93 h 123"/>
                  <a:gd name="T16" fmla="*/ 61 w 142"/>
                  <a:gd name="T17" fmla="*/ 74 h 123"/>
                  <a:gd name="T18" fmla="*/ 52 w 142"/>
                  <a:gd name="T19" fmla="*/ 36 h 123"/>
                  <a:gd name="T20" fmla="*/ 47 w 142"/>
                  <a:gd name="T21" fmla="*/ 36 h 123"/>
                  <a:gd name="T22" fmla="*/ 33 w 142"/>
                  <a:gd name="T23" fmla="*/ 38 h 123"/>
                  <a:gd name="T24" fmla="*/ 24 w 142"/>
                  <a:gd name="T25" fmla="*/ 48 h 123"/>
                  <a:gd name="T26" fmla="*/ 23 w 142"/>
                  <a:gd name="T27" fmla="*/ 66 h 123"/>
                  <a:gd name="T28" fmla="*/ 24 w 142"/>
                  <a:gd name="T29" fmla="*/ 81 h 123"/>
                  <a:gd name="T30" fmla="*/ 31 w 142"/>
                  <a:gd name="T31" fmla="*/ 90 h 123"/>
                  <a:gd name="T32" fmla="*/ 44 w 142"/>
                  <a:gd name="T33" fmla="*/ 97 h 123"/>
                  <a:gd name="T34" fmla="*/ 31 w 142"/>
                  <a:gd name="T35" fmla="*/ 118 h 123"/>
                  <a:gd name="T36" fmla="*/ 17 w 142"/>
                  <a:gd name="T37" fmla="*/ 111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5 h 123"/>
                  <a:gd name="T44" fmla="*/ 7 w 142"/>
                  <a:gd name="T45" fmla="*/ 26 h 123"/>
                  <a:gd name="T46" fmla="*/ 14 w 142"/>
                  <a:gd name="T47" fmla="*/ 17 h 123"/>
                  <a:gd name="T48" fmla="*/ 30 w 142"/>
                  <a:gd name="T49" fmla="*/ 10 h 123"/>
                  <a:gd name="T50" fmla="*/ 42 w 142"/>
                  <a:gd name="T51" fmla="*/ 8 h 123"/>
                  <a:gd name="T52" fmla="*/ 80 w 142"/>
                  <a:gd name="T53" fmla="*/ 8 h 123"/>
                  <a:gd name="T54" fmla="*/ 122 w 142"/>
                  <a:gd name="T55" fmla="*/ 7 h 123"/>
                  <a:gd name="T56" fmla="*/ 141 w 142"/>
                  <a:gd name="T57" fmla="*/ 0 h 123"/>
                  <a:gd name="T58" fmla="*/ 136 w 142"/>
                  <a:gd name="T59" fmla="*/ 29 h 123"/>
                  <a:gd name="T60" fmla="*/ 123 w 142"/>
                  <a:gd name="T61" fmla="*/ 33 h 123"/>
                  <a:gd name="T62" fmla="*/ 78 w 142"/>
                  <a:gd name="T63" fmla="*/ 50 h 123"/>
                  <a:gd name="T64" fmla="*/ 83 w 142"/>
                  <a:gd name="T65" fmla="*/ 78 h 123"/>
                  <a:gd name="T66" fmla="*/ 85 w 142"/>
                  <a:gd name="T67" fmla="*/ 88 h 123"/>
                  <a:gd name="T68" fmla="*/ 92 w 142"/>
                  <a:gd name="T69" fmla="*/ 97 h 123"/>
                  <a:gd name="T70" fmla="*/ 103 w 142"/>
                  <a:gd name="T71" fmla="*/ 99 h 123"/>
                  <a:gd name="T72" fmla="*/ 111 w 142"/>
                  <a:gd name="T73" fmla="*/ 97 h 123"/>
                  <a:gd name="T74" fmla="*/ 118 w 142"/>
                  <a:gd name="T75" fmla="*/ 88 h 123"/>
                  <a:gd name="T76" fmla="*/ 122 w 142"/>
                  <a:gd name="T77" fmla="*/ 74 h 123"/>
                  <a:gd name="T78" fmla="*/ 118 w 142"/>
                  <a:gd name="T79" fmla="*/ 59 h 123"/>
                  <a:gd name="T80" fmla="*/ 111 w 142"/>
                  <a:gd name="T81" fmla="*/ 46 h 123"/>
                  <a:gd name="T82" fmla="*/ 101 w 142"/>
                  <a:gd name="T83" fmla="*/ 39 h 123"/>
                  <a:gd name="T84" fmla="*/ 89 w 142"/>
                  <a:gd name="T85" fmla="*/ 36 h 123"/>
                  <a:gd name="T86" fmla="*/ 75 w 142"/>
                  <a:gd name="T87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1"/>
                    </a:lnTo>
                    <a:lnTo>
                      <a:pt x="136" y="50"/>
                    </a:lnTo>
                    <a:lnTo>
                      <a:pt x="139" y="57"/>
                    </a:lnTo>
                    <a:lnTo>
                      <a:pt x="142" y="67"/>
                    </a:lnTo>
                    <a:lnTo>
                      <a:pt x="142" y="81"/>
                    </a:lnTo>
                    <a:lnTo>
                      <a:pt x="141" y="99"/>
                    </a:lnTo>
                    <a:lnTo>
                      <a:pt x="132" y="112"/>
                    </a:lnTo>
                    <a:lnTo>
                      <a:pt x="120" y="121"/>
                    </a:lnTo>
                    <a:lnTo>
                      <a:pt x="103" y="123"/>
                    </a:lnTo>
                    <a:lnTo>
                      <a:pt x="94" y="123"/>
                    </a:lnTo>
                    <a:lnTo>
                      <a:pt x="85" y="119"/>
                    </a:lnTo>
                    <a:lnTo>
                      <a:pt x="77" y="114"/>
                    </a:lnTo>
                    <a:lnTo>
                      <a:pt x="71" y="109"/>
                    </a:lnTo>
                    <a:lnTo>
                      <a:pt x="66" y="100"/>
                    </a:lnTo>
                    <a:lnTo>
                      <a:pt x="64" y="93"/>
                    </a:lnTo>
                    <a:lnTo>
                      <a:pt x="63" y="85"/>
                    </a:lnTo>
                    <a:lnTo>
                      <a:pt x="61" y="74"/>
                    </a:lnTo>
                    <a:lnTo>
                      <a:pt x="56" y="52"/>
                    </a:lnTo>
                    <a:lnTo>
                      <a:pt x="52" y="36"/>
                    </a:lnTo>
                    <a:lnTo>
                      <a:pt x="49" y="36"/>
                    </a:lnTo>
                    <a:lnTo>
                      <a:pt x="47" y="36"/>
                    </a:lnTo>
                    <a:lnTo>
                      <a:pt x="38" y="36"/>
                    </a:lnTo>
                    <a:lnTo>
                      <a:pt x="33" y="38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6"/>
                    </a:lnTo>
                    <a:lnTo>
                      <a:pt x="23" y="74"/>
                    </a:lnTo>
                    <a:lnTo>
                      <a:pt x="24" y="81"/>
                    </a:lnTo>
                    <a:lnTo>
                      <a:pt x="26" y="86"/>
                    </a:lnTo>
                    <a:lnTo>
                      <a:pt x="31" y="90"/>
                    </a:lnTo>
                    <a:lnTo>
                      <a:pt x="37" y="93"/>
                    </a:lnTo>
                    <a:lnTo>
                      <a:pt x="44" y="97"/>
                    </a:lnTo>
                    <a:lnTo>
                      <a:pt x="42" y="121"/>
                    </a:lnTo>
                    <a:lnTo>
                      <a:pt x="31" y="118"/>
                    </a:lnTo>
                    <a:lnTo>
                      <a:pt x="24" y="116"/>
                    </a:lnTo>
                    <a:lnTo>
                      <a:pt x="17" y="111"/>
                    </a:lnTo>
                    <a:lnTo>
                      <a:pt x="12" y="105"/>
                    </a:lnTo>
                    <a:lnTo>
                      <a:pt x="9" y="99"/>
                    </a:lnTo>
                    <a:lnTo>
                      <a:pt x="5" y="92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0" y="45"/>
                    </a:lnTo>
                    <a:lnTo>
                      <a:pt x="4" y="33"/>
                    </a:lnTo>
                    <a:lnTo>
                      <a:pt x="7" y="26"/>
                    </a:lnTo>
                    <a:lnTo>
                      <a:pt x="11" y="20"/>
                    </a:lnTo>
                    <a:lnTo>
                      <a:pt x="14" y="17"/>
                    </a:lnTo>
                    <a:lnTo>
                      <a:pt x="21" y="12"/>
                    </a:lnTo>
                    <a:lnTo>
                      <a:pt x="30" y="10"/>
                    </a:lnTo>
                    <a:lnTo>
                      <a:pt x="35" y="8"/>
                    </a:lnTo>
                    <a:lnTo>
                      <a:pt x="42" y="8"/>
                    </a:lnTo>
                    <a:lnTo>
                      <a:pt x="50" y="8"/>
                    </a:lnTo>
                    <a:lnTo>
                      <a:pt x="80" y="8"/>
                    </a:lnTo>
                    <a:lnTo>
                      <a:pt x="106" y="8"/>
                    </a:lnTo>
                    <a:lnTo>
                      <a:pt x="122" y="7"/>
                    </a:lnTo>
                    <a:lnTo>
                      <a:pt x="130" y="5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9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6"/>
                    </a:moveTo>
                    <a:lnTo>
                      <a:pt x="78" y="50"/>
                    </a:lnTo>
                    <a:lnTo>
                      <a:pt x="82" y="69"/>
                    </a:lnTo>
                    <a:lnTo>
                      <a:pt x="83" y="78"/>
                    </a:lnTo>
                    <a:lnTo>
                      <a:pt x="85" y="83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7"/>
                    </a:lnTo>
                    <a:lnTo>
                      <a:pt x="97" y="99"/>
                    </a:lnTo>
                    <a:lnTo>
                      <a:pt x="103" y="99"/>
                    </a:lnTo>
                    <a:lnTo>
                      <a:pt x="108" y="99"/>
                    </a:lnTo>
                    <a:lnTo>
                      <a:pt x="111" y="97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1"/>
                    </a:lnTo>
                    <a:lnTo>
                      <a:pt x="122" y="74"/>
                    </a:lnTo>
                    <a:lnTo>
                      <a:pt x="120" y="67"/>
                    </a:lnTo>
                    <a:lnTo>
                      <a:pt x="118" y="59"/>
                    </a:lnTo>
                    <a:lnTo>
                      <a:pt x="115" y="53"/>
                    </a:lnTo>
                    <a:lnTo>
                      <a:pt x="111" y="46"/>
                    </a:lnTo>
                    <a:lnTo>
                      <a:pt x="106" y="43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75" y="3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3"/>
              <p:cNvSpPr>
                <a:spLocks noEditPoints="1"/>
              </p:cNvSpPr>
              <p:nvPr/>
            </p:nvSpPr>
            <p:spPr bwMode="auto">
              <a:xfrm>
                <a:off x="175" y="1301"/>
                <a:ext cx="192" cy="118"/>
              </a:xfrm>
              <a:custGeom>
                <a:avLst/>
                <a:gdLst>
                  <a:gd name="T0" fmla="*/ 191 w 192"/>
                  <a:gd name="T1" fmla="*/ 25 h 118"/>
                  <a:gd name="T2" fmla="*/ 170 w 192"/>
                  <a:gd name="T3" fmla="*/ 25 h 118"/>
                  <a:gd name="T4" fmla="*/ 182 w 192"/>
                  <a:gd name="T5" fmla="*/ 35 h 118"/>
                  <a:gd name="T6" fmla="*/ 191 w 192"/>
                  <a:gd name="T7" fmla="*/ 47 h 118"/>
                  <a:gd name="T8" fmla="*/ 192 w 192"/>
                  <a:gd name="T9" fmla="*/ 61 h 118"/>
                  <a:gd name="T10" fmla="*/ 191 w 192"/>
                  <a:gd name="T11" fmla="*/ 77 h 118"/>
                  <a:gd name="T12" fmla="*/ 184 w 192"/>
                  <a:gd name="T13" fmla="*/ 91 h 118"/>
                  <a:gd name="T14" fmla="*/ 177 w 192"/>
                  <a:gd name="T15" fmla="*/ 99 h 118"/>
                  <a:gd name="T16" fmla="*/ 168 w 192"/>
                  <a:gd name="T17" fmla="*/ 106 h 118"/>
                  <a:gd name="T18" fmla="*/ 159 w 192"/>
                  <a:gd name="T19" fmla="*/ 112 h 118"/>
                  <a:gd name="T20" fmla="*/ 142 w 192"/>
                  <a:gd name="T21" fmla="*/ 117 h 118"/>
                  <a:gd name="T22" fmla="*/ 121 w 192"/>
                  <a:gd name="T23" fmla="*/ 118 h 118"/>
                  <a:gd name="T24" fmla="*/ 102 w 192"/>
                  <a:gd name="T25" fmla="*/ 117 h 118"/>
                  <a:gd name="T26" fmla="*/ 85 w 192"/>
                  <a:gd name="T27" fmla="*/ 112 h 118"/>
                  <a:gd name="T28" fmla="*/ 74 w 192"/>
                  <a:gd name="T29" fmla="*/ 106 h 118"/>
                  <a:gd name="T30" fmla="*/ 66 w 192"/>
                  <a:gd name="T31" fmla="*/ 99 h 118"/>
                  <a:gd name="T32" fmla="*/ 59 w 192"/>
                  <a:gd name="T33" fmla="*/ 92 h 118"/>
                  <a:gd name="T34" fmla="*/ 52 w 192"/>
                  <a:gd name="T35" fmla="*/ 79 h 118"/>
                  <a:gd name="T36" fmla="*/ 50 w 192"/>
                  <a:gd name="T37" fmla="*/ 63 h 118"/>
                  <a:gd name="T38" fmla="*/ 50 w 192"/>
                  <a:gd name="T39" fmla="*/ 54 h 118"/>
                  <a:gd name="T40" fmla="*/ 52 w 192"/>
                  <a:gd name="T41" fmla="*/ 47 h 118"/>
                  <a:gd name="T42" fmla="*/ 55 w 192"/>
                  <a:gd name="T43" fmla="*/ 40 h 118"/>
                  <a:gd name="T44" fmla="*/ 61 w 192"/>
                  <a:gd name="T45" fmla="*/ 35 h 118"/>
                  <a:gd name="T46" fmla="*/ 66 w 192"/>
                  <a:gd name="T47" fmla="*/ 30 h 118"/>
                  <a:gd name="T48" fmla="*/ 71 w 192"/>
                  <a:gd name="T49" fmla="*/ 25 h 118"/>
                  <a:gd name="T50" fmla="*/ 0 w 192"/>
                  <a:gd name="T51" fmla="*/ 25 h 118"/>
                  <a:gd name="T52" fmla="*/ 0 w 192"/>
                  <a:gd name="T53" fmla="*/ 0 h 118"/>
                  <a:gd name="T54" fmla="*/ 191 w 192"/>
                  <a:gd name="T55" fmla="*/ 0 h 118"/>
                  <a:gd name="T56" fmla="*/ 191 w 192"/>
                  <a:gd name="T57" fmla="*/ 25 h 118"/>
                  <a:gd name="T58" fmla="*/ 121 w 192"/>
                  <a:gd name="T59" fmla="*/ 94 h 118"/>
                  <a:gd name="T60" fmla="*/ 144 w 192"/>
                  <a:gd name="T61" fmla="*/ 91 h 118"/>
                  <a:gd name="T62" fmla="*/ 158 w 192"/>
                  <a:gd name="T63" fmla="*/ 84 h 118"/>
                  <a:gd name="T64" fmla="*/ 165 w 192"/>
                  <a:gd name="T65" fmla="*/ 79 h 118"/>
                  <a:gd name="T66" fmla="*/ 168 w 192"/>
                  <a:gd name="T67" fmla="*/ 72 h 118"/>
                  <a:gd name="T68" fmla="*/ 170 w 192"/>
                  <a:gd name="T69" fmla="*/ 66 h 118"/>
                  <a:gd name="T70" fmla="*/ 172 w 192"/>
                  <a:gd name="T71" fmla="*/ 59 h 118"/>
                  <a:gd name="T72" fmla="*/ 170 w 192"/>
                  <a:gd name="T73" fmla="*/ 52 h 118"/>
                  <a:gd name="T74" fmla="*/ 168 w 192"/>
                  <a:gd name="T75" fmla="*/ 46 h 118"/>
                  <a:gd name="T76" fmla="*/ 165 w 192"/>
                  <a:gd name="T77" fmla="*/ 40 h 118"/>
                  <a:gd name="T78" fmla="*/ 159 w 192"/>
                  <a:gd name="T79" fmla="*/ 35 h 118"/>
                  <a:gd name="T80" fmla="*/ 144 w 192"/>
                  <a:gd name="T81" fmla="*/ 28 h 118"/>
                  <a:gd name="T82" fmla="*/ 123 w 192"/>
                  <a:gd name="T83" fmla="*/ 25 h 118"/>
                  <a:gd name="T84" fmla="*/ 100 w 192"/>
                  <a:gd name="T85" fmla="*/ 28 h 118"/>
                  <a:gd name="T86" fmla="*/ 85 w 192"/>
                  <a:gd name="T87" fmla="*/ 35 h 118"/>
                  <a:gd name="T88" fmla="*/ 80 w 192"/>
                  <a:gd name="T89" fmla="*/ 40 h 118"/>
                  <a:gd name="T90" fmla="*/ 74 w 192"/>
                  <a:gd name="T91" fmla="*/ 47 h 118"/>
                  <a:gd name="T92" fmla="*/ 73 w 192"/>
                  <a:gd name="T93" fmla="*/ 52 h 118"/>
                  <a:gd name="T94" fmla="*/ 73 w 192"/>
                  <a:gd name="T95" fmla="*/ 59 h 118"/>
                  <a:gd name="T96" fmla="*/ 73 w 192"/>
                  <a:gd name="T97" fmla="*/ 66 h 118"/>
                  <a:gd name="T98" fmla="*/ 74 w 192"/>
                  <a:gd name="T99" fmla="*/ 73 h 118"/>
                  <a:gd name="T100" fmla="*/ 78 w 192"/>
                  <a:gd name="T101" fmla="*/ 79 h 118"/>
                  <a:gd name="T102" fmla="*/ 83 w 192"/>
                  <a:gd name="T103" fmla="*/ 84 h 118"/>
                  <a:gd name="T104" fmla="*/ 99 w 192"/>
                  <a:gd name="T105" fmla="*/ 91 h 118"/>
                  <a:gd name="T106" fmla="*/ 121 w 192"/>
                  <a:gd name="T107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8">
                    <a:moveTo>
                      <a:pt x="191" y="25"/>
                    </a:moveTo>
                    <a:lnTo>
                      <a:pt x="170" y="25"/>
                    </a:lnTo>
                    <a:lnTo>
                      <a:pt x="182" y="35"/>
                    </a:lnTo>
                    <a:lnTo>
                      <a:pt x="191" y="47"/>
                    </a:lnTo>
                    <a:lnTo>
                      <a:pt x="192" y="61"/>
                    </a:lnTo>
                    <a:lnTo>
                      <a:pt x="191" y="77"/>
                    </a:lnTo>
                    <a:lnTo>
                      <a:pt x="184" y="91"/>
                    </a:lnTo>
                    <a:lnTo>
                      <a:pt x="177" y="99"/>
                    </a:lnTo>
                    <a:lnTo>
                      <a:pt x="168" y="106"/>
                    </a:lnTo>
                    <a:lnTo>
                      <a:pt x="159" y="112"/>
                    </a:lnTo>
                    <a:lnTo>
                      <a:pt x="142" y="117"/>
                    </a:lnTo>
                    <a:lnTo>
                      <a:pt x="121" y="118"/>
                    </a:lnTo>
                    <a:lnTo>
                      <a:pt x="102" y="117"/>
                    </a:lnTo>
                    <a:lnTo>
                      <a:pt x="85" y="112"/>
                    </a:lnTo>
                    <a:lnTo>
                      <a:pt x="74" y="106"/>
                    </a:lnTo>
                    <a:lnTo>
                      <a:pt x="66" y="99"/>
                    </a:lnTo>
                    <a:lnTo>
                      <a:pt x="59" y="92"/>
                    </a:lnTo>
                    <a:lnTo>
                      <a:pt x="52" y="79"/>
                    </a:lnTo>
                    <a:lnTo>
                      <a:pt x="50" y="63"/>
                    </a:lnTo>
                    <a:lnTo>
                      <a:pt x="50" y="54"/>
                    </a:lnTo>
                    <a:lnTo>
                      <a:pt x="52" y="47"/>
                    </a:lnTo>
                    <a:lnTo>
                      <a:pt x="55" y="40"/>
                    </a:lnTo>
                    <a:lnTo>
                      <a:pt x="61" y="35"/>
                    </a:lnTo>
                    <a:lnTo>
                      <a:pt x="66" y="30"/>
                    </a:lnTo>
                    <a:lnTo>
                      <a:pt x="71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25"/>
                    </a:lnTo>
                    <a:close/>
                    <a:moveTo>
                      <a:pt x="121" y="94"/>
                    </a:moveTo>
                    <a:lnTo>
                      <a:pt x="144" y="91"/>
                    </a:lnTo>
                    <a:lnTo>
                      <a:pt x="158" y="84"/>
                    </a:lnTo>
                    <a:lnTo>
                      <a:pt x="165" y="79"/>
                    </a:lnTo>
                    <a:lnTo>
                      <a:pt x="168" y="72"/>
                    </a:lnTo>
                    <a:lnTo>
                      <a:pt x="170" y="66"/>
                    </a:lnTo>
                    <a:lnTo>
                      <a:pt x="172" y="59"/>
                    </a:lnTo>
                    <a:lnTo>
                      <a:pt x="170" y="52"/>
                    </a:lnTo>
                    <a:lnTo>
                      <a:pt x="168" y="46"/>
                    </a:lnTo>
                    <a:lnTo>
                      <a:pt x="165" y="40"/>
                    </a:lnTo>
                    <a:lnTo>
                      <a:pt x="159" y="35"/>
                    </a:lnTo>
                    <a:lnTo>
                      <a:pt x="144" y="28"/>
                    </a:lnTo>
                    <a:lnTo>
                      <a:pt x="123" y="25"/>
                    </a:lnTo>
                    <a:lnTo>
                      <a:pt x="100" y="28"/>
                    </a:lnTo>
                    <a:lnTo>
                      <a:pt x="85" y="35"/>
                    </a:lnTo>
                    <a:lnTo>
                      <a:pt x="80" y="40"/>
                    </a:lnTo>
                    <a:lnTo>
                      <a:pt x="74" y="47"/>
                    </a:lnTo>
                    <a:lnTo>
                      <a:pt x="73" y="52"/>
                    </a:lnTo>
                    <a:lnTo>
                      <a:pt x="73" y="59"/>
                    </a:lnTo>
                    <a:lnTo>
                      <a:pt x="73" y="66"/>
                    </a:lnTo>
                    <a:lnTo>
                      <a:pt x="74" y="73"/>
                    </a:lnTo>
                    <a:lnTo>
                      <a:pt x="78" y="79"/>
                    </a:lnTo>
                    <a:lnTo>
                      <a:pt x="83" y="84"/>
                    </a:lnTo>
                    <a:lnTo>
                      <a:pt x="99" y="91"/>
                    </a:lnTo>
                    <a:lnTo>
                      <a:pt x="121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175" y="1211"/>
                <a:ext cx="243" cy="63"/>
              </a:xfrm>
              <a:custGeom>
                <a:avLst/>
                <a:gdLst>
                  <a:gd name="T0" fmla="*/ 243 w 243"/>
                  <a:gd name="T1" fmla="*/ 47 h 63"/>
                  <a:gd name="T2" fmla="*/ 243 w 243"/>
                  <a:gd name="T3" fmla="*/ 63 h 63"/>
                  <a:gd name="T4" fmla="*/ 203 w 243"/>
                  <a:gd name="T5" fmla="*/ 42 h 63"/>
                  <a:gd name="T6" fmla="*/ 161 w 243"/>
                  <a:gd name="T7" fmla="*/ 28 h 63"/>
                  <a:gd name="T8" fmla="*/ 121 w 243"/>
                  <a:gd name="T9" fmla="*/ 24 h 63"/>
                  <a:gd name="T10" fmla="*/ 74 w 243"/>
                  <a:gd name="T11" fmla="*/ 30 h 63"/>
                  <a:gd name="T12" fmla="*/ 38 w 243"/>
                  <a:gd name="T13" fmla="*/ 42 h 63"/>
                  <a:gd name="T14" fmla="*/ 22 w 243"/>
                  <a:gd name="T15" fmla="*/ 50 h 63"/>
                  <a:gd name="T16" fmla="*/ 0 w 243"/>
                  <a:gd name="T17" fmla="*/ 63 h 63"/>
                  <a:gd name="T18" fmla="*/ 0 w 243"/>
                  <a:gd name="T19" fmla="*/ 47 h 63"/>
                  <a:gd name="T20" fmla="*/ 33 w 243"/>
                  <a:gd name="T21" fmla="*/ 24 h 63"/>
                  <a:gd name="T22" fmla="*/ 64 w 243"/>
                  <a:gd name="T23" fmla="*/ 11 h 63"/>
                  <a:gd name="T24" fmla="*/ 92 w 243"/>
                  <a:gd name="T25" fmla="*/ 2 h 63"/>
                  <a:gd name="T26" fmla="*/ 121 w 243"/>
                  <a:gd name="T27" fmla="*/ 0 h 63"/>
                  <a:gd name="T28" fmla="*/ 154 w 243"/>
                  <a:gd name="T29" fmla="*/ 4 h 63"/>
                  <a:gd name="T30" fmla="*/ 187 w 243"/>
                  <a:gd name="T31" fmla="*/ 14 h 63"/>
                  <a:gd name="T32" fmla="*/ 217 w 243"/>
                  <a:gd name="T33" fmla="*/ 28 h 63"/>
                  <a:gd name="T34" fmla="*/ 243 w 243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3">
                    <a:moveTo>
                      <a:pt x="243" y="47"/>
                    </a:moveTo>
                    <a:lnTo>
                      <a:pt x="243" y="63"/>
                    </a:lnTo>
                    <a:lnTo>
                      <a:pt x="203" y="42"/>
                    </a:lnTo>
                    <a:lnTo>
                      <a:pt x="161" y="28"/>
                    </a:lnTo>
                    <a:lnTo>
                      <a:pt x="121" y="24"/>
                    </a:lnTo>
                    <a:lnTo>
                      <a:pt x="74" y="30"/>
                    </a:lnTo>
                    <a:lnTo>
                      <a:pt x="38" y="42"/>
                    </a:lnTo>
                    <a:lnTo>
                      <a:pt x="22" y="50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3" y="24"/>
                    </a:lnTo>
                    <a:lnTo>
                      <a:pt x="64" y="11"/>
                    </a:lnTo>
                    <a:lnTo>
                      <a:pt x="92" y="2"/>
                    </a:lnTo>
                    <a:lnTo>
                      <a:pt x="121" y="0"/>
                    </a:lnTo>
                    <a:lnTo>
                      <a:pt x="154" y="4"/>
                    </a:lnTo>
                    <a:lnTo>
                      <a:pt x="187" y="14"/>
                    </a:lnTo>
                    <a:lnTo>
                      <a:pt x="217" y="28"/>
                    </a:lnTo>
                    <a:lnTo>
                      <a:pt x="243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753" y="1001"/>
                <a:ext cx="4457" cy="2002"/>
              </a:xfrm>
              <a:custGeom>
                <a:avLst/>
                <a:gdLst>
                  <a:gd name="T0" fmla="*/ 125 w 4457"/>
                  <a:gd name="T1" fmla="*/ 1808 h 2002"/>
                  <a:gd name="T2" fmla="*/ 267 w 4457"/>
                  <a:gd name="T3" fmla="*/ 1538 h 2002"/>
                  <a:gd name="T4" fmla="*/ 373 w 4457"/>
                  <a:gd name="T5" fmla="*/ 471 h 2002"/>
                  <a:gd name="T6" fmla="*/ 549 w 4457"/>
                  <a:gd name="T7" fmla="*/ 1143 h 2002"/>
                  <a:gd name="T8" fmla="*/ 644 w 4457"/>
                  <a:gd name="T9" fmla="*/ 387 h 2002"/>
                  <a:gd name="T10" fmla="*/ 840 w 4457"/>
                  <a:gd name="T11" fmla="*/ 662 h 2002"/>
                  <a:gd name="T12" fmla="*/ 984 w 4457"/>
                  <a:gd name="T13" fmla="*/ 1651 h 2002"/>
                  <a:gd name="T14" fmla="*/ 1156 w 4457"/>
                  <a:gd name="T15" fmla="*/ 125 h 2002"/>
                  <a:gd name="T16" fmla="*/ 1294 w 4457"/>
                  <a:gd name="T17" fmla="*/ 1823 h 2002"/>
                  <a:gd name="T18" fmla="*/ 1424 w 4457"/>
                  <a:gd name="T19" fmla="*/ 111 h 2002"/>
                  <a:gd name="T20" fmla="*/ 1554 w 4457"/>
                  <a:gd name="T21" fmla="*/ 1634 h 2002"/>
                  <a:gd name="T22" fmla="*/ 1700 w 4457"/>
                  <a:gd name="T23" fmla="*/ 87 h 2002"/>
                  <a:gd name="T24" fmla="*/ 1806 w 4457"/>
                  <a:gd name="T25" fmla="*/ 825 h 2002"/>
                  <a:gd name="T26" fmla="*/ 1955 w 4457"/>
                  <a:gd name="T27" fmla="*/ 1436 h 2002"/>
                  <a:gd name="T28" fmla="*/ 2068 w 4457"/>
                  <a:gd name="T29" fmla="*/ 188 h 2002"/>
                  <a:gd name="T30" fmla="*/ 2200 w 4457"/>
                  <a:gd name="T31" fmla="*/ 1594 h 2002"/>
                  <a:gd name="T32" fmla="*/ 2337 w 4457"/>
                  <a:gd name="T33" fmla="*/ 1064 h 2002"/>
                  <a:gd name="T34" fmla="*/ 2427 w 4457"/>
                  <a:gd name="T35" fmla="*/ 214 h 2002"/>
                  <a:gd name="T36" fmla="*/ 2580 w 4457"/>
                  <a:gd name="T37" fmla="*/ 1736 h 2002"/>
                  <a:gd name="T38" fmla="*/ 2735 w 4457"/>
                  <a:gd name="T39" fmla="*/ 375 h 2002"/>
                  <a:gd name="T40" fmla="*/ 2823 w 4457"/>
                  <a:gd name="T41" fmla="*/ 557 h 2002"/>
                  <a:gd name="T42" fmla="*/ 2992 w 4457"/>
                  <a:gd name="T43" fmla="*/ 1485 h 2002"/>
                  <a:gd name="T44" fmla="*/ 3120 w 4457"/>
                  <a:gd name="T45" fmla="*/ 194 h 2002"/>
                  <a:gd name="T46" fmla="*/ 3273 w 4457"/>
                  <a:gd name="T47" fmla="*/ 1693 h 2002"/>
                  <a:gd name="T48" fmla="*/ 3422 w 4457"/>
                  <a:gd name="T49" fmla="*/ 526 h 2002"/>
                  <a:gd name="T50" fmla="*/ 3518 w 4457"/>
                  <a:gd name="T51" fmla="*/ 497 h 2002"/>
                  <a:gd name="T52" fmla="*/ 3685 w 4457"/>
                  <a:gd name="T53" fmla="*/ 1615 h 2002"/>
                  <a:gd name="T54" fmla="*/ 3816 w 4457"/>
                  <a:gd name="T55" fmla="*/ 191 h 2002"/>
                  <a:gd name="T56" fmla="*/ 3947 w 4457"/>
                  <a:gd name="T57" fmla="*/ 1483 h 2002"/>
                  <a:gd name="T58" fmla="*/ 4077 w 4457"/>
                  <a:gd name="T59" fmla="*/ 1090 h 2002"/>
                  <a:gd name="T60" fmla="*/ 4197 w 4457"/>
                  <a:gd name="T61" fmla="*/ 271 h 2002"/>
                  <a:gd name="T62" fmla="*/ 4332 w 4457"/>
                  <a:gd name="T63" fmla="*/ 1738 h 2002"/>
                  <a:gd name="T64" fmla="*/ 4377 w 4457"/>
                  <a:gd name="T65" fmla="*/ 1559 h 2002"/>
                  <a:gd name="T66" fmla="*/ 4297 w 4457"/>
                  <a:gd name="T67" fmla="*/ 1391 h 2002"/>
                  <a:gd name="T68" fmla="*/ 4112 w 4457"/>
                  <a:gd name="T69" fmla="*/ 462 h 2002"/>
                  <a:gd name="T70" fmla="*/ 3995 w 4457"/>
                  <a:gd name="T71" fmla="*/ 1733 h 2002"/>
                  <a:gd name="T72" fmla="*/ 3865 w 4457"/>
                  <a:gd name="T73" fmla="*/ 346 h 2002"/>
                  <a:gd name="T74" fmla="*/ 3688 w 4457"/>
                  <a:gd name="T75" fmla="*/ 1469 h 2002"/>
                  <a:gd name="T76" fmla="*/ 3592 w 4457"/>
                  <a:gd name="T77" fmla="*/ 1321 h 2002"/>
                  <a:gd name="T78" fmla="*/ 3421 w 4457"/>
                  <a:gd name="T79" fmla="*/ 358 h 2002"/>
                  <a:gd name="T80" fmla="*/ 3289 w 4457"/>
                  <a:gd name="T81" fmla="*/ 1721 h 2002"/>
                  <a:gd name="T82" fmla="*/ 3124 w 4457"/>
                  <a:gd name="T83" fmla="*/ 188 h 2002"/>
                  <a:gd name="T84" fmla="*/ 2955 w 4457"/>
                  <a:gd name="T85" fmla="*/ 1698 h 2002"/>
                  <a:gd name="T86" fmla="*/ 2830 w 4457"/>
                  <a:gd name="T87" fmla="*/ 481 h 2002"/>
                  <a:gd name="T88" fmla="*/ 2681 w 4457"/>
                  <a:gd name="T89" fmla="*/ 946 h 2002"/>
                  <a:gd name="T90" fmla="*/ 2565 w 4457"/>
                  <a:gd name="T91" fmla="*/ 1655 h 2002"/>
                  <a:gd name="T92" fmla="*/ 2415 w 4457"/>
                  <a:gd name="T93" fmla="*/ 174 h 2002"/>
                  <a:gd name="T94" fmla="*/ 2264 w 4457"/>
                  <a:gd name="T95" fmla="*/ 1648 h 2002"/>
                  <a:gd name="T96" fmla="*/ 2167 w 4457"/>
                  <a:gd name="T97" fmla="*/ 908 h 2002"/>
                  <a:gd name="T98" fmla="*/ 2019 w 4457"/>
                  <a:gd name="T99" fmla="*/ 372 h 2002"/>
                  <a:gd name="T100" fmla="*/ 1887 w 4457"/>
                  <a:gd name="T101" fmla="*/ 1688 h 2002"/>
                  <a:gd name="T102" fmla="*/ 1745 w 4457"/>
                  <a:gd name="T103" fmla="*/ 82 h 2002"/>
                  <a:gd name="T104" fmla="*/ 1578 w 4457"/>
                  <a:gd name="T105" fmla="*/ 1637 h 2002"/>
                  <a:gd name="T106" fmla="*/ 1472 w 4457"/>
                  <a:gd name="T107" fmla="*/ 413 h 2002"/>
                  <a:gd name="T108" fmla="*/ 1306 w 4457"/>
                  <a:gd name="T109" fmla="*/ 1773 h 2002"/>
                  <a:gd name="T110" fmla="*/ 1172 w 4457"/>
                  <a:gd name="T111" fmla="*/ 120 h 2002"/>
                  <a:gd name="T112" fmla="*/ 1023 w 4457"/>
                  <a:gd name="T113" fmla="*/ 1809 h 2002"/>
                  <a:gd name="T114" fmla="*/ 844 w 4457"/>
                  <a:gd name="T115" fmla="*/ 349 h 2002"/>
                  <a:gd name="T116" fmla="*/ 717 w 4457"/>
                  <a:gd name="T117" fmla="*/ 1495 h 2002"/>
                  <a:gd name="T118" fmla="*/ 523 w 4457"/>
                  <a:gd name="T119" fmla="*/ 1370 h 2002"/>
                  <a:gd name="T120" fmla="*/ 403 w 4457"/>
                  <a:gd name="T121" fmla="*/ 688 h 2002"/>
                  <a:gd name="T122" fmla="*/ 220 w 4457"/>
                  <a:gd name="T123" fmla="*/ 1894 h 2002"/>
                  <a:gd name="T124" fmla="*/ 148 w 4457"/>
                  <a:gd name="T125" fmla="*/ 1861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7" h="2002">
                    <a:moveTo>
                      <a:pt x="0" y="958"/>
                    </a:moveTo>
                    <a:lnTo>
                      <a:pt x="14" y="964"/>
                    </a:lnTo>
                    <a:lnTo>
                      <a:pt x="16" y="958"/>
                    </a:lnTo>
                    <a:lnTo>
                      <a:pt x="16" y="957"/>
                    </a:lnTo>
                    <a:lnTo>
                      <a:pt x="17" y="950"/>
                    </a:lnTo>
                    <a:lnTo>
                      <a:pt x="19" y="939"/>
                    </a:lnTo>
                    <a:lnTo>
                      <a:pt x="21" y="939"/>
                    </a:lnTo>
                    <a:lnTo>
                      <a:pt x="23" y="925"/>
                    </a:lnTo>
                    <a:lnTo>
                      <a:pt x="24" y="910"/>
                    </a:lnTo>
                    <a:lnTo>
                      <a:pt x="26" y="892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9" y="837"/>
                    </a:lnTo>
                    <a:lnTo>
                      <a:pt x="31" y="816"/>
                    </a:lnTo>
                    <a:lnTo>
                      <a:pt x="35" y="778"/>
                    </a:lnTo>
                    <a:lnTo>
                      <a:pt x="36" y="76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40" y="710"/>
                    </a:lnTo>
                    <a:lnTo>
                      <a:pt x="43" y="682"/>
                    </a:lnTo>
                    <a:lnTo>
                      <a:pt x="47" y="65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39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42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4" y="663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59" y="701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33"/>
                    </a:lnTo>
                    <a:lnTo>
                      <a:pt x="66" y="790"/>
                    </a:lnTo>
                    <a:lnTo>
                      <a:pt x="68" y="811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79"/>
                    </a:lnTo>
                    <a:lnTo>
                      <a:pt x="73" y="905"/>
                    </a:lnTo>
                    <a:lnTo>
                      <a:pt x="75" y="929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82" y="1037"/>
                    </a:lnTo>
                    <a:lnTo>
                      <a:pt x="82" y="1066"/>
                    </a:lnTo>
                    <a:lnTo>
                      <a:pt x="87" y="1155"/>
                    </a:lnTo>
                    <a:lnTo>
                      <a:pt x="90" y="1217"/>
                    </a:lnTo>
                    <a:lnTo>
                      <a:pt x="90" y="1248"/>
                    </a:lnTo>
                    <a:lnTo>
                      <a:pt x="95" y="1342"/>
                    </a:lnTo>
                    <a:lnTo>
                      <a:pt x="97" y="1372"/>
                    </a:lnTo>
                    <a:lnTo>
                      <a:pt x="99" y="1403"/>
                    </a:lnTo>
                    <a:lnTo>
                      <a:pt x="101" y="1432"/>
                    </a:lnTo>
                    <a:lnTo>
                      <a:pt x="101" y="1462"/>
                    </a:lnTo>
                    <a:lnTo>
                      <a:pt x="104" y="1521"/>
                    </a:lnTo>
                    <a:lnTo>
                      <a:pt x="104" y="1523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8" y="1575"/>
                    </a:lnTo>
                    <a:lnTo>
                      <a:pt x="108" y="1577"/>
                    </a:lnTo>
                    <a:lnTo>
                      <a:pt x="109" y="1603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50"/>
                    </a:lnTo>
                    <a:lnTo>
                      <a:pt x="113" y="1672"/>
                    </a:lnTo>
                    <a:lnTo>
                      <a:pt x="116" y="1714"/>
                    </a:lnTo>
                    <a:lnTo>
                      <a:pt x="120" y="1748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80"/>
                    </a:lnTo>
                    <a:lnTo>
                      <a:pt x="125" y="1808"/>
                    </a:lnTo>
                    <a:lnTo>
                      <a:pt x="128" y="1832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63"/>
                    </a:lnTo>
                    <a:lnTo>
                      <a:pt x="137" y="1889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12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4" y="1922"/>
                    </a:lnTo>
                    <a:lnTo>
                      <a:pt x="144" y="1924"/>
                    </a:lnTo>
                    <a:lnTo>
                      <a:pt x="148" y="1934"/>
                    </a:lnTo>
                    <a:lnTo>
                      <a:pt x="149" y="1934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6"/>
                    </a:lnTo>
                    <a:lnTo>
                      <a:pt x="153" y="1952"/>
                    </a:lnTo>
                    <a:lnTo>
                      <a:pt x="154" y="1952"/>
                    </a:lnTo>
                    <a:lnTo>
                      <a:pt x="160" y="1962"/>
                    </a:lnTo>
                    <a:lnTo>
                      <a:pt x="160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5" y="1972"/>
                    </a:lnTo>
                    <a:lnTo>
                      <a:pt x="165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8" y="1978"/>
                    </a:lnTo>
                    <a:lnTo>
                      <a:pt x="168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2" y="1981"/>
                    </a:lnTo>
                    <a:lnTo>
                      <a:pt x="174" y="1986"/>
                    </a:lnTo>
                    <a:lnTo>
                      <a:pt x="177" y="1990"/>
                    </a:lnTo>
                    <a:lnTo>
                      <a:pt x="182" y="1993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6" y="1997"/>
                    </a:lnTo>
                    <a:lnTo>
                      <a:pt x="191" y="2000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89" y="1999"/>
                    </a:lnTo>
                    <a:lnTo>
                      <a:pt x="194" y="2002"/>
                    </a:lnTo>
                    <a:lnTo>
                      <a:pt x="200" y="2002"/>
                    </a:lnTo>
                    <a:lnTo>
                      <a:pt x="200" y="2000"/>
                    </a:lnTo>
                    <a:lnTo>
                      <a:pt x="205" y="1999"/>
                    </a:lnTo>
                    <a:lnTo>
                      <a:pt x="214" y="1990"/>
                    </a:lnTo>
                    <a:lnTo>
                      <a:pt x="217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22" y="1964"/>
                    </a:lnTo>
                    <a:lnTo>
                      <a:pt x="222" y="1962"/>
                    </a:lnTo>
                    <a:lnTo>
                      <a:pt x="226" y="1948"/>
                    </a:lnTo>
                    <a:lnTo>
                      <a:pt x="227" y="1946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4"/>
                    </a:lnTo>
                    <a:lnTo>
                      <a:pt x="229" y="1926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33" y="1906"/>
                    </a:lnTo>
                    <a:lnTo>
                      <a:pt x="234" y="1896"/>
                    </a:lnTo>
                    <a:lnTo>
                      <a:pt x="236" y="1896"/>
                    </a:lnTo>
                    <a:lnTo>
                      <a:pt x="238" y="1884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40" y="1861"/>
                    </a:lnTo>
                    <a:lnTo>
                      <a:pt x="241" y="1847"/>
                    </a:lnTo>
                    <a:lnTo>
                      <a:pt x="243" y="1835"/>
                    </a:lnTo>
                    <a:lnTo>
                      <a:pt x="245" y="1821"/>
                    </a:lnTo>
                    <a:lnTo>
                      <a:pt x="247" y="1806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52" y="1745"/>
                    </a:lnTo>
                    <a:lnTo>
                      <a:pt x="257" y="1693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64" y="1599"/>
                    </a:lnTo>
                    <a:lnTo>
                      <a:pt x="266" y="1578"/>
                    </a:lnTo>
                    <a:lnTo>
                      <a:pt x="267" y="1559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71" y="1497"/>
                    </a:lnTo>
                    <a:lnTo>
                      <a:pt x="273" y="1474"/>
                    </a:lnTo>
                    <a:lnTo>
                      <a:pt x="274" y="1453"/>
                    </a:lnTo>
                    <a:lnTo>
                      <a:pt x="278" y="1408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81" y="1342"/>
                    </a:lnTo>
                    <a:lnTo>
                      <a:pt x="283" y="1318"/>
                    </a:lnTo>
                    <a:lnTo>
                      <a:pt x="286" y="1273"/>
                    </a:lnTo>
                    <a:lnTo>
                      <a:pt x="288" y="1248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92" y="1177"/>
                    </a:lnTo>
                    <a:lnTo>
                      <a:pt x="293" y="1155"/>
                    </a:lnTo>
                    <a:lnTo>
                      <a:pt x="297" y="1106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9" y="1059"/>
                    </a:lnTo>
                    <a:lnTo>
                      <a:pt x="307" y="938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13" y="840"/>
                    </a:lnTo>
                    <a:lnTo>
                      <a:pt x="314" y="818"/>
                    </a:lnTo>
                    <a:lnTo>
                      <a:pt x="318" y="769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9" y="722"/>
                    </a:lnTo>
                    <a:lnTo>
                      <a:pt x="323" y="677"/>
                    </a:lnTo>
                    <a:lnTo>
                      <a:pt x="325" y="656"/>
                    </a:lnTo>
                    <a:lnTo>
                      <a:pt x="326" y="634"/>
                    </a:lnTo>
                    <a:lnTo>
                      <a:pt x="328" y="613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33" y="535"/>
                    </a:lnTo>
                    <a:lnTo>
                      <a:pt x="337" y="500"/>
                    </a:lnTo>
                    <a:lnTo>
                      <a:pt x="339" y="484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40" y="455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08"/>
                    </a:lnTo>
                    <a:lnTo>
                      <a:pt x="347" y="406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9" y="379"/>
                    </a:lnTo>
                    <a:lnTo>
                      <a:pt x="351" y="372"/>
                    </a:lnTo>
                    <a:lnTo>
                      <a:pt x="352" y="363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6" y="352"/>
                    </a:lnTo>
                    <a:lnTo>
                      <a:pt x="358" y="349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2" y="335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9" y="358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85"/>
                    </a:lnTo>
                    <a:lnTo>
                      <a:pt x="366" y="410"/>
                    </a:lnTo>
                    <a:lnTo>
                      <a:pt x="368" y="424"/>
                    </a:lnTo>
                    <a:lnTo>
                      <a:pt x="372" y="455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0"/>
                    </a:lnTo>
                    <a:lnTo>
                      <a:pt x="377" y="528"/>
                    </a:lnTo>
                    <a:lnTo>
                      <a:pt x="380" y="57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616"/>
                    </a:lnTo>
                    <a:lnTo>
                      <a:pt x="384" y="639"/>
                    </a:lnTo>
                    <a:lnTo>
                      <a:pt x="385" y="665"/>
                    </a:lnTo>
                    <a:lnTo>
                      <a:pt x="387" y="689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91" y="741"/>
                    </a:lnTo>
                    <a:lnTo>
                      <a:pt x="391" y="743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95"/>
                    </a:lnTo>
                    <a:lnTo>
                      <a:pt x="394" y="825"/>
                    </a:lnTo>
                    <a:lnTo>
                      <a:pt x="396" y="853"/>
                    </a:lnTo>
                    <a:lnTo>
                      <a:pt x="398" y="882"/>
                    </a:lnTo>
                    <a:lnTo>
                      <a:pt x="399" y="913"/>
                    </a:lnTo>
                    <a:lnTo>
                      <a:pt x="401" y="943"/>
                    </a:lnTo>
                    <a:lnTo>
                      <a:pt x="403" y="974"/>
                    </a:lnTo>
                    <a:lnTo>
                      <a:pt x="403" y="1005"/>
                    </a:lnTo>
                    <a:lnTo>
                      <a:pt x="410" y="1130"/>
                    </a:lnTo>
                    <a:lnTo>
                      <a:pt x="411" y="1163"/>
                    </a:lnTo>
                    <a:lnTo>
                      <a:pt x="413" y="1195"/>
                    </a:lnTo>
                    <a:lnTo>
                      <a:pt x="413" y="1228"/>
                    </a:lnTo>
                    <a:lnTo>
                      <a:pt x="415" y="1259"/>
                    </a:lnTo>
                    <a:lnTo>
                      <a:pt x="417" y="1292"/>
                    </a:lnTo>
                    <a:lnTo>
                      <a:pt x="420" y="1354"/>
                    </a:lnTo>
                    <a:lnTo>
                      <a:pt x="422" y="1384"/>
                    </a:lnTo>
                    <a:lnTo>
                      <a:pt x="422" y="1415"/>
                    </a:lnTo>
                    <a:lnTo>
                      <a:pt x="424" y="1443"/>
                    </a:lnTo>
                    <a:lnTo>
                      <a:pt x="425" y="1472"/>
                    </a:lnTo>
                    <a:lnTo>
                      <a:pt x="429" y="1528"/>
                    </a:lnTo>
                    <a:lnTo>
                      <a:pt x="429" y="1530"/>
                    </a:lnTo>
                    <a:lnTo>
                      <a:pt x="431" y="1554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603"/>
                    </a:lnTo>
                    <a:lnTo>
                      <a:pt x="436" y="1648"/>
                    </a:lnTo>
                    <a:lnTo>
                      <a:pt x="439" y="1686"/>
                    </a:lnTo>
                    <a:lnTo>
                      <a:pt x="441" y="1703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35"/>
                    </a:lnTo>
                    <a:lnTo>
                      <a:pt x="446" y="1762"/>
                    </a:lnTo>
                    <a:lnTo>
                      <a:pt x="451" y="1799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18"/>
                    </a:lnTo>
                    <a:lnTo>
                      <a:pt x="458" y="1844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72"/>
                    </a:lnTo>
                    <a:lnTo>
                      <a:pt x="465" y="1877"/>
                    </a:lnTo>
                    <a:lnTo>
                      <a:pt x="467" y="1877"/>
                    </a:lnTo>
                    <a:lnTo>
                      <a:pt x="471" y="1884"/>
                    </a:lnTo>
                    <a:lnTo>
                      <a:pt x="471" y="1886"/>
                    </a:lnTo>
                    <a:lnTo>
                      <a:pt x="474" y="1889"/>
                    </a:lnTo>
                    <a:lnTo>
                      <a:pt x="479" y="1893"/>
                    </a:lnTo>
                    <a:lnTo>
                      <a:pt x="481" y="1893"/>
                    </a:lnTo>
                    <a:lnTo>
                      <a:pt x="481" y="1891"/>
                    </a:lnTo>
                    <a:lnTo>
                      <a:pt x="486" y="1889"/>
                    </a:lnTo>
                    <a:lnTo>
                      <a:pt x="488" y="1887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1" y="1882"/>
                    </a:lnTo>
                    <a:lnTo>
                      <a:pt x="493" y="1879"/>
                    </a:lnTo>
                    <a:lnTo>
                      <a:pt x="495" y="1873"/>
                    </a:lnTo>
                    <a:lnTo>
                      <a:pt x="495" y="1872"/>
                    </a:lnTo>
                    <a:lnTo>
                      <a:pt x="497" y="1865"/>
                    </a:lnTo>
                    <a:lnTo>
                      <a:pt x="498" y="1863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1"/>
                    </a:lnTo>
                    <a:lnTo>
                      <a:pt x="500" y="1842"/>
                    </a:lnTo>
                    <a:lnTo>
                      <a:pt x="504" y="1821"/>
                    </a:lnTo>
                    <a:lnTo>
                      <a:pt x="505" y="1821"/>
                    </a:lnTo>
                    <a:lnTo>
                      <a:pt x="507" y="1809"/>
                    </a:lnTo>
                    <a:lnTo>
                      <a:pt x="509" y="1795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10" y="1768"/>
                    </a:lnTo>
                    <a:lnTo>
                      <a:pt x="512" y="1752"/>
                    </a:lnTo>
                    <a:lnTo>
                      <a:pt x="517" y="1700"/>
                    </a:lnTo>
                    <a:lnTo>
                      <a:pt x="519" y="1681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23" y="1618"/>
                    </a:lnTo>
                    <a:lnTo>
                      <a:pt x="528" y="1551"/>
                    </a:lnTo>
                    <a:lnTo>
                      <a:pt x="530" y="1526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1" y="1478"/>
                    </a:lnTo>
                    <a:lnTo>
                      <a:pt x="536" y="1399"/>
                    </a:lnTo>
                    <a:lnTo>
                      <a:pt x="538" y="1372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43" y="1261"/>
                    </a:lnTo>
                    <a:lnTo>
                      <a:pt x="545" y="1231"/>
                    </a:lnTo>
                    <a:lnTo>
                      <a:pt x="547" y="1203"/>
                    </a:lnTo>
                    <a:lnTo>
                      <a:pt x="549" y="117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54" y="1056"/>
                    </a:lnTo>
                    <a:lnTo>
                      <a:pt x="556" y="1024"/>
                    </a:lnTo>
                    <a:lnTo>
                      <a:pt x="557" y="995"/>
                    </a:lnTo>
                    <a:lnTo>
                      <a:pt x="559" y="96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61" y="903"/>
                    </a:lnTo>
                    <a:lnTo>
                      <a:pt x="563" y="873"/>
                    </a:lnTo>
                    <a:lnTo>
                      <a:pt x="564" y="842"/>
                    </a:lnTo>
                    <a:lnTo>
                      <a:pt x="566" y="813"/>
                    </a:lnTo>
                    <a:lnTo>
                      <a:pt x="568" y="781"/>
                    </a:lnTo>
                    <a:lnTo>
                      <a:pt x="569" y="75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75" y="634"/>
                    </a:lnTo>
                    <a:lnTo>
                      <a:pt x="578" y="578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83" y="472"/>
                    </a:lnTo>
                    <a:lnTo>
                      <a:pt x="585" y="450"/>
                    </a:lnTo>
                    <a:lnTo>
                      <a:pt x="587" y="425"/>
                    </a:lnTo>
                    <a:lnTo>
                      <a:pt x="589" y="405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90" y="363"/>
                    </a:lnTo>
                    <a:lnTo>
                      <a:pt x="596" y="311"/>
                    </a:lnTo>
                    <a:lnTo>
                      <a:pt x="599" y="283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608" y="205"/>
                    </a:lnTo>
                    <a:lnTo>
                      <a:pt x="609" y="203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8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8" y="158"/>
                    </a:lnTo>
                    <a:lnTo>
                      <a:pt x="620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5" y="148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3" y="144"/>
                    </a:lnTo>
                    <a:lnTo>
                      <a:pt x="615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2" y="167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84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27" y="205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73"/>
                    </a:lnTo>
                    <a:lnTo>
                      <a:pt x="637" y="307"/>
                    </a:lnTo>
                    <a:lnTo>
                      <a:pt x="642" y="36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408"/>
                    </a:lnTo>
                    <a:lnTo>
                      <a:pt x="648" y="453"/>
                    </a:lnTo>
                    <a:lnTo>
                      <a:pt x="651" y="50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80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62" y="688"/>
                    </a:lnTo>
                    <a:lnTo>
                      <a:pt x="663" y="717"/>
                    </a:lnTo>
                    <a:lnTo>
                      <a:pt x="663" y="745"/>
                    </a:lnTo>
                    <a:lnTo>
                      <a:pt x="667" y="804"/>
                    </a:lnTo>
                    <a:lnTo>
                      <a:pt x="668" y="835"/>
                    </a:lnTo>
                    <a:lnTo>
                      <a:pt x="670" y="865"/>
                    </a:lnTo>
                    <a:lnTo>
                      <a:pt x="672" y="896"/>
                    </a:lnTo>
                    <a:lnTo>
                      <a:pt x="674" y="925"/>
                    </a:lnTo>
                    <a:lnTo>
                      <a:pt x="674" y="957"/>
                    </a:lnTo>
                    <a:lnTo>
                      <a:pt x="682" y="1113"/>
                    </a:lnTo>
                    <a:lnTo>
                      <a:pt x="684" y="1146"/>
                    </a:lnTo>
                    <a:lnTo>
                      <a:pt x="684" y="1177"/>
                    </a:lnTo>
                    <a:lnTo>
                      <a:pt x="686" y="1208"/>
                    </a:lnTo>
                    <a:lnTo>
                      <a:pt x="688" y="1238"/>
                    </a:lnTo>
                    <a:lnTo>
                      <a:pt x="691" y="1301"/>
                    </a:lnTo>
                    <a:lnTo>
                      <a:pt x="695" y="1360"/>
                    </a:lnTo>
                    <a:lnTo>
                      <a:pt x="695" y="1387"/>
                    </a:lnTo>
                    <a:lnTo>
                      <a:pt x="698" y="1443"/>
                    </a:lnTo>
                    <a:lnTo>
                      <a:pt x="698" y="1445"/>
                    </a:lnTo>
                    <a:lnTo>
                      <a:pt x="701" y="1497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45"/>
                    </a:lnTo>
                    <a:lnTo>
                      <a:pt x="705" y="1566"/>
                    </a:lnTo>
                    <a:lnTo>
                      <a:pt x="707" y="1589"/>
                    </a:lnTo>
                    <a:lnTo>
                      <a:pt x="710" y="1627"/>
                    </a:lnTo>
                    <a:lnTo>
                      <a:pt x="712" y="1644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76"/>
                    </a:lnTo>
                    <a:lnTo>
                      <a:pt x="717" y="1703"/>
                    </a:lnTo>
                    <a:lnTo>
                      <a:pt x="721" y="1728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59"/>
                    </a:lnTo>
                    <a:lnTo>
                      <a:pt x="729" y="1785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13"/>
                    </a:lnTo>
                    <a:lnTo>
                      <a:pt x="738" y="1823"/>
                    </a:lnTo>
                    <a:lnTo>
                      <a:pt x="740" y="1823"/>
                    </a:lnTo>
                    <a:lnTo>
                      <a:pt x="741" y="1827"/>
                    </a:lnTo>
                    <a:lnTo>
                      <a:pt x="741" y="1828"/>
                    </a:lnTo>
                    <a:lnTo>
                      <a:pt x="747" y="1834"/>
                    </a:lnTo>
                    <a:lnTo>
                      <a:pt x="752" y="1835"/>
                    </a:lnTo>
                    <a:lnTo>
                      <a:pt x="757" y="1834"/>
                    </a:lnTo>
                    <a:lnTo>
                      <a:pt x="762" y="1828"/>
                    </a:lnTo>
                    <a:lnTo>
                      <a:pt x="766" y="1821"/>
                    </a:lnTo>
                    <a:lnTo>
                      <a:pt x="767" y="1816"/>
                    </a:lnTo>
                    <a:lnTo>
                      <a:pt x="769" y="1813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1"/>
                    </a:lnTo>
                    <a:lnTo>
                      <a:pt x="771" y="1792"/>
                    </a:lnTo>
                    <a:lnTo>
                      <a:pt x="776" y="1761"/>
                    </a:lnTo>
                    <a:lnTo>
                      <a:pt x="778" y="1761"/>
                    </a:lnTo>
                    <a:lnTo>
                      <a:pt x="780" y="1747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5" y="1688"/>
                    </a:lnTo>
                    <a:lnTo>
                      <a:pt x="788" y="1653"/>
                    </a:lnTo>
                    <a:lnTo>
                      <a:pt x="790" y="1634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2" y="1594"/>
                    </a:lnTo>
                    <a:lnTo>
                      <a:pt x="793" y="1571"/>
                    </a:lnTo>
                    <a:lnTo>
                      <a:pt x="795" y="1551"/>
                    </a:lnTo>
                    <a:lnTo>
                      <a:pt x="797" y="1528"/>
                    </a:lnTo>
                    <a:lnTo>
                      <a:pt x="800" y="1479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2" y="1431"/>
                    </a:lnTo>
                    <a:lnTo>
                      <a:pt x="806" y="1379"/>
                    </a:lnTo>
                    <a:lnTo>
                      <a:pt x="809" y="1323"/>
                    </a:lnTo>
                    <a:lnTo>
                      <a:pt x="811" y="1297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3" y="1240"/>
                    </a:lnTo>
                    <a:lnTo>
                      <a:pt x="820" y="112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1" y="1063"/>
                    </a:lnTo>
                    <a:lnTo>
                      <a:pt x="823" y="1031"/>
                    </a:lnTo>
                    <a:lnTo>
                      <a:pt x="825" y="1002"/>
                    </a:lnTo>
                    <a:lnTo>
                      <a:pt x="830" y="908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2" y="846"/>
                    </a:lnTo>
                    <a:lnTo>
                      <a:pt x="833" y="816"/>
                    </a:lnTo>
                    <a:lnTo>
                      <a:pt x="839" y="722"/>
                    </a:lnTo>
                    <a:lnTo>
                      <a:pt x="840" y="693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6" y="573"/>
                    </a:lnTo>
                    <a:lnTo>
                      <a:pt x="849" y="517"/>
                    </a:lnTo>
                    <a:lnTo>
                      <a:pt x="851" y="491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3" y="439"/>
                    </a:lnTo>
                    <a:lnTo>
                      <a:pt x="854" y="417"/>
                    </a:lnTo>
                    <a:lnTo>
                      <a:pt x="856" y="392"/>
                    </a:lnTo>
                    <a:lnTo>
                      <a:pt x="859" y="351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61" y="313"/>
                    </a:lnTo>
                    <a:lnTo>
                      <a:pt x="863" y="295"/>
                    </a:lnTo>
                    <a:lnTo>
                      <a:pt x="866" y="264"/>
                    </a:lnTo>
                    <a:lnTo>
                      <a:pt x="868" y="250"/>
                    </a:lnTo>
                    <a:lnTo>
                      <a:pt x="870" y="238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79" y="165"/>
                    </a:lnTo>
                    <a:lnTo>
                      <a:pt x="880" y="163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9" y="123"/>
                    </a:lnTo>
                    <a:lnTo>
                      <a:pt x="891" y="120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6" y="123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92" y="146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65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899" y="200"/>
                    </a:lnTo>
                    <a:lnTo>
                      <a:pt x="903" y="227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60"/>
                    </a:lnTo>
                    <a:lnTo>
                      <a:pt x="906" y="278"/>
                    </a:lnTo>
                    <a:lnTo>
                      <a:pt x="912" y="335"/>
                    </a:lnTo>
                    <a:lnTo>
                      <a:pt x="913" y="356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401"/>
                    </a:lnTo>
                    <a:lnTo>
                      <a:pt x="917" y="424"/>
                    </a:lnTo>
                    <a:lnTo>
                      <a:pt x="922" y="49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73"/>
                    </a:lnTo>
                    <a:lnTo>
                      <a:pt x="932" y="684"/>
                    </a:lnTo>
                    <a:lnTo>
                      <a:pt x="934" y="714"/>
                    </a:lnTo>
                    <a:lnTo>
                      <a:pt x="936" y="741"/>
                    </a:lnTo>
                    <a:lnTo>
                      <a:pt x="936" y="771"/>
                    </a:lnTo>
                    <a:lnTo>
                      <a:pt x="938" y="802"/>
                    </a:lnTo>
                    <a:lnTo>
                      <a:pt x="941" y="861"/>
                    </a:lnTo>
                    <a:lnTo>
                      <a:pt x="945" y="924"/>
                    </a:lnTo>
                    <a:lnTo>
                      <a:pt x="945" y="953"/>
                    </a:lnTo>
                    <a:lnTo>
                      <a:pt x="955" y="1141"/>
                    </a:lnTo>
                    <a:lnTo>
                      <a:pt x="955" y="1172"/>
                    </a:lnTo>
                    <a:lnTo>
                      <a:pt x="957" y="1203"/>
                    </a:lnTo>
                    <a:lnTo>
                      <a:pt x="958" y="1233"/>
                    </a:lnTo>
                    <a:lnTo>
                      <a:pt x="960" y="1264"/>
                    </a:lnTo>
                    <a:lnTo>
                      <a:pt x="965" y="1353"/>
                    </a:lnTo>
                    <a:lnTo>
                      <a:pt x="965" y="1380"/>
                    </a:lnTo>
                    <a:lnTo>
                      <a:pt x="969" y="1436"/>
                    </a:lnTo>
                    <a:lnTo>
                      <a:pt x="969" y="1438"/>
                    </a:lnTo>
                    <a:lnTo>
                      <a:pt x="972" y="1490"/>
                    </a:lnTo>
                    <a:lnTo>
                      <a:pt x="974" y="1514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59"/>
                    </a:lnTo>
                    <a:lnTo>
                      <a:pt x="978" y="1580"/>
                    </a:lnTo>
                    <a:lnTo>
                      <a:pt x="981" y="1618"/>
                    </a:lnTo>
                    <a:lnTo>
                      <a:pt x="983" y="1634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65"/>
                    </a:lnTo>
                    <a:lnTo>
                      <a:pt x="986" y="1681"/>
                    </a:lnTo>
                    <a:lnTo>
                      <a:pt x="993" y="1729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48"/>
                    </a:lnTo>
                    <a:lnTo>
                      <a:pt x="1000" y="1775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802"/>
                    </a:lnTo>
                    <a:lnTo>
                      <a:pt x="1007" y="1808"/>
                    </a:lnTo>
                    <a:lnTo>
                      <a:pt x="1009" y="1808"/>
                    </a:lnTo>
                    <a:lnTo>
                      <a:pt x="1014" y="1818"/>
                    </a:lnTo>
                    <a:lnTo>
                      <a:pt x="1014" y="1820"/>
                    </a:lnTo>
                    <a:lnTo>
                      <a:pt x="1016" y="1821"/>
                    </a:lnTo>
                    <a:lnTo>
                      <a:pt x="1021" y="1825"/>
                    </a:lnTo>
                    <a:lnTo>
                      <a:pt x="1023" y="1825"/>
                    </a:lnTo>
                    <a:lnTo>
                      <a:pt x="1023" y="1823"/>
                    </a:lnTo>
                    <a:lnTo>
                      <a:pt x="1028" y="1821"/>
                    </a:lnTo>
                    <a:lnTo>
                      <a:pt x="1033" y="1816"/>
                    </a:lnTo>
                    <a:lnTo>
                      <a:pt x="1037" y="1809"/>
                    </a:lnTo>
                    <a:lnTo>
                      <a:pt x="1038" y="1804"/>
                    </a:lnTo>
                    <a:lnTo>
                      <a:pt x="1038" y="1802"/>
                    </a:lnTo>
                    <a:lnTo>
                      <a:pt x="1040" y="1795"/>
                    </a:lnTo>
                    <a:lnTo>
                      <a:pt x="1042" y="1794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0"/>
                    </a:lnTo>
                    <a:lnTo>
                      <a:pt x="1045" y="1759"/>
                    </a:lnTo>
                    <a:lnTo>
                      <a:pt x="1047" y="1759"/>
                    </a:lnTo>
                    <a:lnTo>
                      <a:pt x="1050" y="1735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2" y="1707"/>
                    </a:lnTo>
                    <a:lnTo>
                      <a:pt x="1054" y="1691"/>
                    </a:lnTo>
                    <a:lnTo>
                      <a:pt x="1059" y="1639"/>
                    </a:lnTo>
                    <a:lnTo>
                      <a:pt x="1061" y="1620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4" y="1557"/>
                    </a:lnTo>
                    <a:lnTo>
                      <a:pt x="1068" y="1512"/>
                    </a:lnTo>
                    <a:lnTo>
                      <a:pt x="1071" y="1464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3" y="1413"/>
                    </a:lnTo>
                    <a:lnTo>
                      <a:pt x="1075" y="1389"/>
                    </a:lnTo>
                    <a:lnTo>
                      <a:pt x="1077" y="1361"/>
                    </a:lnTo>
                    <a:lnTo>
                      <a:pt x="1078" y="1335"/>
                    </a:lnTo>
                    <a:lnTo>
                      <a:pt x="1082" y="1280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92" y="1075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4" y="1014"/>
                    </a:lnTo>
                    <a:lnTo>
                      <a:pt x="1101" y="88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9" y="703"/>
                    </a:lnTo>
                    <a:lnTo>
                      <a:pt x="1111" y="674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5" y="583"/>
                    </a:lnTo>
                    <a:lnTo>
                      <a:pt x="1120" y="500"/>
                    </a:lnTo>
                    <a:lnTo>
                      <a:pt x="1122" y="474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5" y="399"/>
                    </a:lnTo>
                    <a:lnTo>
                      <a:pt x="1127" y="377"/>
                    </a:lnTo>
                    <a:lnTo>
                      <a:pt x="1130" y="335"/>
                    </a:lnTo>
                    <a:lnTo>
                      <a:pt x="1132" y="316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7" y="252"/>
                    </a:lnTo>
                    <a:lnTo>
                      <a:pt x="1139" y="240"/>
                    </a:lnTo>
                    <a:lnTo>
                      <a:pt x="1141" y="226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49" y="156"/>
                    </a:lnTo>
                    <a:lnTo>
                      <a:pt x="1151" y="155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58" y="122"/>
                    </a:lnTo>
                    <a:lnTo>
                      <a:pt x="1160" y="116"/>
                    </a:lnTo>
                    <a:lnTo>
                      <a:pt x="1162" y="113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6" y="120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75"/>
                    </a:lnTo>
                    <a:lnTo>
                      <a:pt x="1169" y="188"/>
                    </a:lnTo>
                    <a:lnTo>
                      <a:pt x="1172" y="21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64"/>
                    </a:lnTo>
                    <a:lnTo>
                      <a:pt x="1177" y="281"/>
                    </a:lnTo>
                    <a:lnTo>
                      <a:pt x="1181" y="319"/>
                    </a:lnTo>
                    <a:lnTo>
                      <a:pt x="1184" y="361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406"/>
                    </a:lnTo>
                    <a:lnTo>
                      <a:pt x="1188" y="429"/>
                    </a:lnTo>
                    <a:lnTo>
                      <a:pt x="1191" y="477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80"/>
                    </a:lnTo>
                    <a:lnTo>
                      <a:pt x="1202" y="663"/>
                    </a:lnTo>
                    <a:lnTo>
                      <a:pt x="1203" y="693"/>
                    </a:lnTo>
                    <a:lnTo>
                      <a:pt x="1205" y="721"/>
                    </a:lnTo>
                    <a:lnTo>
                      <a:pt x="1207" y="750"/>
                    </a:lnTo>
                    <a:lnTo>
                      <a:pt x="1207" y="780"/>
                    </a:lnTo>
                    <a:lnTo>
                      <a:pt x="1208" y="809"/>
                    </a:lnTo>
                    <a:lnTo>
                      <a:pt x="1210" y="840"/>
                    </a:lnTo>
                    <a:lnTo>
                      <a:pt x="1212" y="870"/>
                    </a:lnTo>
                    <a:lnTo>
                      <a:pt x="1214" y="901"/>
                    </a:lnTo>
                    <a:lnTo>
                      <a:pt x="1215" y="931"/>
                    </a:lnTo>
                    <a:lnTo>
                      <a:pt x="1217" y="962"/>
                    </a:lnTo>
                    <a:lnTo>
                      <a:pt x="1217" y="993"/>
                    </a:lnTo>
                    <a:lnTo>
                      <a:pt x="1226" y="1149"/>
                    </a:lnTo>
                    <a:lnTo>
                      <a:pt x="1226" y="1181"/>
                    </a:lnTo>
                    <a:lnTo>
                      <a:pt x="1228" y="1210"/>
                    </a:lnTo>
                    <a:lnTo>
                      <a:pt x="1229" y="1241"/>
                    </a:lnTo>
                    <a:lnTo>
                      <a:pt x="1231" y="1271"/>
                    </a:lnTo>
                    <a:lnTo>
                      <a:pt x="1233" y="1302"/>
                    </a:lnTo>
                    <a:lnTo>
                      <a:pt x="1235" y="1332"/>
                    </a:lnTo>
                    <a:lnTo>
                      <a:pt x="1236" y="1360"/>
                    </a:lnTo>
                    <a:lnTo>
                      <a:pt x="1236" y="1391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40" y="1443"/>
                    </a:lnTo>
                    <a:lnTo>
                      <a:pt x="1240" y="1445"/>
                    </a:lnTo>
                    <a:lnTo>
                      <a:pt x="1241" y="1471"/>
                    </a:lnTo>
                    <a:lnTo>
                      <a:pt x="1245" y="1519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63"/>
                    </a:lnTo>
                    <a:lnTo>
                      <a:pt x="1248" y="1584"/>
                    </a:lnTo>
                    <a:lnTo>
                      <a:pt x="1252" y="1622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82"/>
                    </a:lnTo>
                    <a:lnTo>
                      <a:pt x="1259" y="1695"/>
                    </a:lnTo>
                    <a:lnTo>
                      <a:pt x="1261" y="1709"/>
                    </a:lnTo>
                    <a:lnTo>
                      <a:pt x="1266" y="1740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59"/>
                    </a:lnTo>
                    <a:lnTo>
                      <a:pt x="1269" y="1766"/>
                    </a:lnTo>
                    <a:lnTo>
                      <a:pt x="1271" y="1775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9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11"/>
                    </a:lnTo>
                    <a:lnTo>
                      <a:pt x="1281" y="1811"/>
                    </a:lnTo>
                    <a:lnTo>
                      <a:pt x="1283" y="1814"/>
                    </a:lnTo>
                    <a:lnTo>
                      <a:pt x="1283" y="1816"/>
                    </a:lnTo>
                    <a:lnTo>
                      <a:pt x="1287" y="1820"/>
                    </a:lnTo>
                    <a:lnTo>
                      <a:pt x="1292" y="1823"/>
                    </a:lnTo>
                    <a:lnTo>
                      <a:pt x="1294" y="1823"/>
                    </a:lnTo>
                    <a:lnTo>
                      <a:pt x="1294" y="1821"/>
                    </a:lnTo>
                    <a:lnTo>
                      <a:pt x="1299" y="1820"/>
                    </a:lnTo>
                    <a:lnTo>
                      <a:pt x="1302" y="1816"/>
                    </a:lnTo>
                    <a:lnTo>
                      <a:pt x="1306" y="1809"/>
                    </a:lnTo>
                    <a:lnTo>
                      <a:pt x="1309" y="1799"/>
                    </a:lnTo>
                    <a:lnTo>
                      <a:pt x="1309" y="1797"/>
                    </a:lnTo>
                    <a:lnTo>
                      <a:pt x="1311" y="1790"/>
                    </a:lnTo>
                    <a:lnTo>
                      <a:pt x="1313" y="1788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75"/>
                    </a:lnTo>
                    <a:lnTo>
                      <a:pt x="1314" y="1764"/>
                    </a:lnTo>
                    <a:lnTo>
                      <a:pt x="1316" y="1764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42"/>
                    </a:lnTo>
                    <a:lnTo>
                      <a:pt x="1320" y="1742"/>
                    </a:lnTo>
                    <a:lnTo>
                      <a:pt x="1323" y="1714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7" y="1667"/>
                    </a:lnTo>
                    <a:lnTo>
                      <a:pt x="1328" y="1648"/>
                    </a:lnTo>
                    <a:lnTo>
                      <a:pt x="1330" y="1630"/>
                    </a:lnTo>
                    <a:lnTo>
                      <a:pt x="1332" y="1611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3" y="1570"/>
                    </a:lnTo>
                    <a:lnTo>
                      <a:pt x="1335" y="1547"/>
                    </a:lnTo>
                    <a:lnTo>
                      <a:pt x="1337" y="1526"/>
                    </a:lnTo>
                    <a:lnTo>
                      <a:pt x="1342" y="1453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7" y="1351"/>
                    </a:lnTo>
                    <a:lnTo>
                      <a:pt x="1353" y="1268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63" y="1063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5" y="1000"/>
                    </a:lnTo>
                    <a:lnTo>
                      <a:pt x="1366" y="971"/>
                    </a:lnTo>
                    <a:lnTo>
                      <a:pt x="1373" y="846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7" y="752"/>
                    </a:lnTo>
                    <a:lnTo>
                      <a:pt x="1379" y="722"/>
                    </a:lnTo>
                    <a:lnTo>
                      <a:pt x="1382" y="66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6" y="571"/>
                    </a:lnTo>
                    <a:lnTo>
                      <a:pt x="1391" y="488"/>
                    </a:lnTo>
                    <a:lnTo>
                      <a:pt x="1393" y="462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6" y="389"/>
                    </a:lnTo>
                    <a:lnTo>
                      <a:pt x="1401" y="326"/>
                    </a:lnTo>
                    <a:lnTo>
                      <a:pt x="1403" y="309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6" y="260"/>
                    </a:lnTo>
                    <a:lnTo>
                      <a:pt x="1410" y="233"/>
                    </a:lnTo>
                    <a:lnTo>
                      <a:pt x="1413" y="20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15" y="179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9" y="160"/>
                    </a:lnTo>
                    <a:lnTo>
                      <a:pt x="1422" y="146"/>
                    </a:lnTo>
                    <a:lnTo>
                      <a:pt x="1424" y="144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32" y="111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7" y="122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32" y="139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79"/>
                    </a:lnTo>
                    <a:lnTo>
                      <a:pt x="1439" y="193"/>
                    </a:lnTo>
                    <a:lnTo>
                      <a:pt x="1441" y="205"/>
                    </a:lnTo>
                    <a:lnTo>
                      <a:pt x="1446" y="252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88"/>
                    </a:lnTo>
                    <a:lnTo>
                      <a:pt x="1452" y="326"/>
                    </a:lnTo>
                    <a:lnTo>
                      <a:pt x="1453" y="347"/>
                    </a:lnTo>
                    <a:lnTo>
                      <a:pt x="1455" y="370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415"/>
                    </a:lnTo>
                    <a:lnTo>
                      <a:pt x="1459" y="438"/>
                    </a:lnTo>
                    <a:lnTo>
                      <a:pt x="1462" y="486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90"/>
                    </a:lnTo>
                    <a:lnTo>
                      <a:pt x="1472" y="674"/>
                    </a:lnTo>
                    <a:lnTo>
                      <a:pt x="1474" y="703"/>
                    </a:lnTo>
                    <a:lnTo>
                      <a:pt x="1476" y="731"/>
                    </a:lnTo>
                    <a:lnTo>
                      <a:pt x="1478" y="761"/>
                    </a:lnTo>
                    <a:lnTo>
                      <a:pt x="1478" y="790"/>
                    </a:lnTo>
                    <a:lnTo>
                      <a:pt x="1479" y="821"/>
                    </a:lnTo>
                    <a:lnTo>
                      <a:pt x="1483" y="880"/>
                    </a:lnTo>
                    <a:lnTo>
                      <a:pt x="1485" y="912"/>
                    </a:lnTo>
                    <a:lnTo>
                      <a:pt x="1486" y="941"/>
                    </a:lnTo>
                    <a:lnTo>
                      <a:pt x="1488" y="972"/>
                    </a:lnTo>
                    <a:lnTo>
                      <a:pt x="1488" y="1002"/>
                    </a:lnTo>
                    <a:lnTo>
                      <a:pt x="1491" y="1061"/>
                    </a:lnTo>
                    <a:lnTo>
                      <a:pt x="1493" y="1089"/>
                    </a:lnTo>
                    <a:lnTo>
                      <a:pt x="1495" y="1118"/>
                    </a:lnTo>
                    <a:lnTo>
                      <a:pt x="1495" y="1120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8" y="1172"/>
                    </a:lnTo>
                    <a:lnTo>
                      <a:pt x="1498" y="1200"/>
                    </a:lnTo>
                    <a:lnTo>
                      <a:pt x="1500" y="1226"/>
                    </a:lnTo>
                    <a:lnTo>
                      <a:pt x="1505" y="1299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42"/>
                    </a:lnTo>
                    <a:lnTo>
                      <a:pt x="1509" y="1363"/>
                    </a:lnTo>
                    <a:lnTo>
                      <a:pt x="1511" y="1382"/>
                    </a:lnTo>
                    <a:lnTo>
                      <a:pt x="1512" y="1399"/>
                    </a:lnTo>
                    <a:lnTo>
                      <a:pt x="1514" y="1419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64"/>
                    </a:lnTo>
                    <a:lnTo>
                      <a:pt x="1519" y="1478"/>
                    </a:lnTo>
                    <a:lnTo>
                      <a:pt x="1524" y="1514"/>
                    </a:lnTo>
                    <a:lnTo>
                      <a:pt x="1526" y="1524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44"/>
                    </a:lnTo>
                    <a:lnTo>
                      <a:pt x="1530" y="1551"/>
                    </a:lnTo>
                    <a:lnTo>
                      <a:pt x="1531" y="1559"/>
                    </a:lnTo>
                    <a:lnTo>
                      <a:pt x="1533" y="1566"/>
                    </a:lnTo>
                    <a:lnTo>
                      <a:pt x="1535" y="1575"/>
                    </a:lnTo>
                    <a:lnTo>
                      <a:pt x="1535" y="1577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92"/>
                    </a:lnTo>
                    <a:lnTo>
                      <a:pt x="1540" y="1599"/>
                    </a:lnTo>
                    <a:lnTo>
                      <a:pt x="1542" y="1601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5" y="1615"/>
                    </a:lnTo>
                    <a:lnTo>
                      <a:pt x="1547" y="1615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4" y="1634"/>
                    </a:lnTo>
                    <a:lnTo>
                      <a:pt x="1554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7" y="1641"/>
                    </a:lnTo>
                    <a:lnTo>
                      <a:pt x="1559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3" y="1650"/>
                    </a:lnTo>
                    <a:lnTo>
                      <a:pt x="1563" y="1651"/>
                    </a:lnTo>
                    <a:lnTo>
                      <a:pt x="1568" y="1656"/>
                    </a:lnTo>
                    <a:lnTo>
                      <a:pt x="1573" y="1660"/>
                    </a:lnTo>
                    <a:lnTo>
                      <a:pt x="1577" y="1660"/>
                    </a:lnTo>
                    <a:lnTo>
                      <a:pt x="1577" y="1658"/>
                    </a:lnTo>
                    <a:lnTo>
                      <a:pt x="1582" y="1656"/>
                    </a:lnTo>
                    <a:lnTo>
                      <a:pt x="1587" y="1651"/>
                    </a:lnTo>
                    <a:lnTo>
                      <a:pt x="1594" y="1637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6" y="1620"/>
                    </a:lnTo>
                    <a:lnTo>
                      <a:pt x="1599" y="1603"/>
                    </a:lnTo>
                    <a:lnTo>
                      <a:pt x="1603" y="1582"/>
                    </a:lnTo>
                    <a:lnTo>
                      <a:pt x="1604" y="158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6" y="1557"/>
                    </a:lnTo>
                    <a:lnTo>
                      <a:pt x="1610" y="1530"/>
                    </a:lnTo>
                    <a:lnTo>
                      <a:pt x="1611" y="1514"/>
                    </a:lnTo>
                    <a:lnTo>
                      <a:pt x="1613" y="1497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5" y="1462"/>
                    </a:lnTo>
                    <a:lnTo>
                      <a:pt x="1617" y="1445"/>
                    </a:lnTo>
                    <a:lnTo>
                      <a:pt x="1618" y="1424"/>
                    </a:lnTo>
                    <a:lnTo>
                      <a:pt x="1620" y="1405"/>
                    </a:lnTo>
                    <a:lnTo>
                      <a:pt x="1623" y="1363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5" y="1318"/>
                    </a:lnTo>
                    <a:lnTo>
                      <a:pt x="1627" y="1294"/>
                    </a:lnTo>
                    <a:lnTo>
                      <a:pt x="1629" y="1271"/>
                    </a:lnTo>
                    <a:lnTo>
                      <a:pt x="1630" y="1247"/>
                    </a:lnTo>
                    <a:lnTo>
                      <a:pt x="1632" y="1221"/>
                    </a:lnTo>
                    <a:lnTo>
                      <a:pt x="1634" y="1196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7" y="1118"/>
                    </a:lnTo>
                    <a:lnTo>
                      <a:pt x="1639" y="1090"/>
                    </a:lnTo>
                    <a:lnTo>
                      <a:pt x="1641" y="1064"/>
                    </a:lnTo>
                    <a:lnTo>
                      <a:pt x="1644" y="1009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6" y="952"/>
                    </a:lnTo>
                    <a:lnTo>
                      <a:pt x="1648" y="924"/>
                    </a:lnTo>
                    <a:lnTo>
                      <a:pt x="1650" y="894"/>
                    </a:lnTo>
                    <a:lnTo>
                      <a:pt x="1651" y="866"/>
                    </a:lnTo>
                    <a:lnTo>
                      <a:pt x="1655" y="807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60" y="691"/>
                    </a:lnTo>
                    <a:lnTo>
                      <a:pt x="1662" y="663"/>
                    </a:lnTo>
                    <a:lnTo>
                      <a:pt x="1663" y="63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7" y="549"/>
                    </a:lnTo>
                    <a:lnTo>
                      <a:pt x="1669" y="519"/>
                    </a:lnTo>
                    <a:lnTo>
                      <a:pt x="1670" y="491"/>
                    </a:lnTo>
                    <a:lnTo>
                      <a:pt x="1672" y="465"/>
                    </a:lnTo>
                    <a:lnTo>
                      <a:pt x="1674" y="438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6" y="387"/>
                    </a:lnTo>
                    <a:lnTo>
                      <a:pt x="1677" y="361"/>
                    </a:lnTo>
                    <a:lnTo>
                      <a:pt x="1679" y="337"/>
                    </a:lnTo>
                    <a:lnTo>
                      <a:pt x="1684" y="269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8" y="210"/>
                    </a:lnTo>
                    <a:lnTo>
                      <a:pt x="1689" y="193"/>
                    </a:lnTo>
                    <a:lnTo>
                      <a:pt x="1693" y="161"/>
                    </a:lnTo>
                    <a:lnTo>
                      <a:pt x="1695" y="148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09"/>
                    </a:lnTo>
                    <a:lnTo>
                      <a:pt x="1698" y="109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702" y="78"/>
                    </a:lnTo>
                    <a:lnTo>
                      <a:pt x="1703" y="68"/>
                    </a:lnTo>
                    <a:lnTo>
                      <a:pt x="1705" y="66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2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9" y="40"/>
                    </a:lnTo>
                    <a:lnTo>
                      <a:pt x="1709" y="38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2" y="28"/>
                    </a:lnTo>
                    <a:lnTo>
                      <a:pt x="1714" y="24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33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6" y="57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83"/>
                    </a:lnTo>
                    <a:lnTo>
                      <a:pt x="1731" y="94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35" y="115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48"/>
                    </a:lnTo>
                    <a:lnTo>
                      <a:pt x="1740" y="161"/>
                    </a:lnTo>
                    <a:lnTo>
                      <a:pt x="1743" y="18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41"/>
                    </a:lnTo>
                    <a:lnTo>
                      <a:pt x="1752" y="273"/>
                    </a:lnTo>
                    <a:lnTo>
                      <a:pt x="1754" y="287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51"/>
                    </a:lnTo>
                    <a:lnTo>
                      <a:pt x="1761" y="366"/>
                    </a:lnTo>
                    <a:lnTo>
                      <a:pt x="1762" y="384"/>
                    </a:lnTo>
                    <a:lnTo>
                      <a:pt x="1764" y="399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69"/>
                    </a:lnTo>
                    <a:lnTo>
                      <a:pt x="1773" y="504"/>
                    </a:lnTo>
                    <a:lnTo>
                      <a:pt x="1775" y="523"/>
                    </a:lnTo>
                    <a:lnTo>
                      <a:pt x="1776" y="540"/>
                    </a:lnTo>
                    <a:lnTo>
                      <a:pt x="1778" y="559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96"/>
                    </a:lnTo>
                    <a:lnTo>
                      <a:pt x="1781" y="615"/>
                    </a:lnTo>
                    <a:lnTo>
                      <a:pt x="1783" y="632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708"/>
                    </a:lnTo>
                    <a:lnTo>
                      <a:pt x="1790" y="728"/>
                    </a:lnTo>
                    <a:lnTo>
                      <a:pt x="1792" y="748"/>
                    </a:lnTo>
                    <a:lnTo>
                      <a:pt x="1795" y="787"/>
                    </a:lnTo>
                    <a:lnTo>
                      <a:pt x="1797" y="807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47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93"/>
                    </a:lnTo>
                    <a:lnTo>
                      <a:pt x="1811" y="1016"/>
                    </a:lnTo>
                    <a:lnTo>
                      <a:pt x="1813" y="1037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49"/>
                    </a:lnTo>
                    <a:lnTo>
                      <a:pt x="1828" y="1262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306"/>
                    </a:lnTo>
                    <a:lnTo>
                      <a:pt x="1832" y="1328"/>
                    </a:lnTo>
                    <a:lnTo>
                      <a:pt x="1837" y="1391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29"/>
                    </a:lnTo>
                    <a:lnTo>
                      <a:pt x="1841" y="1448"/>
                    </a:lnTo>
                    <a:lnTo>
                      <a:pt x="1844" y="1483"/>
                    </a:lnTo>
                    <a:lnTo>
                      <a:pt x="1847" y="1514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42"/>
                    </a:lnTo>
                    <a:lnTo>
                      <a:pt x="1853" y="1566"/>
                    </a:lnTo>
                    <a:lnTo>
                      <a:pt x="1858" y="1597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15"/>
                    </a:lnTo>
                    <a:lnTo>
                      <a:pt x="1861" y="1623"/>
                    </a:lnTo>
                    <a:lnTo>
                      <a:pt x="1867" y="1644"/>
                    </a:lnTo>
                    <a:lnTo>
                      <a:pt x="1867" y="1646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63"/>
                    </a:lnTo>
                    <a:lnTo>
                      <a:pt x="1873" y="1674"/>
                    </a:lnTo>
                    <a:lnTo>
                      <a:pt x="1875" y="167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0" y="1688"/>
                    </a:lnTo>
                    <a:lnTo>
                      <a:pt x="1882" y="1693"/>
                    </a:lnTo>
                    <a:lnTo>
                      <a:pt x="1887" y="1698"/>
                    </a:lnTo>
                    <a:lnTo>
                      <a:pt x="1893" y="1702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1" y="1700"/>
                    </a:lnTo>
                    <a:lnTo>
                      <a:pt x="1896" y="1702"/>
                    </a:lnTo>
                    <a:lnTo>
                      <a:pt x="1901" y="1700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0" y="1702"/>
                    </a:lnTo>
                    <a:lnTo>
                      <a:pt x="1900" y="1700"/>
                    </a:lnTo>
                    <a:lnTo>
                      <a:pt x="1905" y="1698"/>
                    </a:lnTo>
                    <a:lnTo>
                      <a:pt x="1908" y="1695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2" y="1689"/>
                    </a:lnTo>
                    <a:lnTo>
                      <a:pt x="1915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7" y="1676"/>
                    </a:lnTo>
                    <a:lnTo>
                      <a:pt x="1922" y="1660"/>
                    </a:lnTo>
                    <a:lnTo>
                      <a:pt x="1922" y="1658"/>
                    </a:lnTo>
                    <a:lnTo>
                      <a:pt x="1924" y="1651"/>
                    </a:lnTo>
                    <a:lnTo>
                      <a:pt x="1926" y="1650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9" y="1623"/>
                    </a:lnTo>
                    <a:lnTo>
                      <a:pt x="1934" y="1597"/>
                    </a:lnTo>
                    <a:lnTo>
                      <a:pt x="1936" y="1596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9" y="1559"/>
                    </a:lnTo>
                    <a:lnTo>
                      <a:pt x="1941" y="1559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37"/>
                    </a:lnTo>
                    <a:lnTo>
                      <a:pt x="1945" y="1535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52" y="1478"/>
                    </a:lnTo>
                    <a:lnTo>
                      <a:pt x="1955" y="1450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7" y="1424"/>
                    </a:lnTo>
                    <a:lnTo>
                      <a:pt x="1959" y="1408"/>
                    </a:lnTo>
                    <a:lnTo>
                      <a:pt x="1960" y="1394"/>
                    </a:lnTo>
                    <a:lnTo>
                      <a:pt x="1962" y="1379"/>
                    </a:lnTo>
                    <a:lnTo>
                      <a:pt x="1964" y="1365"/>
                    </a:lnTo>
                    <a:lnTo>
                      <a:pt x="1966" y="1349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7" y="1316"/>
                    </a:lnTo>
                    <a:lnTo>
                      <a:pt x="1969" y="1301"/>
                    </a:lnTo>
                    <a:lnTo>
                      <a:pt x="1971" y="1283"/>
                    </a:lnTo>
                    <a:lnTo>
                      <a:pt x="1972" y="1268"/>
                    </a:lnTo>
                    <a:lnTo>
                      <a:pt x="1974" y="1250"/>
                    </a:lnTo>
                    <a:lnTo>
                      <a:pt x="1976" y="1231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8" y="1196"/>
                    </a:lnTo>
                    <a:lnTo>
                      <a:pt x="1985" y="1120"/>
                    </a:lnTo>
                    <a:lnTo>
                      <a:pt x="1986" y="1099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92" y="1017"/>
                    </a:lnTo>
                    <a:lnTo>
                      <a:pt x="1993" y="995"/>
                    </a:lnTo>
                    <a:lnTo>
                      <a:pt x="1995" y="974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2000" y="884"/>
                    </a:lnTo>
                    <a:lnTo>
                      <a:pt x="2004" y="835"/>
                    </a:lnTo>
                    <a:lnTo>
                      <a:pt x="2005" y="813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16" y="642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8" y="596"/>
                    </a:lnTo>
                    <a:lnTo>
                      <a:pt x="2019" y="571"/>
                    </a:lnTo>
                    <a:lnTo>
                      <a:pt x="2023" y="526"/>
                    </a:lnTo>
                    <a:lnTo>
                      <a:pt x="2026" y="48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30" y="425"/>
                    </a:lnTo>
                    <a:lnTo>
                      <a:pt x="2035" y="373"/>
                    </a:lnTo>
                    <a:lnTo>
                      <a:pt x="2037" y="359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8" y="332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4" y="287"/>
                    </a:lnTo>
                    <a:lnTo>
                      <a:pt x="2045" y="285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47" y="260"/>
                    </a:lnTo>
                    <a:lnTo>
                      <a:pt x="2049" y="252"/>
                    </a:lnTo>
                    <a:lnTo>
                      <a:pt x="2054" y="231"/>
                    </a:lnTo>
                    <a:lnTo>
                      <a:pt x="2056" y="229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61" y="207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66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66" y="188"/>
                    </a:lnTo>
                    <a:lnTo>
                      <a:pt x="2071" y="191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201"/>
                    </a:lnTo>
                    <a:lnTo>
                      <a:pt x="2075" y="201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4"/>
                    </a:lnTo>
                    <a:lnTo>
                      <a:pt x="2085" y="245"/>
                    </a:lnTo>
                    <a:lnTo>
                      <a:pt x="2087" y="254"/>
                    </a:lnTo>
                    <a:lnTo>
                      <a:pt x="2089" y="260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78"/>
                    </a:lnTo>
                    <a:lnTo>
                      <a:pt x="2092" y="288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51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06" y="385"/>
                    </a:lnTo>
                    <a:lnTo>
                      <a:pt x="2108" y="399"/>
                    </a:lnTo>
                    <a:lnTo>
                      <a:pt x="2110" y="412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38"/>
                    </a:lnTo>
                    <a:lnTo>
                      <a:pt x="2115" y="465"/>
                    </a:lnTo>
                    <a:lnTo>
                      <a:pt x="2117" y="481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510"/>
                    </a:lnTo>
                    <a:lnTo>
                      <a:pt x="2120" y="526"/>
                    </a:lnTo>
                    <a:lnTo>
                      <a:pt x="2122" y="540"/>
                    </a:lnTo>
                    <a:lnTo>
                      <a:pt x="2124" y="557"/>
                    </a:lnTo>
                    <a:lnTo>
                      <a:pt x="2127" y="589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39"/>
                    </a:lnTo>
                    <a:lnTo>
                      <a:pt x="2132" y="656"/>
                    </a:lnTo>
                    <a:lnTo>
                      <a:pt x="2134" y="675"/>
                    </a:lnTo>
                    <a:lnTo>
                      <a:pt x="2136" y="693"/>
                    </a:lnTo>
                    <a:lnTo>
                      <a:pt x="2137" y="712"/>
                    </a:lnTo>
                    <a:lnTo>
                      <a:pt x="2139" y="729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67"/>
                    </a:lnTo>
                    <a:lnTo>
                      <a:pt x="2143" y="787"/>
                    </a:lnTo>
                    <a:lnTo>
                      <a:pt x="2144" y="807"/>
                    </a:lnTo>
                    <a:lnTo>
                      <a:pt x="2146" y="826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910"/>
                    </a:lnTo>
                    <a:lnTo>
                      <a:pt x="2153" y="931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66"/>
                    </a:lnTo>
                    <a:lnTo>
                      <a:pt x="2163" y="1090"/>
                    </a:lnTo>
                    <a:lnTo>
                      <a:pt x="2165" y="1113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210"/>
                    </a:lnTo>
                    <a:lnTo>
                      <a:pt x="2174" y="1259"/>
                    </a:lnTo>
                    <a:lnTo>
                      <a:pt x="2176" y="1281"/>
                    </a:lnTo>
                    <a:lnTo>
                      <a:pt x="2179" y="1330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75"/>
                    </a:lnTo>
                    <a:lnTo>
                      <a:pt x="2183" y="1398"/>
                    </a:lnTo>
                    <a:lnTo>
                      <a:pt x="2184" y="1419"/>
                    </a:lnTo>
                    <a:lnTo>
                      <a:pt x="2186" y="1441"/>
                    </a:lnTo>
                    <a:lnTo>
                      <a:pt x="2188" y="1460"/>
                    </a:lnTo>
                    <a:lnTo>
                      <a:pt x="2190" y="1481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18"/>
                    </a:lnTo>
                    <a:lnTo>
                      <a:pt x="2193" y="1535"/>
                    </a:lnTo>
                    <a:lnTo>
                      <a:pt x="2196" y="1566"/>
                    </a:lnTo>
                    <a:lnTo>
                      <a:pt x="2200" y="159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18"/>
                    </a:lnTo>
                    <a:lnTo>
                      <a:pt x="2207" y="1650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74"/>
                    </a:lnTo>
                    <a:lnTo>
                      <a:pt x="2212" y="1682"/>
                    </a:lnTo>
                    <a:lnTo>
                      <a:pt x="2214" y="1689"/>
                    </a:lnTo>
                    <a:lnTo>
                      <a:pt x="2214" y="1691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7" y="1702"/>
                    </a:lnTo>
                    <a:lnTo>
                      <a:pt x="2217" y="1703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9"/>
                    </a:lnTo>
                    <a:lnTo>
                      <a:pt x="2223" y="1724"/>
                    </a:lnTo>
                    <a:lnTo>
                      <a:pt x="2224" y="1724"/>
                    </a:lnTo>
                    <a:lnTo>
                      <a:pt x="2231" y="1738"/>
                    </a:lnTo>
                    <a:lnTo>
                      <a:pt x="2231" y="1740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33" y="1743"/>
                    </a:lnTo>
                    <a:lnTo>
                      <a:pt x="2235" y="1745"/>
                    </a:lnTo>
                    <a:lnTo>
                      <a:pt x="2240" y="1748"/>
                    </a:lnTo>
                    <a:lnTo>
                      <a:pt x="2245" y="1748"/>
                    </a:lnTo>
                    <a:lnTo>
                      <a:pt x="2245" y="1747"/>
                    </a:lnTo>
                    <a:lnTo>
                      <a:pt x="2250" y="1745"/>
                    </a:lnTo>
                    <a:lnTo>
                      <a:pt x="2254" y="1742"/>
                    </a:lnTo>
                    <a:lnTo>
                      <a:pt x="2257" y="1736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6"/>
                    </a:lnTo>
                    <a:lnTo>
                      <a:pt x="2262" y="1726"/>
                    </a:lnTo>
                    <a:lnTo>
                      <a:pt x="2266" y="1715"/>
                    </a:lnTo>
                    <a:lnTo>
                      <a:pt x="2268" y="1712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5"/>
                    </a:lnTo>
                    <a:lnTo>
                      <a:pt x="2268" y="1703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71" y="1693"/>
                    </a:lnTo>
                    <a:lnTo>
                      <a:pt x="2271" y="1691"/>
                    </a:lnTo>
                    <a:lnTo>
                      <a:pt x="2273" y="1682"/>
                    </a:lnTo>
                    <a:lnTo>
                      <a:pt x="2275" y="1676"/>
                    </a:lnTo>
                    <a:lnTo>
                      <a:pt x="2276" y="1674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0"/>
                    </a:lnTo>
                    <a:lnTo>
                      <a:pt x="2278" y="1651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82" y="1632"/>
                    </a:lnTo>
                    <a:lnTo>
                      <a:pt x="2285" y="1611"/>
                    </a:lnTo>
                    <a:lnTo>
                      <a:pt x="2287" y="1610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0"/>
                    </a:lnTo>
                    <a:lnTo>
                      <a:pt x="2288" y="1590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68"/>
                    </a:lnTo>
                    <a:lnTo>
                      <a:pt x="2292" y="1568"/>
                    </a:lnTo>
                    <a:lnTo>
                      <a:pt x="2295" y="1544"/>
                    </a:lnTo>
                    <a:lnTo>
                      <a:pt x="2297" y="1530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9" y="1504"/>
                    </a:lnTo>
                    <a:lnTo>
                      <a:pt x="2301" y="1492"/>
                    </a:lnTo>
                    <a:lnTo>
                      <a:pt x="2304" y="1464"/>
                    </a:lnTo>
                    <a:lnTo>
                      <a:pt x="2306" y="1448"/>
                    </a:lnTo>
                    <a:lnTo>
                      <a:pt x="2308" y="1434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9" y="1403"/>
                    </a:lnTo>
                    <a:lnTo>
                      <a:pt x="2311" y="1389"/>
                    </a:lnTo>
                    <a:lnTo>
                      <a:pt x="2313" y="1373"/>
                    </a:lnTo>
                    <a:lnTo>
                      <a:pt x="2315" y="1356"/>
                    </a:lnTo>
                    <a:lnTo>
                      <a:pt x="2316" y="1340"/>
                    </a:lnTo>
                    <a:lnTo>
                      <a:pt x="2318" y="1323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25" y="1238"/>
                    </a:lnTo>
                    <a:lnTo>
                      <a:pt x="2327" y="1219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8" y="1182"/>
                    </a:lnTo>
                    <a:lnTo>
                      <a:pt x="2332" y="1144"/>
                    </a:lnTo>
                    <a:lnTo>
                      <a:pt x="2334" y="1123"/>
                    </a:lnTo>
                    <a:lnTo>
                      <a:pt x="2337" y="1085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42" y="1002"/>
                    </a:lnTo>
                    <a:lnTo>
                      <a:pt x="2344" y="979"/>
                    </a:lnTo>
                    <a:lnTo>
                      <a:pt x="2346" y="958"/>
                    </a:lnTo>
                    <a:lnTo>
                      <a:pt x="2348" y="936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51" y="868"/>
                    </a:lnTo>
                    <a:lnTo>
                      <a:pt x="2353" y="844"/>
                    </a:lnTo>
                    <a:lnTo>
                      <a:pt x="2354" y="821"/>
                    </a:lnTo>
                    <a:lnTo>
                      <a:pt x="2358" y="773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65" y="653"/>
                    </a:lnTo>
                    <a:lnTo>
                      <a:pt x="2367" y="630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8" y="583"/>
                    </a:lnTo>
                    <a:lnTo>
                      <a:pt x="2370" y="559"/>
                    </a:lnTo>
                    <a:lnTo>
                      <a:pt x="2372" y="538"/>
                    </a:lnTo>
                    <a:lnTo>
                      <a:pt x="2374" y="516"/>
                    </a:lnTo>
                    <a:lnTo>
                      <a:pt x="2377" y="474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81" y="415"/>
                    </a:lnTo>
                    <a:lnTo>
                      <a:pt x="2382" y="398"/>
                    </a:lnTo>
                    <a:lnTo>
                      <a:pt x="2387" y="351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96" y="271"/>
                    </a:lnTo>
                    <a:lnTo>
                      <a:pt x="2398" y="269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54"/>
                    </a:lnTo>
                    <a:lnTo>
                      <a:pt x="2400" y="247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3" y="234"/>
                    </a:lnTo>
                    <a:lnTo>
                      <a:pt x="2403" y="233"/>
                    </a:lnTo>
                    <a:lnTo>
                      <a:pt x="2407" y="219"/>
                    </a:lnTo>
                    <a:lnTo>
                      <a:pt x="2408" y="217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17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5" y="189"/>
                    </a:lnTo>
                    <a:lnTo>
                      <a:pt x="2415" y="188"/>
                    </a:lnTo>
                    <a:lnTo>
                      <a:pt x="2420" y="186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4" y="184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2" y="181"/>
                    </a:lnTo>
                    <a:lnTo>
                      <a:pt x="2414" y="186"/>
                    </a:lnTo>
                    <a:lnTo>
                      <a:pt x="2419" y="189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2" y="198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9" y="221"/>
                    </a:lnTo>
                    <a:lnTo>
                      <a:pt x="2429" y="222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40"/>
                    </a:lnTo>
                    <a:lnTo>
                      <a:pt x="2434" y="248"/>
                    </a:lnTo>
                    <a:lnTo>
                      <a:pt x="2436" y="255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30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0" y="344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66"/>
                    </a:lnTo>
                    <a:lnTo>
                      <a:pt x="2457" y="403"/>
                    </a:lnTo>
                    <a:lnTo>
                      <a:pt x="2460" y="43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57"/>
                    </a:lnTo>
                    <a:lnTo>
                      <a:pt x="2464" y="472"/>
                    </a:lnTo>
                    <a:lnTo>
                      <a:pt x="2467" y="500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63"/>
                    </a:lnTo>
                    <a:lnTo>
                      <a:pt x="2476" y="594"/>
                    </a:lnTo>
                    <a:lnTo>
                      <a:pt x="2479" y="629"/>
                    </a:lnTo>
                    <a:lnTo>
                      <a:pt x="2481" y="644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81"/>
                    </a:lnTo>
                    <a:lnTo>
                      <a:pt x="2486" y="715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811"/>
                    </a:lnTo>
                    <a:lnTo>
                      <a:pt x="2495" y="830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34"/>
                    </a:lnTo>
                    <a:lnTo>
                      <a:pt x="2504" y="955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90"/>
                    </a:lnTo>
                    <a:lnTo>
                      <a:pt x="2516" y="1139"/>
                    </a:lnTo>
                    <a:lnTo>
                      <a:pt x="2518" y="1162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57"/>
                    </a:lnTo>
                    <a:lnTo>
                      <a:pt x="2526" y="1306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419"/>
                    </a:lnTo>
                    <a:lnTo>
                      <a:pt x="2535" y="1439"/>
                    </a:lnTo>
                    <a:lnTo>
                      <a:pt x="2537" y="1459"/>
                    </a:lnTo>
                    <a:lnTo>
                      <a:pt x="2539" y="1479"/>
                    </a:lnTo>
                    <a:lnTo>
                      <a:pt x="2540" y="1498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33"/>
                    </a:lnTo>
                    <a:lnTo>
                      <a:pt x="2545" y="1564"/>
                    </a:lnTo>
                    <a:lnTo>
                      <a:pt x="2549" y="1592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27"/>
                    </a:lnTo>
                    <a:lnTo>
                      <a:pt x="2554" y="1637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58" y="1656"/>
                    </a:lnTo>
                    <a:lnTo>
                      <a:pt x="2559" y="1665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86"/>
                    </a:lnTo>
                    <a:lnTo>
                      <a:pt x="2566" y="1700"/>
                    </a:lnTo>
                    <a:lnTo>
                      <a:pt x="2566" y="1702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36"/>
                    </a:lnTo>
                    <a:lnTo>
                      <a:pt x="2580" y="1738"/>
                    </a:lnTo>
                    <a:lnTo>
                      <a:pt x="2585" y="1743"/>
                    </a:lnTo>
                    <a:lnTo>
                      <a:pt x="2591" y="1747"/>
                    </a:lnTo>
                    <a:lnTo>
                      <a:pt x="2594" y="1747"/>
                    </a:lnTo>
                    <a:lnTo>
                      <a:pt x="2594" y="1745"/>
                    </a:lnTo>
                    <a:lnTo>
                      <a:pt x="2599" y="1743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598" y="1745"/>
                    </a:lnTo>
                    <a:lnTo>
                      <a:pt x="2598" y="1743"/>
                    </a:lnTo>
                    <a:lnTo>
                      <a:pt x="2603" y="1742"/>
                    </a:lnTo>
                    <a:lnTo>
                      <a:pt x="2605" y="1740"/>
                    </a:lnTo>
                    <a:lnTo>
                      <a:pt x="2608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10" y="1729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13" y="1721"/>
                    </a:lnTo>
                    <a:lnTo>
                      <a:pt x="2617" y="1710"/>
                    </a:lnTo>
                    <a:lnTo>
                      <a:pt x="2618" y="1707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25" y="1669"/>
                    </a:lnTo>
                    <a:lnTo>
                      <a:pt x="2627" y="1660"/>
                    </a:lnTo>
                    <a:lnTo>
                      <a:pt x="2629" y="1658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43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32" y="1623"/>
                    </a:lnTo>
                    <a:lnTo>
                      <a:pt x="2637" y="1592"/>
                    </a:lnTo>
                    <a:lnTo>
                      <a:pt x="2639" y="159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0"/>
                    </a:lnTo>
                    <a:lnTo>
                      <a:pt x="2641" y="1570"/>
                    </a:lnTo>
                    <a:lnTo>
                      <a:pt x="2648" y="1521"/>
                    </a:lnTo>
                    <a:lnTo>
                      <a:pt x="2650" y="1507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5" y="1453"/>
                    </a:lnTo>
                    <a:lnTo>
                      <a:pt x="2657" y="1438"/>
                    </a:lnTo>
                    <a:lnTo>
                      <a:pt x="2658" y="1424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60" y="1394"/>
                    </a:lnTo>
                    <a:lnTo>
                      <a:pt x="2664" y="1363"/>
                    </a:lnTo>
                    <a:lnTo>
                      <a:pt x="2665" y="1346"/>
                    </a:lnTo>
                    <a:lnTo>
                      <a:pt x="2669" y="1314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76" y="1228"/>
                    </a:lnTo>
                    <a:lnTo>
                      <a:pt x="2677" y="1208"/>
                    </a:lnTo>
                    <a:lnTo>
                      <a:pt x="2679" y="1191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84" y="1115"/>
                    </a:lnTo>
                    <a:lnTo>
                      <a:pt x="2686" y="1094"/>
                    </a:lnTo>
                    <a:lnTo>
                      <a:pt x="2688" y="1075"/>
                    </a:lnTo>
                    <a:lnTo>
                      <a:pt x="2690" y="1054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3" y="991"/>
                    </a:lnTo>
                    <a:lnTo>
                      <a:pt x="2695" y="969"/>
                    </a:lnTo>
                    <a:lnTo>
                      <a:pt x="2697" y="948"/>
                    </a:lnTo>
                    <a:lnTo>
                      <a:pt x="2698" y="925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702" y="858"/>
                    </a:lnTo>
                    <a:lnTo>
                      <a:pt x="2703" y="833"/>
                    </a:lnTo>
                    <a:lnTo>
                      <a:pt x="2705" y="811"/>
                    </a:lnTo>
                    <a:lnTo>
                      <a:pt x="2707" y="787"/>
                    </a:lnTo>
                    <a:lnTo>
                      <a:pt x="2709" y="764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14" y="667"/>
                    </a:lnTo>
                    <a:lnTo>
                      <a:pt x="2716" y="644"/>
                    </a:lnTo>
                    <a:lnTo>
                      <a:pt x="2717" y="620"/>
                    </a:lnTo>
                    <a:lnTo>
                      <a:pt x="2719" y="597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21" y="550"/>
                    </a:lnTo>
                    <a:lnTo>
                      <a:pt x="2723" y="530"/>
                    </a:lnTo>
                    <a:lnTo>
                      <a:pt x="2724" y="507"/>
                    </a:lnTo>
                    <a:lnTo>
                      <a:pt x="2728" y="465"/>
                    </a:lnTo>
                    <a:lnTo>
                      <a:pt x="2730" y="446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5" y="375"/>
                    </a:lnTo>
                    <a:lnTo>
                      <a:pt x="2736" y="361"/>
                    </a:lnTo>
                    <a:lnTo>
                      <a:pt x="2738" y="346"/>
                    </a:lnTo>
                    <a:lnTo>
                      <a:pt x="2740" y="333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09"/>
                    </a:lnTo>
                    <a:lnTo>
                      <a:pt x="2742" y="309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45" y="278"/>
                    </a:lnTo>
                    <a:lnTo>
                      <a:pt x="2747" y="267"/>
                    </a:lnTo>
                    <a:lnTo>
                      <a:pt x="2749" y="266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7" y="221"/>
                    </a:lnTo>
                    <a:lnTo>
                      <a:pt x="2759" y="217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69" y="188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6" y="191"/>
                    </a:lnTo>
                    <a:lnTo>
                      <a:pt x="2766" y="189"/>
                    </a:lnTo>
                    <a:lnTo>
                      <a:pt x="2771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8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4" y="188"/>
                    </a:lnTo>
                    <a:lnTo>
                      <a:pt x="2769" y="191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6" y="188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4" y="184"/>
                    </a:lnTo>
                    <a:lnTo>
                      <a:pt x="2766" y="189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5" y="210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7"/>
                    </a:lnTo>
                    <a:lnTo>
                      <a:pt x="2785" y="254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30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1" y="352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87"/>
                    </a:lnTo>
                    <a:lnTo>
                      <a:pt x="2806" y="401"/>
                    </a:lnTo>
                    <a:lnTo>
                      <a:pt x="2808" y="413"/>
                    </a:lnTo>
                    <a:lnTo>
                      <a:pt x="2809" y="427"/>
                    </a:lnTo>
                    <a:lnTo>
                      <a:pt x="2811" y="439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83"/>
                    </a:lnTo>
                    <a:lnTo>
                      <a:pt x="2816" y="497"/>
                    </a:lnTo>
                    <a:lnTo>
                      <a:pt x="2818" y="512"/>
                    </a:lnTo>
                    <a:lnTo>
                      <a:pt x="2820" y="52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73"/>
                    </a:lnTo>
                    <a:lnTo>
                      <a:pt x="2825" y="590"/>
                    </a:lnTo>
                    <a:lnTo>
                      <a:pt x="2827" y="606"/>
                    </a:lnTo>
                    <a:lnTo>
                      <a:pt x="2828" y="623"/>
                    </a:lnTo>
                    <a:lnTo>
                      <a:pt x="2830" y="639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93"/>
                    </a:lnTo>
                    <a:lnTo>
                      <a:pt x="2835" y="710"/>
                    </a:lnTo>
                    <a:lnTo>
                      <a:pt x="2837" y="729"/>
                    </a:lnTo>
                    <a:lnTo>
                      <a:pt x="2839" y="747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25"/>
                    </a:lnTo>
                    <a:lnTo>
                      <a:pt x="2846" y="844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71"/>
                    </a:lnTo>
                    <a:lnTo>
                      <a:pt x="2856" y="991"/>
                    </a:lnTo>
                    <a:lnTo>
                      <a:pt x="2861" y="1059"/>
                    </a:lnTo>
                    <a:lnTo>
                      <a:pt x="2863" y="1083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30"/>
                    </a:lnTo>
                    <a:lnTo>
                      <a:pt x="2867" y="1155"/>
                    </a:lnTo>
                    <a:lnTo>
                      <a:pt x="2868" y="1177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73"/>
                    </a:lnTo>
                    <a:lnTo>
                      <a:pt x="2875" y="1297"/>
                    </a:lnTo>
                    <a:lnTo>
                      <a:pt x="2877" y="1320"/>
                    </a:lnTo>
                    <a:lnTo>
                      <a:pt x="2879" y="1344"/>
                    </a:lnTo>
                    <a:lnTo>
                      <a:pt x="2882" y="1389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31"/>
                    </a:lnTo>
                    <a:lnTo>
                      <a:pt x="2888" y="1472"/>
                    </a:lnTo>
                    <a:lnTo>
                      <a:pt x="2889" y="149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59"/>
                    </a:lnTo>
                    <a:lnTo>
                      <a:pt x="2898" y="1587"/>
                    </a:lnTo>
                    <a:lnTo>
                      <a:pt x="2903" y="1623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44"/>
                    </a:lnTo>
                    <a:lnTo>
                      <a:pt x="2910" y="1670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700"/>
                    </a:lnTo>
                    <a:lnTo>
                      <a:pt x="2922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4" y="1726"/>
                    </a:lnTo>
                    <a:lnTo>
                      <a:pt x="2927" y="1733"/>
                    </a:lnTo>
                    <a:lnTo>
                      <a:pt x="2927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31" y="1738"/>
                    </a:lnTo>
                    <a:lnTo>
                      <a:pt x="2931" y="1740"/>
                    </a:lnTo>
                    <a:lnTo>
                      <a:pt x="2934" y="1743"/>
                    </a:lnTo>
                    <a:lnTo>
                      <a:pt x="2940" y="1747"/>
                    </a:lnTo>
                    <a:lnTo>
                      <a:pt x="2945" y="1747"/>
                    </a:lnTo>
                    <a:lnTo>
                      <a:pt x="2945" y="1745"/>
                    </a:lnTo>
                    <a:lnTo>
                      <a:pt x="2950" y="1743"/>
                    </a:lnTo>
                    <a:lnTo>
                      <a:pt x="2957" y="1736"/>
                    </a:lnTo>
                    <a:lnTo>
                      <a:pt x="2960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2" y="1722"/>
                    </a:lnTo>
                    <a:lnTo>
                      <a:pt x="2969" y="1702"/>
                    </a:lnTo>
                    <a:lnTo>
                      <a:pt x="2971" y="1698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3" y="1679"/>
                    </a:lnTo>
                    <a:lnTo>
                      <a:pt x="2974" y="1670"/>
                    </a:lnTo>
                    <a:lnTo>
                      <a:pt x="2976" y="1663"/>
                    </a:lnTo>
                    <a:lnTo>
                      <a:pt x="2978" y="1655"/>
                    </a:lnTo>
                    <a:lnTo>
                      <a:pt x="2980" y="1653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37"/>
                    </a:lnTo>
                    <a:lnTo>
                      <a:pt x="2988" y="1585"/>
                    </a:lnTo>
                    <a:lnTo>
                      <a:pt x="2990" y="1584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63"/>
                    </a:lnTo>
                    <a:lnTo>
                      <a:pt x="2992" y="1563"/>
                    </a:lnTo>
                    <a:lnTo>
                      <a:pt x="2997" y="1526"/>
                    </a:lnTo>
                    <a:lnTo>
                      <a:pt x="2999" y="1512"/>
                    </a:lnTo>
                    <a:lnTo>
                      <a:pt x="3000" y="1500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7" y="1431"/>
                    </a:lnTo>
                    <a:lnTo>
                      <a:pt x="3011" y="1399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3" y="1370"/>
                    </a:lnTo>
                    <a:lnTo>
                      <a:pt x="3014" y="1353"/>
                    </a:lnTo>
                    <a:lnTo>
                      <a:pt x="3018" y="1321"/>
                    </a:lnTo>
                    <a:lnTo>
                      <a:pt x="3021" y="1287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6" y="1217"/>
                    </a:lnTo>
                    <a:lnTo>
                      <a:pt x="3028" y="1198"/>
                    </a:lnTo>
                    <a:lnTo>
                      <a:pt x="3030" y="1181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5" y="1104"/>
                    </a:lnTo>
                    <a:lnTo>
                      <a:pt x="3039" y="1063"/>
                    </a:lnTo>
                    <a:lnTo>
                      <a:pt x="3040" y="1044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2" y="1002"/>
                    </a:lnTo>
                    <a:lnTo>
                      <a:pt x="3044" y="979"/>
                    </a:lnTo>
                    <a:lnTo>
                      <a:pt x="3046" y="958"/>
                    </a:lnTo>
                    <a:lnTo>
                      <a:pt x="3051" y="891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2" y="846"/>
                    </a:lnTo>
                    <a:lnTo>
                      <a:pt x="3054" y="821"/>
                    </a:lnTo>
                    <a:lnTo>
                      <a:pt x="3056" y="799"/>
                    </a:lnTo>
                    <a:lnTo>
                      <a:pt x="3059" y="750"/>
                    </a:lnTo>
                    <a:lnTo>
                      <a:pt x="3061" y="728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5" y="655"/>
                    </a:lnTo>
                    <a:lnTo>
                      <a:pt x="3066" y="632"/>
                    </a:lnTo>
                    <a:lnTo>
                      <a:pt x="3068" y="608"/>
                    </a:lnTo>
                    <a:lnTo>
                      <a:pt x="3072" y="563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3" y="517"/>
                    </a:lnTo>
                    <a:lnTo>
                      <a:pt x="3079" y="455"/>
                    </a:lnTo>
                    <a:lnTo>
                      <a:pt x="3080" y="436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2" y="399"/>
                    </a:lnTo>
                    <a:lnTo>
                      <a:pt x="3087" y="352"/>
                    </a:lnTo>
                    <a:lnTo>
                      <a:pt x="3089" y="339"/>
                    </a:lnTo>
                    <a:lnTo>
                      <a:pt x="3091" y="326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99" y="255"/>
                    </a:lnTo>
                    <a:lnTo>
                      <a:pt x="3101" y="254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3" y="236"/>
                    </a:lnTo>
                    <a:lnTo>
                      <a:pt x="3103" y="234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10" y="212"/>
                    </a:lnTo>
                    <a:lnTo>
                      <a:pt x="3112" y="208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22" y="184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13" y="189"/>
                    </a:lnTo>
                    <a:lnTo>
                      <a:pt x="3118" y="188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8" y="191"/>
                    </a:lnTo>
                    <a:lnTo>
                      <a:pt x="3118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14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9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25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0" y="347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94"/>
                    </a:lnTo>
                    <a:lnTo>
                      <a:pt x="3157" y="408"/>
                    </a:lnTo>
                    <a:lnTo>
                      <a:pt x="3158" y="420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90"/>
                    </a:lnTo>
                    <a:lnTo>
                      <a:pt x="3167" y="505"/>
                    </a:lnTo>
                    <a:lnTo>
                      <a:pt x="3169" y="519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99"/>
                    </a:lnTo>
                    <a:lnTo>
                      <a:pt x="3178" y="615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21"/>
                    </a:lnTo>
                    <a:lnTo>
                      <a:pt x="3188" y="738"/>
                    </a:lnTo>
                    <a:lnTo>
                      <a:pt x="3193" y="795"/>
                    </a:lnTo>
                    <a:lnTo>
                      <a:pt x="3195" y="816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56"/>
                    </a:lnTo>
                    <a:lnTo>
                      <a:pt x="3198" y="875"/>
                    </a:lnTo>
                    <a:lnTo>
                      <a:pt x="3202" y="917"/>
                    </a:lnTo>
                    <a:lnTo>
                      <a:pt x="3204" y="939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83"/>
                    </a:lnTo>
                    <a:lnTo>
                      <a:pt x="3207" y="1004"/>
                    </a:lnTo>
                    <a:lnTo>
                      <a:pt x="3210" y="1049"/>
                    </a:lnTo>
                    <a:lnTo>
                      <a:pt x="3212" y="1073"/>
                    </a:lnTo>
                    <a:lnTo>
                      <a:pt x="3214" y="1096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43"/>
                    </a:lnTo>
                    <a:lnTo>
                      <a:pt x="3221" y="1215"/>
                    </a:lnTo>
                    <a:lnTo>
                      <a:pt x="3223" y="1238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309"/>
                    </a:lnTo>
                    <a:lnTo>
                      <a:pt x="3228" y="1333"/>
                    </a:lnTo>
                    <a:lnTo>
                      <a:pt x="3231" y="1379"/>
                    </a:lnTo>
                    <a:lnTo>
                      <a:pt x="3233" y="1399"/>
                    </a:lnTo>
                    <a:lnTo>
                      <a:pt x="3235" y="1422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64"/>
                    </a:lnTo>
                    <a:lnTo>
                      <a:pt x="3240" y="1502"/>
                    </a:lnTo>
                    <a:lnTo>
                      <a:pt x="3243" y="1537"/>
                    </a:lnTo>
                    <a:lnTo>
                      <a:pt x="3245" y="1552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82"/>
                    </a:lnTo>
                    <a:lnTo>
                      <a:pt x="3252" y="1618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50"/>
                    </a:lnTo>
                    <a:lnTo>
                      <a:pt x="3259" y="1667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703"/>
                    </a:lnTo>
                    <a:lnTo>
                      <a:pt x="3271" y="1719"/>
                    </a:lnTo>
                    <a:lnTo>
                      <a:pt x="3273" y="1719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6" y="1731"/>
                    </a:lnTo>
                    <a:lnTo>
                      <a:pt x="3278" y="1736"/>
                    </a:lnTo>
                    <a:lnTo>
                      <a:pt x="3285" y="1743"/>
                    </a:lnTo>
                    <a:lnTo>
                      <a:pt x="3290" y="1747"/>
                    </a:lnTo>
                    <a:lnTo>
                      <a:pt x="3294" y="1747"/>
                    </a:lnTo>
                    <a:lnTo>
                      <a:pt x="3294" y="1745"/>
                    </a:lnTo>
                    <a:lnTo>
                      <a:pt x="3299" y="1743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297" y="1745"/>
                    </a:lnTo>
                    <a:lnTo>
                      <a:pt x="3297" y="1743"/>
                    </a:lnTo>
                    <a:lnTo>
                      <a:pt x="3303" y="1742"/>
                    </a:lnTo>
                    <a:lnTo>
                      <a:pt x="3304" y="1740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8" y="1735"/>
                    </a:lnTo>
                    <a:lnTo>
                      <a:pt x="3311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3" y="1721"/>
                    </a:lnTo>
                    <a:lnTo>
                      <a:pt x="3316" y="1710"/>
                    </a:lnTo>
                    <a:lnTo>
                      <a:pt x="3316" y="1709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20" y="1698"/>
                    </a:lnTo>
                    <a:lnTo>
                      <a:pt x="3322" y="1695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3" y="1676"/>
                    </a:lnTo>
                    <a:lnTo>
                      <a:pt x="3330" y="1641"/>
                    </a:lnTo>
                    <a:lnTo>
                      <a:pt x="3332" y="1639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9" y="1580"/>
                    </a:lnTo>
                    <a:lnTo>
                      <a:pt x="3341" y="1580"/>
                    </a:lnTo>
                    <a:lnTo>
                      <a:pt x="3342" y="1568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8" y="1519"/>
                    </a:lnTo>
                    <a:lnTo>
                      <a:pt x="3349" y="1505"/>
                    </a:lnTo>
                    <a:lnTo>
                      <a:pt x="3351" y="1493"/>
                    </a:lnTo>
                    <a:lnTo>
                      <a:pt x="3353" y="1479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6" y="1438"/>
                    </a:lnTo>
                    <a:lnTo>
                      <a:pt x="3360" y="1406"/>
                    </a:lnTo>
                    <a:lnTo>
                      <a:pt x="3362" y="1393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5" y="1346"/>
                    </a:lnTo>
                    <a:lnTo>
                      <a:pt x="3367" y="1328"/>
                    </a:lnTo>
                    <a:lnTo>
                      <a:pt x="3369" y="1313"/>
                    </a:lnTo>
                    <a:lnTo>
                      <a:pt x="3372" y="1278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5" y="1226"/>
                    </a:lnTo>
                    <a:lnTo>
                      <a:pt x="3377" y="1207"/>
                    </a:lnTo>
                    <a:lnTo>
                      <a:pt x="3379" y="1189"/>
                    </a:lnTo>
                    <a:lnTo>
                      <a:pt x="3382" y="1151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6" y="1094"/>
                    </a:lnTo>
                    <a:lnTo>
                      <a:pt x="3393" y="1011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5" y="969"/>
                    </a:lnTo>
                    <a:lnTo>
                      <a:pt x="3398" y="924"/>
                    </a:lnTo>
                    <a:lnTo>
                      <a:pt x="3400" y="903"/>
                    </a:lnTo>
                    <a:lnTo>
                      <a:pt x="3401" y="879"/>
                    </a:lnTo>
                    <a:lnTo>
                      <a:pt x="3403" y="856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5" y="809"/>
                    </a:lnTo>
                    <a:lnTo>
                      <a:pt x="3407" y="787"/>
                    </a:lnTo>
                    <a:lnTo>
                      <a:pt x="3412" y="714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5" y="642"/>
                    </a:lnTo>
                    <a:lnTo>
                      <a:pt x="3417" y="620"/>
                    </a:lnTo>
                    <a:lnTo>
                      <a:pt x="3419" y="596"/>
                    </a:lnTo>
                    <a:lnTo>
                      <a:pt x="3422" y="550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8" y="465"/>
                    </a:lnTo>
                    <a:lnTo>
                      <a:pt x="3433" y="408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6" y="359"/>
                    </a:lnTo>
                    <a:lnTo>
                      <a:pt x="3440" y="332"/>
                    </a:lnTo>
                    <a:lnTo>
                      <a:pt x="3443" y="30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45" y="278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8" y="259"/>
                    </a:lnTo>
                    <a:lnTo>
                      <a:pt x="3450" y="252"/>
                    </a:lnTo>
                    <a:lnTo>
                      <a:pt x="3452" y="250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61" y="210"/>
                    </a:lnTo>
                    <a:lnTo>
                      <a:pt x="3462" y="207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9" y="189"/>
                    </a:lnTo>
                    <a:lnTo>
                      <a:pt x="3473" y="184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64" y="189"/>
                    </a:lnTo>
                    <a:lnTo>
                      <a:pt x="3469" y="188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7" y="189"/>
                    </a:lnTo>
                    <a:lnTo>
                      <a:pt x="3469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22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5" y="247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64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4" y="300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32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15"/>
                    </a:lnTo>
                    <a:lnTo>
                      <a:pt x="3509" y="429"/>
                    </a:lnTo>
                    <a:lnTo>
                      <a:pt x="3511" y="441"/>
                    </a:lnTo>
                    <a:lnTo>
                      <a:pt x="3514" y="469"/>
                    </a:lnTo>
                    <a:lnTo>
                      <a:pt x="3516" y="484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514"/>
                    </a:lnTo>
                    <a:lnTo>
                      <a:pt x="3520" y="528"/>
                    </a:lnTo>
                    <a:lnTo>
                      <a:pt x="3525" y="575"/>
                    </a:lnTo>
                    <a:lnTo>
                      <a:pt x="3527" y="592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25"/>
                    </a:lnTo>
                    <a:lnTo>
                      <a:pt x="3530" y="642"/>
                    </a:lnTo>
                    <a:lnTo>
                      <a:pt x="3532" y="658"/>
                    </a:lnTo>
                    <a:lnTo>
                      <a:pt x="3533" y="677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31"/>
                    </a:lnTo>
                    <a:lnTo>
                      <a:pt x="3539" y="748"/>
                    </a:lnTo>
                    <a:lnTo>
                      <a:pt x="3542" y="787"/>
                    </a:lnTo>
                    <a:lnTo>
                      <a:pt x="3544" y="807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66"/>
                    </a:lnTo>
                    <a:lnTo>
                      <a:pt x="3554" y="950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1016"/>
                    </a:lnTo>
                    <a:lnTo>
                      <a:pt x="3560" y="1040"/>
                    </a:lnTo>
                    <a:lnTo>
                      <a:pt x="3563" y="1085"/>
                    </a:lnTo>
                    <a:lnTo>
                      <a:pt x="3565" y="1110"/>
                    </a:lnTo>
                    <a:lnTo>
                      <a:pt x="3566" y="1132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81"/>
                    </a:lnTo>
                    <a:lnTo>
                      <a:pt x="3570" y="1203"/>
                    </a:lnTo>
                    <a:lnTo>
                      <a:pt x="3575" y="1276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323"/>
                    </a:lnTo>
                    <a:lnTo>
                      <a:pt x="3582" y="1391"/>
                    </a:lnTo>
                    <a:lnTo>
                      <a:pt x="3584" y="1412"/>
                    </a:lnTo>
                    <a:lnTo>
                      <a:pt x="3586" y="1434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74"/>
                    </a:lnTo>
                    <a:lnTo>
                      <a:pt x="3589" y="1493"/>
                    </a:lnTo>
                    <a:lnTo>
                      <a:pt x="3594" y="1545"/>
                    </a:lnTo>
                    <a:lnTo>
                      <a:pt x="3596" y="1561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89"/>
                    </a:lnTo>
                    <a:lnTo>
                      <a:pt x="3601" y="1613"/>
                    </a:lnTo>
                    <a:lnTo>
                      <a:pt x="3606" y="1644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62"/>
                    </a:lnTo>
                    <a:lnTo>
                      <a:pt x="3610" y="1670"/>
                    </a:lnTo>
                    <a:lnTo>
                      <a:pt x="3612" y="1677"/>
                    </a:lnTo>
                    <a:lnTo>
                      <a:pt x="3613" y="1686"/>
                    </a:lnTo>
                    <a:lnTo>
                      <a:pt x="3613" y="1688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7" y="1698"/>
                    </a:lnTo>
                    <a:lnTo>
                      <a:pt x="3617" y="1700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9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4" y="1726"/>
                    </a:lnTo>
                    <a:lnTo>
                      <a:pt x="3625" y="1726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7" y="1731"/>
                    </a:lnTo>
                    <a:lnTo>
                      <a:pt x="3631" y="1738"/>
                    </a:lnTo>
                    <a:lnTo>
                      <a:pt x="3631" y="1740"/>
                    </a:lnTo>
                    <a:lnTo>
                      <a:pt x="3634" y="1743"/>
                    </a:lnTo>
                    <a:lnTo>
                      <a:pt x="3639" y="1747"/>
                    </a:lnTo>
                    <a:lnTo>
                      <a:pt x="3645" y="1747"/>
                    </a:lnTo>
                    <a:lnTo>
                      <a:pt x="3645" y="1745"/>
                    </a:lnTo>
                    <a:lnTo>
                      <a:pt x="3650" y="1743"/>
                    </a:lnTo>
                    <a:lnTo>
                      <a:pt x="3657" y="1736"/>
                    </a:lnTo>
                    <a:lnTo>
                      <a:pt x="3664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7" y="1707"/>
                    </a:lnTo>
                    <a:lnTo>
                      <a:pt x="3667" y="1705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71" y="1695"/>
                    </a:lnTo>
                    <a:lnTo>
                      <a:pt x="3671" y="1693"/>
                    </a:lnTo>
                    <a:lnTo>
                      <a:pt x="3672" y="1686"/>
                    </a:lnTo>
                    <a:lnTo>
                      <a:pt x="3674" y="1684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0"/>
                    </a:lnTo>
                    <a:lnTo>
                      <a:pt x="3683" y="1627"/>
                    </a:lnTo>
                    <a:lnTo>
                      <a:pt x="3685" y="1625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6" y="1596"/>
                    </a:lnTo>
                    <a:lnTo>
                      <a:pt x="3688" y="1596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73"/>
                    </a:lnTo>
                    <a:lnTo>
                      <a:pt x="3691" y="1573"/>
                    </a:lnTo>
                    <a:lnTo>
                      <a:pt x="3693" y="1561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8" y="1512"/>
                    </a:lnTo>
                    <a:lnTo>
                      <a:pt x="3704" y="1471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7" y="1429"/>
                    </a:lnTo>
                    <a:lnTo>
                      <a:pt x="3709" y="1413"/>
                    </a:lnTo>
                    <a:lnTo>
                      <a:pt x="3711" y="1399"/>
                    </a:lnTo>
                    <a:lnTo>
                      <a:pt x="3714" y="1368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6" y="1335"/>
                    </a:lnTo>
                    <a:lnTo>
                      <a:pt x="3718" y="1320"/>
                    </a:lnTo>
                    <a:lnTo>
                      <a:pt x="3719" y="1302"/>
                    </a:lnTo>
                    <a:lnTo>
                      <a:pt x="3721" y="1287"/>
                    </a:lnTo>
                    <a:lnTo>
                      <a:pt x="3724" y="1252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8" y="1198"/>
                    </a:lnTo>
                    <a:lnTo>
                      <a:pt x="3733" y="1141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5" y="1103"/>
                    </a:lnTo>
                    <a:lnTo>
                      <a:pt x="3737" y="1082"/>
                    </a:lnTo>
                    <a:lnTo>
                      <a:pt x="3738" y="1063"/>
                    </a:lnTo>
                    <a:lnTo>
                      <a:pt x="3744" y="1000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5" y="957"/>
                    </a:lnTo>
                    <a:lnTo>
                      <a:pt x="3754" y="844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6" y="797"/>
                    </a:lnTo>
                    <a:lnTo>
                      <a:pt x="3759" y="748"/>
                    </a:lnTo>
                    <a:lnTo>
                      <a:pt x="3761" y="726"/>
                    </a:lnTo>
                    <a:lnTo>
                      <a:pt x="3764" y="677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6" y="630"/>
                    </a:lnTo>
                    <a:lnTo>
                      <a:pt x="3768" y="606"/>
                    </a:lnTo>
                    <a:lnTo>
                      <a:pt x="3775" y="516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7" y="474"/>
                    </a:lnTo>
                    <a:lnTo>
                      <a:pt x="3782" y="417"/>
                    </a:lnTo>
                    <a:lnTo>
                      <a:pt x="3783" y="399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5" y="366"/>
                    </a:lnTo>
                    <a:lnTo>
                      <a:pt x="3790" y="325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02"/>
                    </a:lnTo>
                    <a:lnTo>
                      <a:pt x="3794" y="300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801" y="247"/>
                    </a:lnTo>
                    <a:lnTo>
                      <a:pt x="3803" y="240"/>
                    </a:lnTo>
                    <a:lnTo>
                      <a:pt x="3804" y="238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29"/>
                    </a:lnTo>
                    <a:lnTo>
                      <a:pt x="3804" y="227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15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6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18" y="189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5"/>
                    </a:lnTo>
                    <a:lnTo>
                      <a:pt x="3825" y="205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26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4" y="243"/>
                    </a:lnTo>
                    <a:lnTo>
                      <a:pt x="3836" y="252"/>
                    </a:lnTo>
                    <a:lnTo>
                      <a:pt x="3837" y="259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76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47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22"/>
                    </a:lnTo>
                    <a:lnTo>
                      <a:pt x="3860" y="436"/>
                    </a:lnTo>
                    <a:lnTo>
                      <a:pt x="3862" y="448"/>
                    </a:lnTo>
                    <a:lnTo>
                      <a:pt x="3863" y="462"/>
                    </a:lnTo>
                    <a:lnTo>
                      <a:pt x="3865" y="477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21"/>
                    </a:lnTo>
                    <a:lnTo>
                      <a:pt x="3876" y="583"/>
                    </a:lnTo>
                    <a:lnTo>
                      <a:pt x="3877" y="601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34"/>
                    </a:lnTo>
                    <a:lnTo>
                      <a:pt x="3886" y="703"/>
                    </a:lnTo>
                    <a:lnTo>
                      <a:pt x="3888" y="722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59"/>
                    </a:lnTo>
                    <a:lnTo>
                      <a:pt x="3893" y="797"/>
                    </a:lnTo>
                    <a:lnTo>
                      <a:pt x="3895" y="818"/>
                    </a:lnTo>
                    <a:lnTo>
                      <a:pt x="3896" y="837"/>
                    </a:lnTo>
                    <a:lnTo>
                      <a:pt x="3898" y="858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98"/>
                    </a:lnTo>
                    <a:lnTo>
                      <a:pt x="3902" y="919"/>
                    </a:lnTo>
                    <a:lnTo>
                      <a:pt x="3903" y="941"/>
                    </a:lnTo>
                    <a:lnTo>
                      <a:pt x="3905" y="962"/>
                    </a:lnTo>
                    <a:lnTo>
                      <a:pt x="3907" y="985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28"/>
                    </a:lnTo>
                    <a:lnTo>
                      <a:pt x="3910" y="1050"/>
                    </a:lnTo>
                    <a:lnTo>
                      <a:pt x="3912" y="1075"/>
                    </a:lnTo>
                    <a:lnTo>
                      <a:pt x="3914" y="1097"/>
                    </a:lnTo>
                    <a:lnTo>
                      <a:pt x="3915" y="1122"/>
                    </a:lnTo>
                    <a:lnTo>
                      <a:pt x="3917" y="1144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93"/>
                    </a:lnTo>
                    <a:lnTo>
                      <a:pt x="3922" y="1241"/>
                    </a:lnTo>
                    <a:lnTo>
                      <a:pt x="3924" y="1264"/>
                    </a:lnTo>
                    <a:lnTo>
                      <a:pt x="3926" y="1288"/>
                    </a:lnTo>
                    <a:lnTo>
                      <a:pt x="3928" y="1311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58"/>
                    </a:lnTo>
                    <a:lnTo>
                      <a:pt x="3933" y="1403"/>
                    </a:lnTo>
                    <a:lnTo>
                      <a:pt x="3938" y="1465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502"/>
                    </a:lnTo>
                    <a:lnTo>
                      <a:pt x="3942" y="1521"/>
                    </a:lnTo>
                    <a:lnTo>
                      <a:pt x="3943" y="1537"/>
                    </a:lnTo>
                    <a:lnTo>
                      <a:pt x="3945" y="155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608"/>
                    </a:lnTo>
                    <a:lnTo>
                      <a:pt x="3952" y="1620"/>
                    </a:lnTo>
                    <a:lnTo>
                      <a:pt x="3955" y="1641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67"/>
                    </a:lnTo>
                    <a:lnTo>
                      <a:pt x="3961" y="1674"/>
                    </a:lnTo>
                    <a:lnTo>
                      <a:pt x="3962" y="1682"/>
                    </a:lnTo>
                    <a:lnTo>
                      <a:pt x="3964" y="1689"/>
                    </a:lnTo>
                    <a:lnTo>
                      <a:pt x="3964" y="1691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8" y="1702"/>
                    </a:lnTo>
                    <a:lnTo>
                      <a:pt x="3968" y="1703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14"/>
                    </a:lnTo>
                    <a:lnTo>
                      <a:pt x="3973" y="1724"/>
                    </a:lnTo>
                    <a:lnTo>
                      <a:pt x="3974" y="1724"/>
                    </a:lnTo>
                    <a:lnTo>
                      <a:pt x="3980" y="1735"/>
                    </a:lnTo>
                    <a:lnTo>
                      <a:pt x="3980" y="1736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0" y="1735"/>
                    </a:lnTo>
                    <a:lnTo>
                      <a:pt x="3981" y="1740"/>
                    </a:lnTo>
                    <a:lnTo>
                      <a:pt x="3985" y="1743"/>
                    </a:lnTo>
                    <a:lnTo>
                      <a:pt x="3990" y="1747"/>
                    </a:lnTo>
                    <a:lnTo>
                      <a:pt x="3995" y="1747"/>
                    </a:lnTo>
                    <a:lnTo>
                      <a:pt x="3995" y="1745"/>
                    </a:lnTo>
                    <a:lnTo>
                      <a:pt x="4001" y="1743"/>
                    </a:lnTo>
                    <a:lnTo>
                      <a:pt x="4004" y="1740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7" y="1735"/>
                    </a:lnTo>
                    <a:lnTo>
                      <a:pt x="4013" y="1724"/>
                    </a:lnTo>
                    <a:lnTo>
                      <a:pt x="4014" y="1719"/>
                    </a:lnTo>
                    <a:lnTo>
                      <a:pt x="4016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0"/>
                    </a:lnTo>
                    <a:lnTo>
                      <a:pt x="4016" y="1709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20" y="1698"/>
                    </a:lnTo>
                    <a:lnTo>
                      <a:pt x="4020" y="1696"/>
                    </a:lnTo>
                    <a:lnTo>
                      <a:pt x="4023" y="1682"/>
                    </a:lnTo>
                    <a:lnTo>
                      <a:pt x="4025" y="1681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67"/>
                    </a:lnTo>
                    <a:lnTo>
                      <a:pt x="4030" y="1641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34" y="1622"/>
                    </a:lnTo>
                    <a:lnTo>
                      <a:pt x="4035" y="1620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7" y="1590"/>
                    </a:lnTo>
                    <a:lnTo>
                      <a:pt x="4039" y="1590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68"/>
                    </a:lnTo>
                    <a:lnTo>
                      <a:pt x="4042" y="1568"/>
                    </a:lnTo>
                    <a:lnTo>
                      <a:pt x="4046" y="1544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7" y="1518"/>
                    </a:lnTo>
                    <a:lnTo>
                      <a:pt x="4049" y="1505"/>
                    </a:lnTo>
                    <a:lnTo>
                      <a:pt x="4056" y="1450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8" y="1422"/>
                    </a:lnTo>
                    <a:lnTo>
                      <a:pt x="4065" y="1360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7" y="1328"/>
                    </a:lnTo>
                    <a:lnTo>
                      <a:pt x="4070" y="1294"/>
                    </a:lnTo>
                    <a:lnTo>
                      <a:pt x="4072" y="1278"/>
                    </a:lnTo>
                    <a:lnTo>
                      <a:pt x="4073" y="1261"/>
                    </a:lnTo>
                    <a:lnTo>
                      <a:pt x="4075" y="1241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7" y="1207"/>
                    </a:lnTo>
                    <a:lnTo>
                      <a:pt x="4080" y="1169"/>
                    </a:lnTo>
                    <a:lnTo>
                      <a:pt x="4082" y="1151"/>
                    </a:lnTo>
                    <a:lnTo>
                      <a:pt x="4084" y="1130"/>
                    </a:lnTo>
                    <a:lnTo>
                      <a:pt x="4086" y="1111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7" y="1071"/>
                    </a:lnTo>
                    <a:lnTo>
                      <a:pt x="4089" y="1052"/>
                    </a:lnTo>
                    <a:lnTo>
                      <a:pt x="4093" y="1011"/>
                    </a:lnTo>
                    <a:lnTo>
                      <a:pt x="4094" y="988"/>
                    </a:lnTo>
                    <a:lnTo>
                      <a:pt x="4096" y="967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8" y="924"/>
                    </a:lnTo>
                    <a:lnTo>
                      <a:pt x="4101" y="879"/>
                    </a:lnTo>
                    <a:lnTo>
                      <a:pt x="4103" y="854"/>
                    </a:lnTo>
                    <a:lnTo>
                      <a:pt x="4106" y="809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10" y="736"/>
                    </a:lnTo>
                    <a:lnTo>
                      <a:pt x="4112" y="714"/>
                    </a:lnTo>
                    <a:lnTo>
                      <a:pt x="4115" y="665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7" y="618"/>
                    </a:lnTo>
                    <a:lnTo>
                      <a:pt x="4119" y="594"/>
                    </a:lnTo>
                    <a:lnTo>
                      <a:pt x="4122" y="549"/>
                    </a:lnTo>
                    <a:lnTo>
                      <a:pt x="4124" y="528"/>
                    </a:lnTo>
                    <a:lnTo>
                      <a:pt x="4126" y="505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7" y="464"/>
                    </a:lnTo>
                    <a:lnTo>
                      <a:pt x="4131" y="425"/>
                    </a:lnTo>
                    <a:lnTo>
                      <a:pt x="4134" y="391"/>
                    </a:lnTo>
                    <a:lnTo>
                      <a:pt x="4136" y="375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9" y="332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5" y="287"/>
                    </a:lnTo>
                    <a:lnTo>
                      <a:pt x="4146" y="285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8" y="259"/>
                    </a:lnTo>
                    <a:lnTo>
                      <a:pt x="4150" y="252"/>
                    </a:lnTo>
                    <a:lnTo>
                      <a:pt x="4152" y="243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5" y="233"/>
                    </a:lnTo>
                    <a:lnTo>
                      <a:pt x="4157" y="229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65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71" y="193"/>
                    </a:lnTo>
                    <a:lnTo>
                      <a:pt x="4171" y="194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1" y="194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33"/>
                    </a:lnTo>
                    <a:lnTo>
                      <a:pt x="4183" y="240"/>
                    </a:lnTo>
                    <a:lnTo>
                      <a:pt x="4185" y="248"/>
                    </a:lnTo>
                    <a:lnTo>
                      <a:pt x="4186" y="255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81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54"/>
                    </a:lnTo>
                    <a:lnTo>
                      <a:pt x="4209" y="415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43"/>
                    </a:lnTo>
                    <a:lnTo>
                      <a:pt x="4216" y="484"/>
                    </a:lnTo>
                    <a:lnTo>
                      <a:pt x="4218" y="500"/>
                    </a:lnTo>
                    <a:lnTo>
                      <a:pt x="4219" y="514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45"/>
                    </a:lnTo>
                    <a:lnTo>
                      <a:pt x="4226" y="592"/>
                    </a:lnTo>
                    <a:lnTo>
                      <a:pt x="4228" y="609"/>
                    </a:lnTo>
                    <a:lnTo>
                      <a:pt x="4230" y="625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60"/>
                    </a:lnTo>
                    <a:lnTo>
                      <a:pt x="4233" y="677"/>
                    </a:lnTo>
                    <a:lnTo>
                      <a:pt x="4235" y="696"/>
                    </a:lnTo>
                    <a:lnTo>
                      <a:pt x="4237" y="714"/>
                    </a:lnTo>
                    <a:lnTo>
                      <a:pt x="4238" y="733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69"/>
                    </a:lnTo>
                    <a:lnTo>
                      <a:pt x="4244" y="807"/>
                    </a:lnTo>
                    <a:lnTo>
                      <a:pt x="4245" y="828"/>
                    </a:lnTo>
                    <a:lnTo>
                      <a:pt x="4247" y="84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910"/>
                    </a:lnTo>
                    <a:lnTo>
                      <a:pt x="4254" y="952"/>
                    </a:lnTo>
                    <a:lnTo>
                      <a:pt x="4258" y="997"/>
                    </a:lnTo>
                    <a:lnTo>
                      <a:pt x="4259" y="1017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64"/>
                    </a:lnTo>
                    <a:lnTo>
                      <a:pt x="4263" y="1087"/>
                    </a:lnTo>
                    <a:lnTo>
                      <a:pt x="4264" y="1111"/>
                    </a:lnTo>
                    <a:lnTo>
                      <a:pt x="4266" y="1134"/>
                    </a:lnTo>
                    <a:lnTo>
                      <a:pt x="4270" y="1182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29"/>
                    </a:lnTo>
                    <a:lnTo>
                      <a:pt x="4275" y="1278"/>
                    </a:lnTo>
                    <a:lnTo>
                      <a:pt x="4277" y="1301"/>
                    </a:lnTo>
                    <a:lnTo>
                      <a:pt x="4278" y="1325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93"/>
                    </a:lnTo>
                    <a:lnTo>
                      <a:pt x="4289" y="1476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512"/>
                    </a:lnTo>
                    <a:lnTo>
                      <a:pt x="4292" y="1530"/>
                    </a:lnTo>
                    <a:lnTo>
                      <a:pt x="4297" y="1577"/>
                    </a:lnTo>
                    <a:lnTo>
                      <a:pt x="4299" y="1589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13"/>
                    </a:lnTo>
                    <a:lnTo>
                      <a:pt x="4303" y="1625"/>
                    </a:lnTo>
                    <a:lnTo>
                      <a:pt x="4304" y="1636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08" y="1655"/>
                    </a:lnTo>
                    <a:lnTo>
                      <a:pt x="4310" y="1663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9"/>
                    </a:lnTo>
                    <a:lnTo>
                      <a:pt x="4315" y="1693"/>
                    </a:lnTo>
                    <a:lnTo>
                      <a:pt x="4315" y="1695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8" y="1705"/>
                    </a:lnTo>
                    <a:lnTo>
                      <a:pt x="4318" y="1707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21"/>
                    </a:lnTo>
                    <a:lnTo>
                      <a:pt x="4324" y="1726"/>
                    </a:lnTo>
                    <a:lnTo>
                      <a:pt x="4325" y="1726"/>
                    </a:lnTo>
                    <a:lnTo>
                      <a:pt x="4329" y="1733"/>
                    </a:lnTo>
                    <a:lnTo>
                      <a:pt x="4329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2" y="1742"/>
                    </a:lnTo>
                    <a:lnTo>
                      <a:pt x="4334" y="1743"/>
                    </a:lnTo>
                    <a:lnTo>
                      <a:pt x="4339" y="1747"/>
                    </a:lnTo>
                    <a:lnTo>
                      <a:pt x="4346" y="1747"/>
                    </a:lnTo>
                    <a:lnTo>
                      <a:pt x="4346" y="1745"/>
                    </a:lnTo>
                    <a:lnTo>
                      <a:pt x="4351" y="1743"/>
                    </a:lnTo>
                    <a:lnTo>
                      <a:pt x="4353" y="1742"/>
                    </a:lnTo>
                    <a:lnTo>
                      <a:pt x="4356" y="1736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6"/>
                    </a:lnTo>
                    <a:lnTo>
                      <a:pt x="4363" y="1722"/>
                    </a:lnTo>
                    <a:lnTo>
                      <a:pt x="4365" y="1717"/>
                    </a:lnTo>
                    <a:lnTo>
                      <a:pt x="4367" y="1714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7"/>
                    </a:lnTo>
                    <a:lnTo>
                      <a:pt x="4367" y="1705"/>
                    </a:lnTo>
                    <a:lnTo>
                      <a:pt x="4376" y="1670"/>
                    </a:lnTo>
                    <a:lnTo>
                      <a:pt x="4377" y="1669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81" y="1636"/>
                    </a:lnTo>
                    <a:lnTo>
                      <a:pt x="4386" y="1604"/>
                    </a:lnTo>
                    <a:lnTo>
                      <a:pt x="4388" y="1603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84"/>
                    </a:lnTo>
                    <a:lnTo>
                      <a:pt x="4389" y="1584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61"/>
                    </a:lnTo>
                    <a:lnTo>
                      <a:pt x="4393" y="1561"/>
                    </a:lnTo>
                    <a:lnTo>
                      <a:pt x="4396" y="1537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8" y="1511"/>
                    </a:lnTo>
                    <a:lnTo>
                      <a:pt x="4400" y="1498"/>
                    </a:lnTo>
                    <a:lnTo>
                      <a:pt x="4407" y="1443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9" y="1413"/>
                    </a:lnTo>
                    <a:lnTo>
                      <a:pt x="4417" y="1335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9" y="1302"/>
                    </a:lnTo>
                    <a:lnTo>
                      <a:pt x="4426" y="1233"/>
                    </a:lnTo>
                    <a:lnTo>
                      <a:pt x="4428" y="1214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36" y="1101"/>
                    </a:lnTo>
                    <a:lnTo>
                      <a:pt x="4438" y="1080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43" y="998"/>
                    </a:lnTo>
                    <a:lnTo>
                      <a:pt x="4445" y="976"/>
                    </a:lnTo>
                    <a:lnTo>
                      <a:pt x="4447" y="955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54" y="842"/>
                    </a:lnTo>
                    <a:lnTo>
                      <a:pt x="4455" y="818"/>
                    </a:lnTo>
                    <a:lnTo>
                      <a:pt x="4457" y="795"/>
                    </a:lnTo>
                    <a:lnTo>
                      <a:pt x="4442" y="794"/>
                    </a:lnTo>
                    <a:lnTo>
                      <a:pt x="4440" y="816"/>
                    </a:lnTo>
                    <a:lnTo>
                      <a:pt x="4438" y="840"/>
                    </a:lnTo>
                    <a:lnTo>
                      <a:pt x="4431" y="931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29" y="974"/>
                    </a:lnTo>
                    <a:lnTo>
                      <a:pt x="4428" y="997"/>
                    </a:lnTo>
                    <a:lnTo>
                      <a:pt x="4422" y="1059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1" y="1099"/>
                    </a:lnTo>
                    <a:lnTo>
                      <a:pt x="4412" y="1195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0" y="1231"/>
                    </a:lnTo>
                    <a:lnTo>
                      <a:pt x="4403" y="1301"/>
                    </a:lnTo>
                    <a:lnTo>
                      <a:pt x="4402" y="1316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393" y="1412"/>
                    </a:lnTo>
                    <a:lnTo>
                      <a:pt x="4391" y="1426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84" y="1497"/>
                    </a:lnTo>
                    <a:lnTo>
                      <a:pt x="4383" y="1509"/>
                    </a:lnTo>
                    <a:lnTo>
                      <a:pt x="4381" y="1523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76" y="1570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72" y="1592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2" y="1658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51" y="1707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3" y="1729"/>
                    </a:lnTo>
                    <a:lnTo>
                      <a:pt x="4341" y="1735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6" y="1735"/>
                    </a:lnTo>
                    <a:lnTo>
                      <a:pt x="4344" y="1735"/>
                    </a:lnTo>
                    <a:lnTo>
                      <a:pt x="4344" y="1731"/>
                    </a:lnTo>
                    <a:lnTo>
                      <a:pt x="4343" y="1728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7" y="1714"/>
                    </a:lnTo>
                    <a:lnTo>
                      <a:pt x="4336" y="1712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30" y="1695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7" y="1669"/>
                    </a:lnTo>
                    <a:lnTo>
                      <a:pt x="4325" y="1667"/>
                    </a:lnTo>
                    <a:lnTo>
                      <a:pt x="4324" y="1660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0" y="1643"/>
                    </a:lnTo>
                    <a:lnTo>
                      <a:pt x="4320" y="1641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7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17" y="1601"/>
                    </a:lnTo>
                    <a:lnTo>
                      <a:pt x="4315" y="1587"/>
                    </a:lnTo>
                    <a:lnTo>
                      <a:pt x="4313" y="1575"/>
                    </a:lnTo>
                    <a:lnTo>
                      <a:pt x="4308" y="1528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306" y="1493"/>
                    </a:lnTo>
                    <a:lnTo>
                      <a:pt x="4304" y="1474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97" y="1368"/>
                    </a:lnTo>
                    <a:lnTo>
                      <a:pt x="4294" y="1323"/>
                    </a:lnTo>
                    <a:lnTo>
                      <a:pt x="4292" y="1299"/>
                    </a:lnTo>
                    <a:lnTo>
                      <a:pt x="4291" y="1276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87" y="1203"/>
                    </a:lnTo>
                    <a:lnTo>
                      <a:pt x="4285" y="1181"/>
                    </a:lnTo>
                    <a:lnTo>
                      <a:pt x="4282" y="1132"/>
                    </a:lnTo>
                    <a:lnTo>
                      <a:pt x="4280" y="1110"/>
                    </a:lnTo>
                    <a:lnTo>
                      <a:pt x="4278" y="1085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77" y="1038"/>
                    </a:lnTo>
                    <a:lnTo>
                      <a:pt x="4275" y="1016"/>
                    </a:lnTo>
                    <a:lnTo>
                      <a:pt x="4273" y="995"/>
                    </a:lnTo>
                    <a:lnTo>
                      <a:pt x="4270" y="950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66" y="887"/>
                    </a:lnTo>
                    <a:lnTo>
                      <a:pt x="4263" y="846"/>
                    </a:lnTo>
                    <a:lnTo>
                      <a:pt x="4261" y="826"/>
                    </a:lnTo>
                    <a:lnTo>
                      <a:pt x="4259" y="806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56" y="748"/>
                    </a:lnTo>
                    <a:lnTo>
                      <a:pt x="4254" y="731"/>
                    </a:lnTo>
                    <a:lnTo>
                      <a:pt x="4252" y="712"/>
                    </a:lnTo>
                    <a:lnTo>
                      <a:pt x="4251" y="695"/>
                    </a:lnTo>
                    <a:lnTo>
                      <a:pt x="4249" y="675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47" y="641"/>
                    </a:lnTo>
                    <a:lnTo>
                      <a:pt x="4245" y="623"/>
                    </a:lnTo>
                    <a:lnTo>
                      <a:pt x="4244" y="608"/>
                    </a:lnTo>
                    <a:lnTo>
                      <a:pt x="4242" y="590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37" y="528"/>
                    </a:lnTo>
                    <a:lnTo>
                      <a:pt x="4235" y="512"/>
                    </a:lnTo>
                    <a:lnTo>
                      <a:pt x="4233" y="498"/>
                    </a:lnTo>
                    <a:lnTo>
                      <a:pt x="4231" y="483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26" y="427"/>
                    </a:lnTo>
                    <a:lnTo>
                      <a:pt x="4225" y="413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16" y="340"/>
                    </a:lnTo>
                    <a:lnTo>
                      <a:pt x="4214" y="340"/>
                    </a:lnTo>
                    <a:lnTo>
                      <a:pt x="4205" y="288"/>
                    </a:lnTo>
                    <a:lnTo>
                      <a:pt x="4205" y="287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5" y="271"/>
                    </a:lnTo>
                    <a:lnTo>
                      <a:pt x="4204" y="269"/>
                    </a:lnTo>
                    <a:lnTo>
                      <a:pt x="4200" y="252"/>
                    </a:lnTo>
                    <a:lnTo>
                      <a:pt x="4198" y="245"/>
                    </a:lnTo>
                    <a:lnTo>
                      <a:pt x="4197" y="236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7" y="226"/>
                    </a:lnTo>
                    <a:lnTo>
                      <a:pt x="4195" y="224"/>
                    </a:lnTo>
                    <a:lnTo>
                      <a:pt x="4193" y="217"/>
                    </a:lnTo>
                    <a:lnTo>
                      <a:pt x="4186" y="196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6" y="191"/>
                    </a:lnTo>
                    <a:lnTo>
                      <a:pt x="4185" y="191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2"/>
                    </a:lnTo>
                    <a:lnTo>
                      <a:pt x="4176" y="177"/>
                    </a:lnTo>
                    <a:lnTo>
                      <a:pt x="4171" y="175"/>
                    </a:lnTo>
                    <a:lnTo>
                      <a:pt x="4165" y="175"/>
                    </a:lnTo>
                    <a:lnTo>
                      <a:pt x="4160" y="177"/>
                    </a:lnTo>
                    <a:lnTo>
                      <a:pt x="4155" y="182"/>
                    </a:lnTo>
                    <a:lnTo>
                      <a:pt x="4155" y="184"/>
                    </a:lnTo>
                    <a:lnTo>
                      <a:pt x="4150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48" y="201"/>
                    </a:lnTo>
                    <a:lnTo>
                      <a:pt x="4148" y="200"/>
                    </a:lnTo>
                    <a:lnTo>
                      <a:pt x="4141" y="221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39" y="233"/>
                    </a:lnTo>
                    <a:lnTo>
                      <a:pt x="4138" y="240"/>
                    </a:lnTo>
                    <a:lnTo>
                      <a:pt x="4136" y="248"/>
                    </a:lnTo>
                    <a:lnTo>
                      <a:pt x="4134" y="255"/>
                    </a:lnTo>
                    <a:lnTo>
                      <a:pt x="4131" y="273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27" y="306"/>
                    </a:lnTo>
                    <a:lnTo>
                      <a:pt x="4124" y="330"/>
                    </a:lnTo>
                    <a:lnTo>
                      <a:pt x="4120" y="358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19" y="389"/>
                    </a:lnTo>
                    <a:lnTo>
                      <a:pt x="4115" y="424"/>
                    </a:lnTo>
                    <a:lnTo>
                      <a:pt x="4112" y="462"/>
                    </a:lnTo>
                    <a:lnTo>
                      <a:pt x="4110" y="483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08" y="526"/>
                    </a:lnTo>
                    <a:lnTo>
                      <a:pt x="4106" y="547"/>
                    </a:lnTo>
                    <a:lnTo>
                      <a:pt x="4103" y="592"/>
                    </a:lnTo>
                    <a:lnTo>
                      <a:pt x="4101" y="616"/>
                    </a:lnTo>
                    <a:lnTo>
                      <a:pt x="4100" y="639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096" y="712"/>
                    </a:lnTo>
                    <a:lnTo>
                      <a:pt x="4094" y="734"/>
                    </a:lnTo>
                    <a:lnTo>
                      <a:pt x="4091" y="783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87" y="853"/>
                    </a:lnTo>
                    <a:lnTo>
                      <a:pt x="4086" y="877"/>
                    </a:lnTo>
                    <a:lnTo>
                      <a:pt x="4082" y="922"/>
                    </a:lnTo>
                    <a:lnTo>
                      <a:pt x="4080" y="943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79" y="986"/>
                    </a:lnTo>
                    <a:lnTo>
                      <a:pt x="4077" y="1009"/>
                    </a:lnTo>
                    <a:lnTo>
                      <a:pt x="4073" y="1050"/>
                    </a:lnTo>
                    <a:lnTo>
                      <a:pt x="4072" y="1070"/>
                    </a:lnTo>
                    <a:lnTo>
                      <a:pt x="4070" y="109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68" y="1129"/>
                    </a:lnTo>
                    <a:lnTo>
                      <a:pt x="4067" y="1149"/>
                    </a:lnTo>
                    <a:lnTo>
                      <a:pt x="4065" y="1167"/>
                    </a:lnTo>
                    <a:lnTo>
                      <a:pt x="4061" y="1205"/>
                    </a:lnTo>
                    <a:lnTo>
                      <a:pt x="4060" y="1222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58" y="1259"/>
                    </a:lnTo>
                    <a:lnTo>
                      <a:pt x="4056" y="1276"/>
                    </a:lnTo>
                    <a:lnTo>
                      <a:pt x="4054" y="1292"/>
                    </a:lnTo>
                    <a:lnTo>
                      <a:pt x="4051" y="1327"/>
                    </a:lnTo>
                    <a:lnTo>
                      <a:pt x="4049" y="1342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42" y="1420"/>
                    </a:lnTo>
                    <a:lnTo>
                      <a:pt x="4040" y="1434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34" y="1504"/>
                    </a:lnTo>
                    <a:lnTo>
                      <a:pt x="4032" y="1516"/>
                    </a:lnTo>
                    <a:lnTo>
                      <a:pt x="4030" y="1530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25" y="1577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20" y="1610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18" y="1627"/>
                    </a:lnTo>
                    <a:lnTo>
                      <a:pt x="4018" y="1629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1" y="1663"/>
                    </a:lnTo>
                    <a:lnTo>
                      <a:pt x="4009" y="1670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04" y="1698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1" y="1710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4" y="1728"/>
                    </a:lnTo>
                    <a:lnTo>
                      <a:pt x="3994" y="1729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5" y="1733"/>
                    </a:lnTo>
                    <a:lnTo>
                      <a:pt x="3994" y="1733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5" y="1705"/>
                    </a:lnTo>
                    <a:lnTo>
                      <a:pt x="3983" y="1703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80" y="1691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6" y="1679"/>
                    </a:lnTo>
                    <a:lnTo>
                      <a:pt x="3974" y="1670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4" y="1656"/>
                    </a:lnTo>
                    <a:lnTo>
                      <a:pt x="3973" y="1655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6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66" y="1594"/>
                    </a:lnTo>
                    <a:lnTo>
                      <a:pt x="3961" y="1552"/>
                    </a:lnTo>
                    <a:lnTo>
                      <a:pt x="3959" y="1535"/>
                    </a:lnTo>
                    <a:lnTo>
                      <a:pt x="3957" y="1519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55" y="1483"/>
                    </a:lnTo>
                    <a:lnTo>
                      <a:pt x="3954" y="1464"/>
                    </a:lnTo>
                    <a:lnTo>
                      <a:pt x="3948" y="1401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45" y="1333"/>
                    </a:lnTo>
                    <a:lnTo>
                      <a:pt x="3943" y="1309"/>
                    </a:lnTo>
                    <a:lnTo>
                      <a:pt x="3942" y="1287"/>
                    </a:lnTo>
                    <a:lnTo>
                      <a:pt x="3940" y="1262"/>
                    </a:lnTo>
                    <a:lnTo>
                      <a:pt x="3938" y="1240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35" y="1167"/>
                    </a:lnTo>
                    <a:lnTo>
                      <a:pt x="3933" y="1143"/>
                    </a:lnTo>
                    <a:lnTo>
                      <a:pt x="3931" y="1120"/>
                    </a:lnTo>
                    <a:lnTo>
                      <a:pt x="3929" y="1096"/>
                    </a:lnTo>
                    <a:lnTo>
                      <a:pt x="3928" y="1073"/>
                    </a:lnTo>
                    <a:lnTo>
                      <a:pt x="3926" y="1049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24" y="1004"/>
                    </a:lnTo>
                    <a:lnTo>
                      <a:pt x="3922" y="983"/>
                    </a:lnTo>
                    <a:lnTo>
                      <a:pt x="3921" y="960"/>
                    </a:lnTo>
                    <a:lnTo>
                      <a:pt x="3919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15" y="875"/>
                    </a:lnTo>
                    <a:lnTo>
                      <a:pt x="3914" y="856"/>
                    </a:lnTo>
                    <a:lnTo>
                      <a:pt x="3912" y="835"/>
                    </a:lnTo>
                    <a:lnTo>
                      <a:pt x="3910" y="816"/>
                    </a:lnTo>
                    <a:lnTo>
                      <a:pt x="3909" y="795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905" y="738"/>
                    </a:lnTo>
                    <a:lnTo>
                      <a:pt x="3903" y="721"/>
                    </a:lnTo>
                    <a:lnTo>
                      <a:pt x="3902" y="701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95" y="615"/>
                    </a:lnTo>
                    <a:lnTo>
                      <a:pt x="3893" y="599"/>
                    </a:lnTo>
                    <a:lnTo>
                      <a:pt x="3891" y="582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84" y="504"/>
                    </a:lnTo>
                    <a:lnTo>
                      <a:pt x="3881" y="476"/>
                    </a:lnTo>
                    <a:lnTo>
                      <a:pt x="3879" y="460"/>
                    </a:lnTo>
                    <a:lnTo>
                      <a:pt x="3877" y="446"/>
                    </a:lnTo>
                    <a:lnTo>
                      <a:pt x="3876" y="434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74" y="40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65" y="335"/>
                    </a:lnTo>
                    <a:lnTo>
                      <a:pt x="3863" y="335"/>
                    </a:lnTo>
                    <a:lnTo>
                      <a:pt x="3855" y="283"/>
                    </a:lnTo>
                    <a:lnTo>
                      <a:pt x="3855" y="281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5" y="266"/>
                    </a:lnTo>
                    <a:lnTo>
                      <a:pt x="3853" y="264"/>
                    </a:lnTo>
                    <a:lnTo>
                      <a:pt x="3851" y="255"/>
                    </a:lnTo>
                    <a:lnTo>
                      <a:pt x="3849" y="248"/>
                    </a:lnTo>
                    <a:lnTo>
                      <a:pt x="3848" y="240"/>
                    </a:lnTo>
                    <a:lnTo>
                      <a:pt x="3844" y="226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4" y="215"/>
                    </a:lnTo>
                    <a:lnTo>
                      <a:pt x="3843" y="214"/>
                    </a:lnTo>
                    <a:lnTo>
                      <a:pt x="3839" y="203"/>
                    </a:lnTo>
                    <a:lnTo>
                      <a:pt x="3839" y="201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6" y="194"/>
                    </a:lnTo>
                    <a:lnTo>
                      <a:pt x="3836" y="193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4" y="188"/>
                    </a:lnTo>
                    <a:lnTo>
                      <a:pt x="3832" y="188"/>
                    </a:lnTo>
                    <a:lnTo>
                      <a:pt x="3830" y="182"/>
                    </a:lnTo>
                    <a:lnTo>
                      <a:pt x="3825" y="177"/>
                    </a:lnTo>
                    <a:lnTo>
                      <a:pt x="3820" y="175"/>
                    </a:lnTo>
                    <a:lnTo>
                      <a:pt x="3815" y="175"/>
                    </a:lnTo>
                    <a:lnTo>
                      <a:pt x="3810" y="177"/>
                    </a:lnTo>
                    <a:lnTo>
                      <a:pt x="3806" y="181"/>
                    </a:lnTo>
                    <a:lnTo>
                      <a:pt x="3806" y="182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1" y="189"/>
                    </a:lnTo>
                    <a:lnTo>
                      <a:pt x="3799" y="194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7" y="203"/>
                    </a:lnTo>
                    <a:lnTo>
                      <a:pt x="3797" y="201"/>
                    </a:lnTo>
                    <a:lnTo>
                      <a:pt x="3792" y="217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89" y="229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7" y="243"/>
                    </a:lnTo>
                    <a:lnTo>
                      <a:pt x="3780" y="278"/>
                    </a:lnTo>
                    <a:lnTo>
                      <a:pt x="3780" y="280"/>
                    </a:lnTo>
                    <a:lnTo>
                      <a:pt x="3778" y="29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77" y="311"/>
                    </a:lnTo>
                    <a:lnTo>
                      <a:pt x="3775" y="323"/>
                    </a:lnTo>
                    <a:lnTo>
                      <a:pt x="3770" y="365"/>
                    </a:lnTo>
                    <a:lnTo>
                      <a:pt x="3768" y="380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66" y="415"/>
                    </a:lnTo>
                    <a:lnTo>
                      <a:pt x="3761" y="472"/>
                    </a:lnTo>
                    <a:lnTo>
                      <a:pt x="3759" y="493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52" y="604"/>
                    </a:lnTo>
                    <a:lnTo>
                      <a:pt x="3751" y="629"/>
                    </a:lnTo>
                    <a:lnTo>
                      <a:pt x="3749" y="651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45" y="724"/>
                    </a:lnTo>
                    <a:lnTo>
                      <a:pt x="3744" y="747"/>
                    </a:lnTo>
                    <a:lnTo>
                      <a:pt x="3740" y="795"/>
                    </a:lnTo>
                    <a:lnTo>
                      <a:pt x="3738" y="818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30" y="955"/>
                    </a:lnTo>
                    <a:lnTo>
                      <a:pt x="3728" y="976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23" y="1061"/>
                    </a:lnTo>
                    <a:lnTo>
                      <a:pt x="3721" y="1080"/>
                    </a:lnTo>
                    <a:lnTo>
                      <a:pt x="3719" y="1101"/>
                    </a:lnTo>
                    <a:lnTo>
                      <a:pt x="3718" y="1120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12" y="1196"/>
                    </a:lnTo>
                    <a:lnTo>
                      <a:pt x="3709" y="1231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05" y="1285"/>
                    </a:lnTo>
                    <a:lnTo>
                      <a:pt x="3704" y="1301"/>
                    </a:lnTo>
                    <a:lnTo>
                      <a:pt x="3702" y="1318"/>
                    </a:lnTo>
                    <a:lnTo>
                      <a:pt x="3700" y="1333"/>
                    </a:lnTo>
                    <a:lnTo>
                      <a:pt x="3698" y="1351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695" y="1398"/>
                    </a:lnTo>
                    <a:lnTo>
                      <a:pt x="3693" y="1412"/>
                    </a:lnTo>
                    <a:lnTo>
                      <a:pt x="3691" y="1427"/>
                    </a:lnTo>
                    <a:lnTo>
                      <a:pt x="3688" y="1455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83" y="1511"/>
                    </a:lnTo>
                    <a:lnTo>
                      <a:pt x="3678" y="1547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74" y="1582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69" y="1615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0" y="1667"/>
                    </a:lnTo>
                    <a:lnTo>
                      <a:pt x="3658" y="1674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55" y="1695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48" y="1717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3" y="1729"/>
                    </a:lnTo>
                    <a:lnTo>
                      <a:pt x="3641" y="1729"/>
                    </a:lnTo>
                    <a:lnTo>
                      <a:pt x="3641" y="1726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4" y="1710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4" y="1702"/>
                    </a:lnTo>
                    <a:lnTo>
                      <a:pt x="3632" y="1700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9" y="1688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5" y="1674"/>
                    </a:lnTo>
                    <a:lnTo>
                      <a:pt x="3624" y="1667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4" y="1651"/>
                    </a:lnTo>
                    <a:lnTo>
                      <a:pt x="3622" y="1650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15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13" y="1573"/>
                    </a:lnTo>
                    <a:lnTo>
                      <a:pt x="3612" y="1559"/>
                    </a:lnTo>
                    <a:lnTo>
                      <a:pt x="3610" y="1544"/>
                    </a:lnTo>
                    <a:lnTo>
                      <a:pt x="3605" y="149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603" y="1452"/>
                    </a:lnTo>
                    <a:lnTo>
                      <a:pt x="3601" y="1432"/>
                    </a:lnTo>
                    <a:lnTo>
                      <a:pt x="3599" y="1410"/>
                    </a:lnTo>
                    <a:lnTo>
                      <a:pt x="3598" y="1389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92" y="1297"/>
                    </a:lnTo>
                    <a:lnTo>
                      <a:pt x="3591" y="1274"/>
                    </a:lnTo>
                    <a:lnTo>
                      <a:pt x="3586" y="1202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84" y="1155"/>
                    </a:lnTo>
                    <a:lnTo>
                      <a:pt x="3582" y="1130"/>
                    </a:lnTo>
                    <a:lnTo>
                      <a:pt x="3580" y="1108"/>
                    </a:lnTo>
                    <a:lnTo>
                      <a:pt x="3579" y="1083"/>
                    </a:lnTo>
                    <a:lnTo>
                      <a:pt x="3575" y="1038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73" y="993"/>
                    </a:lnTo>
                    <a:lnTo>
                      <a:pt x="3570" y="948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63" y="844"/>
                    </a:lnTo>
                    <a:lnTo>
                      <a:pt x="3560" y="806"/>
                    </a:lnTo>
                    <a:lnTo>
                      <a:pt x="3558" y="785"/>
                    </a:lnTo>
                    <a:lnTo>
                      <a:pt x="3554" y="747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53" y="710"/>
                    </a:lnTo>
                    <a:lnTo>
                      <a:pt x="3549" y="675"/>
                    </a:lnTo>
                    <a:lnTo>
                      <a:pt x="3547" y="656"/>
                    </a:lnTo>
                    <a:lnTo>
                      <a:pt x="3546" y="641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44" y="606"/>
                    </a:lnTo>
                    <a:lnTo>
                      <a:pt x="3542" y="590"/>
                    </a:lnTo>
                    <a:lnTo>
                      <a:pt x="3540" y="573"/>
                    </a:lnTo>
                    <a:lnTo>
                      <a:pt x="3535" y="526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33" y="497"/>
                    </a:lnTo>
                    <a:lnTo>
                      <a:pt x="3532" y="483"/>
                    </a:lnTo>
                    <a:lnTo>
                      <a:pt x="3530" y="467"/>
                    </a:lnTo>
                    <a:lnTo>
                      <a:pt x="3527" y="439"/>
                    </a:lnTo>
                    <a:lnTo>
                      <a:pt x="3525" y="427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23" y="399"/>
                    </a:lnTo>
                    <a:lnTo>
                      <a:pt x="3516" y="351"/>
                    </a:lnTo>
                    <a:lnTo>
                      <a:pt x="3514" y="351"/>
                    </a:lnTo>
                    <a:lnTo>
                      <a:pt x="3511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13" y="318"/>
                    </a:lnTo>
                    <a:lnTo>
                      <a:pt x="3511" y="318"/>
                    </a:lnTo>
                    <a:lnTo>
                      <a:pt x="3509" y="307"/>
                    </a:lnTo>
                    <a:lnTo>
                      <a:pt x="3509" y="306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6" y="288"/>
                    </a:lnTo>
                    <a:lnTo>
                      <a:pt x="3506" y="287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2" y="254"/>
                    </a:lnTo>
                    <a:lnTo>
                      <a:pt x="3500" y="252"/>
                    </a:lnTo>
                    <a:lnTo>
                      <a:pt x="3499" y="243"/>
                    </a:lnTo>
                    <a:lnTo>
                      <a:pt x="3494" y="222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4" y="214"/>
                    </a:lnTo>
                    <a:lnTo>
                      <a:pt x="3492" y="212"/>
                    </a:lnTo>
                    <a:lnTo>
                      <a:pt x="3487" y="196"/>
                    </a:lnTo>
                    <a:lnTo>
                      <a:pt x="3487" y="194"/>
                    </a:lnTo>
                    <a:lnTo>
                      <a:pt x="3483" y="188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3" y="186"/>
                    </a:lnTo>
                    <a:lnTo>
                      <a:pt x="3481" y="186"/>
                    </a:lnTo>
                    <a:lnTo>
                      <a:pt x="3480" y="181"/>
                    </a:lnTo>
                    <a:lnTo>
                      <a:pt x="3476" y="177"/>
                    </a:lnTo>
                    <a:lnTo>
                      <a:pt x="3471" y="175"/>
                    </a:lnTo>
                    <a:lnTo>
                      <a:pt x="3464" y="175"/>
                    </a:lnTo>
                    <a:lnTo>
                      <a:pt x="3459" y="177"/>
                    </a:lnTo>
                    <a:lnTo>
                      <a:pt x="3457" y="182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5" y="182"/>
                    </a:lnTo>
                    <a:lnTo>
                      <a:pt x="3455" y="184"/>
                    </a:lnTo>
                    <a:lnTo>
                      <a:pt x="3447" y="201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1" y="221"/>
                    </a:lnTo>
                    <a:lnTo>
                      <a:pt x="3436" y="241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4" y="255"/>
                    </a:lnTo>
                    <a:lnTo>
                      <a:pt x="3433" y="264"/>
                    </a:lnTo>
                    <a:lnTo>
                      <a:pt x="3433" y="266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29" y="283"/>
                    </a:lnTo>
                    <a:lnTo>
                      <a:pt x="3429" y="285"/>
                    </a:lnTo>
                    <a:lnTo>
                      <a:pt x="3428" y="295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24" y="330"/>
                    </a:lnTo>
                    <a:lnTo>
                      <a:pt x="3421" y="358"/>
                    </a:lnTo>
                    <a:lnTo>
                      <a:pt x="3417" y="389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12" y="464"/>
                    </a:lnTo>
                    <a:lnTo>
                      <a:pt x="3407" y="526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03" y="594"/>
                    </a:lnTo>
                    <a:lnTo>
                      <a:pt x="3401" y="618"/>
                    </a:lnTo>
                    <a:lnTo>
                      <a:pt x="3400" y="641"/>
                    </a:lnTo>
                    <a:lnTo>
                      <a:pt x="3396" y="689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391" y="785"/>
                    </a:lnTo>
                    <a:lnTo>
                      <a:pt x="3389" y="807"/>
                    </a:lnTo>
                    <a:lnTo>
                      <a:pt x="3388" y="832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86" y="877"/>
                    </a:lnTo>
                    <a:lnTo>
                      <a:pt x="3384" y="901"/>
                    </a:lnTo>
                    <a:lnTo>
                      <a:pt x="3382" y="922"/>
                    </a:lnTo>
                    <a:lnTo>
                      <a:pt x="3379" y="967"/>
                    </a:lnTo>
                    <a:lnTo>
                      <a:pt x="3377" y="988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70" y="1092"/>
                    </a:lnTo>
                    <a:lnTo>
                      <a:pt x="3367" y="1130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63" y="1188"/>
                    </a:lnTo>
                    <a:lnTo>
                      <a:pt x="3362" y="1205"/>
                    </a:lnTo>
                    <a:lnTo>
                      <a:pt x="3360" y="1224"/>
                    </a:lnTo>
                    <a:lnTo>
                      <a:pt x="3356" y="1259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53" y="1311"/>
                    </a:lnTo>
                    <a:lnTo>
                      <a:pt x="3351" y="1327"/>
                    </a:lnTo>
                    <a:lnTo>
                      <a:pt x="3349" y="1344"/>
                    </a:lnTo>
                    <a:lnTo>
                      <a:pt x="3346" y="1375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44" y="1405"/>
                    </a:lnTo>
                    <a:lnTo>
                      <a:pt x="3341" y="1436"/>
                    </a:lnTo>
                    <a:lnTo>
                      <a:pt x="3337" y="1464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36" y="1492"/>
                    </a:lnTo>
                    <a:lnTo>
                      <a:pt x="3334" y="1504"/>
                    </a:lnTo>
                    <a:lnTo>
                      <a:pt x="3332" y="1518"/>
                    </a:lnTo>
                    <a:lnTo>
                      <a:pt x="3327" y="1554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16" y="1630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09" y="1672"/>
                    </a:lnTo>
                    <a:lnTo>
                      <a:pt x="3306" y="1686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4" y="1698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6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4" y="1728"/>
                    </a:lnTo>
                    <a:lnTo>
                      <a:pt x="3294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6" y="1729"/>
                    </a:lnTo>
                    <a:lnTo>
                      <a:pt x="3290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92" y="1728"/>
                    </a:lnTo>
                    <a:lnTo>
                      <a:pt x="3290" y="1728"/>
                    </a:lnTo>
                    <a:lnTo>
                      <a:pt x="3290" y="1724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7" y="1717"/>
                    </a:lnTo>
                    <a:lnTo>
                      <a:pt x="3287" y="1715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2" y="1693"/>
                    </a:lnTo>
                    <a:lnTo>
                      <a:pt x="3280" y="1691"/>
                    </a:lnTo>
                    <a:lnTo>
                      <a:pt x="3273" y="1663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1" y="1637"/>
                    </a:lnTo>
                    <a:lnTo>
                      <a:pt x="3270" y="1637"/>
                    </a:lnTo>
                    <a:lnTo>
                      <a:pt x="3266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63" y="1564"/>
                    </a:lnTo>
                    <a:lnTo>
                      <a:pt x="3261" y="1551"/>
                    </a:lnTo>
                    <a:lnTo>
                      <a:pt x="3259" y="1535"/>
                    </a:lnTo>
                    <a:lnTo>
                      <a:pt x="3256" y="1500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52" y="1441"/>
                    </a:lnTo>
                    <a:lnTo>
                      <a:pt x="3250" y="1420"/>
                    </a:lnTo>
                    <a:lnTo>
                      <a:pt x="3249" y="1398"/>
                    </a:lnTo>
                    <a:lnTo>
                      <a:pt x="3247" y="1377"/>
                    </a:lnTo>
                    <a:lnTo>
                      <a:pt x="3243" y="1332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42" y="1285"/>
                    </a:lnTo>
                    <a:lnTo>
                      <a:pt x="3238" y="1236"/>
                    </a:lnTo>
                    <a:lnTo>
                      <a:pt x="3237" y="1214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31" y="1118"/>
                    </a:lnTo>
                    <a:lnTo>
                      <a:pt x="3230" y="1094"/>
                    </a:lnTo>
                    <a:lnTo>
                      <a:pt x="3228" y="1071"/>
                    </a:lnTo>
                    <a:lnTo>
                      <a:pt x="3226" y="1047"/>
                    </a:lnTo>
                    <a:lnTo>
                      <a:pt x="3223" y="1002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21" y="958"/>
                    </a:lnTo>
                    <a:lnTo>
                      <a:pt x="3219" y="938"/>
                    </a:lnTo>
                    <a:lnTo>
                      <a:pt x="3217" y="915"/>
                    </a:lnTo>
                    <a:lnTo>
                      <a:pt x="3214" y="873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12" y="833"/>
                    </a:lnTo>
                    <a:lnTo>
                      <a:pt x="3210" y="814"/>
                    </a:lnTo>
                    <a:lnTo>
                      <a:pt x="3209" y="794"/>
                    </a:lnTo>
                    <a:lnTo>
                      <a:pt x="3204" y="736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202" y="700"/>
                    </a:lnTo>
                    <a:lnTo>
                      <a:pt x="3193" y="613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91" y="580"/>
                    </a:lnTo>
                    <a:lnTo>
                      <a:pt x="3184" y="517"/>
                    </a:lnTo>
                    <a:lnTo>
                      <a:pt x="3183" y="504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81" y="474"/>
                    </a:lnTo>
                    <a:lnTo>
                      <a:pt x="3174" y="418"/>
                    </a:lnTo>
                    <a:lnTo>
                      <a:pt x="3172" y="406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71" y="380"/>
                    </a:lnTo>
                    <a:lnTo>
                      <a:pt x="3167" y="356"/>
                    </a:lnTo>
                    <a:lnTo>
                      <a:pt x="3165" y="356"/>
                    </a:lnTo>
                    <a:lnTo>
                      <a:pt x="3164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64" y="333"/>
                    </a:lnTo>
                    <a:lnTo>
                      <a:pt x="3162" y="333"/>
                    </a:lnTo>
                    <a:lnTo>
                      <a:pt x="3160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62" y="313"/>
                    </a:lnTo>
                    <a:lnTo>
                      <a:pt x="3160" y="313"/>
                    </a:lnTo>
                    <a:lnTo>
                      <a:pt x="3157" y="292"/>
                    </a:lnTo>
                    <a:lnTo>
                      <a:pt x="3157" y="290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1" y="248"/>
                    </a:lnTo>
                    <a:lnTo>
                      <a:pt x="3150" y="247"/>
                    </a:lnTo>
                    <a:lnTo>
                      <a:pt x="3143" y="219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41" y="205"/>
                    </a:lnTo>
                    <a:lnTo>
                      <a:pt x="3139" y="203"/>
                    </a:lnTo>
                    <a:lnTo>
                      <a:pt x="3138" y="198"/>
                    </a:lnTo>
                    <a:lnTo>
                      <a:pt x="3138" y="196"/>
                    </a:lnTo>
                    <a:lnTo>
                      <a:pt x="3132" y="186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1"/>
                    </a:lnTo>
                    <a:lnTo>
                      <a:pt x="3125" y="177"/>
                    </a:lnTo>
                    <a:lnTo>
                      <a:pt x="3120" y="175"/>
                    </a:lnTo>
                    <a:lnTo>
                      <a:pt x="3113" y="175"/>
                    </a:lnTo>
                    <a:lnTo>
                      <a:pt x="3108" y="177"/>
                    </a:lnTo>
                    <a:lnTo>
                      <a:pt x="3106" y="182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1"/>
                    </a:lnTo>
                    <a:lnTo>
                      <a:pt x="3106" y="182"/>
                    </a:lnTo>
                    <a:lnTo>
                      <a:pt x="3096" y="203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2" y="217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87" y="236"/>
                    </a:lnTo>
                    <a:lnTo>
                      <a:pt x="3085" y="245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0" y="278"/>
                    </a:lnTo>
                    <a:lnTo>
                      <a:pt x="3080" y="280"/>
                    </a:lnTo>
                    <a:lnTo>
                      <a:pt x="3077" y="300"/>
                    </a:lnTo>
                    <a:lnTo>
                      <a:pt x="3075" y="313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73" y="337"/>
                    </a:lnTo>
                    <a:lnTo>
                      <a:pt x="3072" y="351"/>
                    </a:lnTo>
                    <a:lnTo>
                      <a:pt x="3066" y="398"/>
                    </a:lnTo>
                    <a:lnTo>
                      <a:pt x="3065" y="417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63" y="453"/>
                    </a:lnTo>
                    <a:lnTo>
                      <a:pt x="3058" y="516"/>
                    </a:lnTo>
                    <a:lnTo>
                      <a:pt x="3056" y="538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52" y="606"/>
                    </a:lnTo>
                    <a:lnTo>
                      <a:pt x="3051" y="630"/>
                    </a:lnTo>
                    <a:lnTo>
                      <a:pt x="3049" y="653"/>
                    </a:lnTo>
                    <a:lnTo>
                      <a:pt x="3046" y="701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44" y="748"/>
                    </a:lnTo>
                    <a:lnTo>
                      <a:pt x="3040" y="797"/>
                    </a:lnTo>
                    <a:lnTo>
                      <a:pt x="3039" y="820"/>
                    </a:lnTo>
                    <a:lnTo>
                      <a:pt x="3037" y="844"/>
                    </a:lnTo>
                    <a:lnTo>
                      <a:pt x="3035" y="866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30" y="957"/>
                    </a:lnTo>
                    <a:lnTo>
                      <a:pt x="3028" y="978"/>
                    </a:lnTo>
                    <a:lnTo>
                      <a:pt x="3026" y="1000"/>
                    </a:lnTo>
                    <a:lnTo>
                      <a:pt x="3025" y="1021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23" y="1061"/>
                    </a:lnTo>
                    <a:lnTo>
                      <a:pt x="3019" y="1103"/>
                    </a:lnTo>
                    <a:lnTo>
                      <a:pt x="3014" y="1160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13" y="1196"/>
                    </a:lnTo>
                    <a:lnTo>
                      <a:pt x="3011" y="1215"/>
                    </a:lnTo>
                    <a:lnTo>
                      <a:pt x="3006" y="1268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02" y="1320"/>
                    </a:lnTo>
                    <a:lnTo>
                      <a:pt x="2999" y="1351"/>
                    </a:lnTo>
                    <a:lnTo>
                      <a:pt x="2997" y="1368"/>
                    </a:lnTo>
                    <a:lnTo>
                      <a:pt x="2995" y="1384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2992" y="1429"/>
                    </a:lnTo>
                    <a:lnTo>
                      <a:pt x="2985" y="1485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83" y="1511"/>
                    </a:lnTo>
                    <a:lnTo>
                      <a:pt x="2981" y="1524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74" y="1571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4" y="1643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2" y="1660"/>
                    </a:lnTo>
                    <a:lnTo>
                      <a:pt x="2960" y="1667"/>
                    </a:lnTo>
                    <a:lnTo>
                      <a:pt x="2959" y="1676"/>
                    </a:lnTo>
                    <a:lnTo>
                      <a:pt x="2955" y="1689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5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8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40" y="1721"/>
                    </a:lnTo>
                    <a:lnTo>
                      <a:pt x="2938" y="1721"/>
                    </a:lnTo>
                    <a:lnTo>
                      <a:pt x="2938" y="1717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31" y="1689"/>
                    </a:lnTo>
                    <a:lnTo>
                      <a:pt x="2929" y="1688"/>
                    </a:lnTo>
                    <a:lnTo>
                      <a:pt x="2924" y="1667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21" y="1632"/>
                    </a:lnTo>
                    <a:lnTo>
                      <a:pt x="2919" y="1632"/>
                    </a:lnTo>
                    <a:lnTo>
                      <a:pt x="2917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4" y="1585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10" y="1542"/>
                    </a:lnTo>
                    <a:lnTo>
                      <a:pt x="2905" y="1490"/>
                    </a:lnTo>
                    <a:lnTo>
                      <a:pt x="2903" y="1471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900" y="1408"/>
                    </a:lnTo>
                    <a:lnTo>
                      <a:pt x="2898" y="1387"/>
                    </a:lnTo>
                    <a:lnTo>
                      <a:pt x="2894" y="1342"/>
                    </a:lnTo>
                    <a:lnTo>
                      <a:pt x="2893" y="1318"/>
                    </a:lnTo>
                    <a:lnTo>
                      <a:pt x="2891" y="1295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9" y="1248"/>
                    </a:lnTo>
                    <a:lnTo>
                      <a:pt x="2884" y="1175"/>
                    </a:lnTo>
                    <a:lnTo>
                      <a:pt x="2882" y="1153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81" y="1104"/>
                    </a:lnTo>
                    <a:lnTo>
                      <a:pt x="2879" y="1082"/>
                    </a:lnTo>
                    <a:lnTo>
                      <a:pt x="2877" y="1057"/>
                    </a:lnTo>
                    <a:lnTo>
                      <a:pt x="2872" y="990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70" y="946"/>
                    </a:lnTo>
                    <a:lnTo>
                      <a:pt x="2861" y="842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60" y="802"/>
                    </a:lnTo>
                    <a:lnTo>
                      <a:pt x="2855" y="745"/>
                    </a:lnTo>
                    <a:lnTo>
                      <a:pt x="2853" y="728"/>
                    </a:lnTo>
                    <a:lnTo>
                      <a:pt x="2851" y="708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9" y="672"/>
                    </a:lnTo>
                    <a:lnTo>
                      <a:pt x="2846" y="637"/>
                    </a:lnTo>
                    <a:lnTo>
                      <a:pt x="2844" y="622"/>
                    </a:lnTo>
                    <a:lnTo>
                      <a:pt x="2842" y="604"/>
                    </a:lnTo>
                    <a:lnTo>
                      <a:pt x="2841" y="589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9" y="556"/>
                    </a:lnTo>
                    <a:lnTo>
                      <a:pt x="2835" y="524"/>
                    </a:lnTo>
                    <a:lnTo>
                      <a:pt x="2834" y="510"/>
                    </a:lnTo>
                    <a:lnTo>
                      <a:pt x="2832" y="495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30" y="465"/>
                    </a:lnTo>
                    <a:lnTo>
                      <a:pt x="2827" y="438"/>
                    </a:lnTo>
                    <a:lnTo>
                      <a:pt x="2825" y="425"/>
                    </a:lnTo>
                    <a:lnTo>
                      <a:pt x="2823" y="412"/>
                    </a:lnTo>
                    <a:lnTo>
                      <a:pt x="2822" y="399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20" y="373"/>
                    </a:lnTo>
                    <a:lnTo>
                      <a:pt x="2818" y="361"/>
                    </a:lnTo>
                    <a:lnTo>
                      <a:pt x="2816" y="361"/>
                    </a:lnTo>
                    <a:lnTo>
                      <a:pt x="2815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15" y="339"/>
                    </a:lnTo>
                    <a:lnTo>
                      <a:pt x="2813" y="339"/>
                    </a:lnTo>
                    <a:lnTo>
                      <a:pt x="2808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9" y="297"/>
                    </a:lnTo>
                    <a:lnTo>
                      <a:pt x="2808" y="297"/>
                    </a:lnTo>
                    <a:lnTo>
                      <a:pt x="2806" y="287"/>
                    </a:lnTo>
                    <a:lnTo>
                      <a:pt x="2806" y="285"/>
                    </a:lnTo>
                    <a:lnTo>
                      <a:pt x="2799" y="250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9" y="238"/>
                    </a:lnTo>
                    <a:lnTo>
                      <a:pt x="2797" y="236"/>
                    </a:lnTo>
                    <a:lnTo>
                      <a:pt x="2792" y="215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90" y="201"/>
                    </a:lnTo>
                    <a:lnTo>
                      <a:pt x="2789" y="201"/>
                    </a:lnTo>
                    <a:lnTo>
                      <a:pt x="2789" y="198"/>
                    </a:lnTo>
                    <a:lnTo>
                      <a:pt x="2782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80" y="182"/>
                    </a:lnTo>
                    <a:lnTo>
                      <a:pt x="2778" y="182"/>
                    </a:lnTo>
                    <a:lnTo>
                      <a:pt x="2776" y="177"/>
                    </a:lnTo>
                    <a:lnTo>
                      <a:pt x="2771" y="175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73" y="175"/>
                    </a:lnTo>
                    <a:lnTo>
                      <a:pt x="2768" y="174"/>
                    </a:lnTo>
                    <a:lnTo>
                      <a:pt x="2763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4" y="175"/>
                    </a:lnTo>
                    <a:lnTo>
                      <a:pt x="2759" y="177"/>
                    </a:lnTo>
                    <a:lnTo>
                      <a:pt x="2756" y="181"/>
                    </a:lnTo>
                    <a:lnTo>
                      <a:pt x="2754" y="186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47" y="201"/>
                    </a:lnTo>
                    <a:lnTo>
                      <a:pt x="2747" y="200"/>
                    </a:lnTo>
                    <a:lnTo>
                      <a:pt x="2743" y="210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2" y="221"/>
                    </a:lnTo>
                    <a:lnTo>
                      <a:pt x="2733" y="255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0" y="283"/>
                    </a:lnTo>
                    <a:lnTo>
                      <a:pt x="2730" y="285"/>
                    </a:lnTo>
                    <a:lnTo>
                      <a:pt x="2728" y="295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24" y="318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23" y="344"/>
                    </a:lnTo>
                    <a:lnTo>
                      <a:pt x="2721" y="359"/>
                    </a:lnTo>
                    <a:lnTo>
                      <a:pt x="2719" y="373"/>
                    </a:lnTo>
                    <a:lnTo>
                      <a:pt x="2714" y="42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12" y="464"/>
                    </a:lnTo>
                    <a:lnTo>
                      <a:pt x="2709" y="505"/>
                    </a:lnTo>
                    <a:lnTo>
                      <a:pt x="2707" y="528"/>
                    </a:lnTo>
                    <a:lnTo>
                      <a:pt x="2705" y="549"/>
                    </a:lnTo>
                    <a:lnTo>
                      <a:pt x="2703" y="573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02" y="618"/>
                    </a:lnTo>
                    <a:lnTo>
                      <a:pt x="2700" y="642"/>
                    </a:lnTo>
                    <a:lnTo>
                      <a:pt x="2698" y="665"/>
                    </a:lnTo>
                    <a:lnTo>
                      <a:pt x="2693" y="738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691" y="785"/>
                    </a:lnTo>
                    <a:lnTo>
                      <a:pt x="2690" y="809"/>
                    </a:lnTo>
                    <a:lnTo>
                      <a:pt x="2688" y="832"/>
                    </a:lnTo>
                    <a:lnTo>
                      <a:pt x="2686" y="856"/>
                    </a:lnTo>
                    <a:lnTo>
                      <a:pt x="2683" y="901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81" y="946"/>
                    </a:lnTo>
                    <a:lnTo>
                      <a:pt x="2679" y="967"/>
                    </a:lnTo>
                    <a:lnTo>
                      <a:pt x="2677" y="990"/>
                    </a:lnTo>
                    <a:lnTo>
                      <a:pt x="2674" y="1031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72" y="1073"/>
                    </a:lnTo>
                    <a:lnTo>
                      <a:pt x="2670" y="1092"/>
                    </a:lnTo>
                    <a:lnTo>
                      <a:pt x="2669" y="1113"/>
                    </a:lnTo>
                    <a:lnTo>
                      <a:pt x="2664" y="1170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62" y="1207"/>
                    </a:lnTo>
                    <a:lnTo>
                      <a:pt x="2660" y="1226"/>
                    </a:lnTo>
                    <a:lnTo>
                      <a:pt x="2653" y="1295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50" y="1344"/>
                    </a:lnTo>
                    <a:lnTo>
                      <a:pt x="2648" y="1361"/>
                    </a:lnTo>
                    <a:lnTo>
                      <a:pt x="2644" y="1393"/>
                    </a:lnTo>
                    <a:lnTo>
                      <a:pt x="2643" y="1406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41" y="1436"/>
                    </a:lnTo>
                    <a:lnTo>
                      <a:pt x="2639" y="1452"/>
                    </a:lnTo>
                    <a:lnTo>
                      <a:pt x="2634" y="1493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32" y="1519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24" y="1578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7" y="1629"/>
                    </a:lnTo>
                    <a:lnTo>
                      <a:pt x="2617" y="1630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3" y="1648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1" y="1665"/>
                    </a:lnTo>
                    <a:lnTo>
                      <a:pt x="2603" y="1700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8" y="1721"/>
                    </a:lnTo>
                    <a:lnTo>
                      <a:pt x="2598" y="1719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2"/>
                    </a:lnTo>
                    <a:lnTo>
                      <a:pt x="2596" y="1724"/>
                    </a:lnTo>
                    <a:lnTo>
                      <a:pt x="2592" y="1731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6" y="1729"/>
                    </a:lnTo>
                    <a:lnTo>
                      <a:pt x="2591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9" y="1719"/>
                    </a:lnTo>
                    <a:lnTo>
                      <a:pt x="2587" y="1717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8" y="1677"/>
                    </a:lnTo>
                    <a:lnTo>
                      <a:pt x="2577" y="1676"/>
                    </a:lnTo>
                    <a:lnTo>
                      <a:pt x="2573" y="1662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0" y="1644"/>
                    </a:lnTo>
                    <a:lnTo>
                      <a:pt x="2570" y="1643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6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68" y="1615"/>
                    </a:lnTo>
                    <a:lnTo>
                      <a:pt x="2565" y="1590"/>
                    </a:lnTo>
                    <a:lnTo>
                      <a:pt x="2561" y="1563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58" y="1514"/>
                    </a:lnTo>
                    <a:lnTo>
                      <a:pt x="2556" y="1497"/>
                    </a:lnTo>
                    <a:lnTo>
                      <a:pt x="2554" y="1478"/>
                    </a:lnTo>
                    <a:lnTo>
                      <a:pt x="2552" y="1457"/>
                    </a:lnTo>
                    <a:lnTo>
                      <a:pt x="2551" y="1438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9" y="1394"/>
                    </a:lnTo>
                    <a:lnTo>
                      <a:pt x="2542" y="1304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9" y="1233"/>
                    </a:lnTo>
                    <a:lnTo>
                      <a:pt x="2533" y="1160"/>
                    </a:lnTo>
                    <a:lnTo>
                      <a:pt x="2532" y="1137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28" y="1066"/>
                    </a:lnTo>
                    <a:lnTo>
                      <a:pt x="2519" y="953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18" y="912"/>
                    </a:lnTo>
                    <a:lnTo>
                      <a:pt x="2511" y="828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9" y="790"/>
                    </a:lnTo>
                    <a:lnTo>
                      <a:pt x="2502" y="714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9" y="660"/>
                    </a:lnTo>
                    <a:lnTo>
                      <a:pt x="2497" y="642"/>
                    </a:lnTo>
                    <a:lnTo>
                      <a:pt x="2495" y="627"/>
                    </a:lnTo>
                    <a:lnTo>
                      <a:pt x="2492" y="592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88" y="545"/>
                    </a:lnTo>
                    <a:lnTo>
                      <a:pt x="2483" y="498"/>
                    </a:lnTo>
                    <a:lnTo>
                      <a:pt x="2479" y="471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78" y="441"/>
                    </a:lnTo>
                    <a:lnTo>
                      <a:pt x="2476" y="429"/>
                    </a:lnTo>
                    <a:lnTo>
                      <a:pt x="2473" y="401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67" y="352"/>
                    </a:lnTo>
                    <a:lnTo>
                      <a:pt x="2466" y="352"/>
                    </a:lnTo>
                    <a:lnTo>
                      <a:pt x="2464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64" y="330"/>
                    </a:lnTo>
                    <a:lnTo>
                      <a:pt x="2462" y="330"/>
                    </a:lnTo>
                    <a:lnTo>
                      <a:pt x="2457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9" y="290"/>
                    </a:lnTo>
                    <a:lnTo>
                      <a:pt x="2457" y="290"/>
                    </a:lnTo>
                    <a:lnTo>
                      <a:pt x="2455" y="280"/>
                    </a:lnTo>
                    <a:lnTo>
                      <a:pt x="2455" y="278"/>
                    </a:lnTo>
                    <a:lnTo>
                      <a:pt x="2450" y="252"/>
                    </a:lnTo>
                    <a:lnTo>
                      <a:pt x="2448" y="245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8" y="231"/>
                    </a:lnTo>
                    <a:lnTo>
                      <a:pt x="2446" y="229"/>
                    </a:lnTo>
                    <a:lnTo>
                      <a:pt x="2445" y="222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41" y="210"/>
                    </a:lnTo>
                    <a:lnTo>
                      <a:pt x="2438" y="200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8" y="194"/>
                    </a:lnTo>
                    <a:lnTo>
                      <a:pt x="2436" y="194"/>
                    </a:lnTo>
                    <a:lnTo>
                      <a:pt x="2436" y="191"/>
                    </a:lnTo>
                    <a:lnTo>
                      <a:pt x="2431" y="181"/>
                    </a:lnTo>
                    <a:lnTo>
                      <a:pt x="2426" y="175"/>
                    </a:lnTo>
                    <a:lnTo>
                      <a:pt x="2420" y="174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6" y="181"/>
                    </a:lnTo>
                    <a:lnTo>
                      <a:pt x="2424" y="175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7" y="179"/>
                    </a:lnTo>
                    <a:lnTo>
                      <a:pt x="2426" y="179"/>
                    </a:lnTo>
                    <a:lnTo>
                      <a:pt x="2424" y="174"/>
                    </a:lnTo>
                    <a:lnTo>
                      <a:pt x="2419" y="172"/>
                    </a:lnTo>
                    <a:lnTo>
                      <a:pt x="2417" y="172"/>
                    </a:lnTo>
                    <a:lnTo>
                      <a:pt x="2412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4" y="174"/>
                    </a:lnTo>
                    <a:lnTo>
                      <a:pt x="2408" y="175"/>
                    </a:lnTo>
                    <a:lnTo>
                      <a:pt x="2405" y="179"/>
                    </a:lnTo>
                    <a:lnTo>
                      <a:pt x="2405" y="181"/>
                    </a:lnTo>
                    <a:lnTo>
                      <a:pt x="2401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396" y="201"/>
                    </a:lnTo>
                    <a:lnTo>
                      <a:pt x="2396" y="200"/>
                    </a:lnTo>
                    <a:lnTo>
                      <a:pt x="2393" y="210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87" y="234"/>
                    </a:lnTo>
                    <a:lnTo>
                      <a:pt x="2386" y="243"/>
                    </a:lnTo>
                    <a:lnTo>
                      <a:pt x="2384" y="250"/>
                    </a:lnTo>
                    <a:lnTo>
                      <a:pt x="2382" y="259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1" y="276"/>
                    </a:lnTo>
                    <a:lnTo>
                      <a:pt x="2381" y="278"/>
                    </a:lnTo>
                    <a:lnTo>
                      <a:pt x="2377" y="299"/>
                    </a:lnTo>
                    <a:lnTo>
                      <a:pt x="2372" y="335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67" y="396"/>
                    </a:lnTo>
                    <a:lnTo>
                      <a:pt x="2365" y="413"/>
                    </a:lnTo>
                    <a:lnTo>
                      <a:pt x="2361" y="451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58" y="514"/>
                    </a:lnTo>
                    <a:lnTo>
                      <a:pt x="2356" y="537"/>
                    </a:lnTo>
                    <a:lnTo>
                      <a:pt x="2354" y="557"/>
                    </a:lnTo>
                    <a:lnTo>
                      <a:pt x="2353" y="582"/>
                    </a:lnTo>
                    <a:lnTo>
                      <a:pt x="2351" y="604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49" y="651"/>
                    </a:lnTo>
                    <a:lnTo>
                      <a:pt x="2342" y="748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39" y="820"/>
                    </a:lnTo>
                    <a:lnTo>
                      <a:pt x="2337" y="842"/>
                    </a:lnTo>
                    <a:lnTo>
                      <a:pt x="2335" y="866"/>
                    </a:lnTo>
                    <a:lnTo>
                      <a:pt x="2332" y="912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0" y="957"/>
                    </a:lnTo>
                    <a:lnTo>
                      <a:pt x="2328" y="978"/>
                    </a:lnTo>
                    <a:lnTo>
                      <a:pt x="2327" y="1000"/>
                    </a:lnTo>
                    <a:lnTo>
                      <a:pt x="2321" y="106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18" y="1122"/>
                    </a:lnTo>
                    <a:lnTo>
                      <a:pt x="2316" y="1143"/>
                    </a:lnTo>
                    <a:lnTo>
                      <a:pt x="2313" y="1181"/>
                    </a:lnTo>
                    <a:lnTo>
                      <a:pt x="2311" y="1198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09" y="1236"/>
                    </a:lnTo>
                    <a:lnTo>
                      <a:pt x="2302" y="1306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1" y="1339"/>
                    </a:lnTo>
                    <a:lnTo>
                      <a:pt x="2299" y="1354"/>
                    </a:lnTo>
                    <a:lnTo>
                      <a:pt x="2297" y="1372"/>
                    </a:lnTo>
                    <a:lnTo>
                      <a:pt x="2295" y="1387"/>
                    </a:lnTo>
                    <a:lnTo>
                      <a:pt x="2294" y="1401"/>
                    </a:lnTo>
                    <a:lnTo>
                      <a:pt x="2292" y="1417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0" y="1446"/>
                    </a:lnTo>
                    <a:lnTo>
                      <a:pt x="2288" y="1462"/>
                    </a:lnTo>
                    <a:lnTo>
                      <a:pt x="2285" y="1490"/>
                    </a:lnTo>
                    <a:lnTo>
                      <a:pt x="2283" y="1502"/>
                    </a:lnTo>
                    <a:lnTo>
                      <a:pt x="2282" y="1516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0" y="1542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75" y="1577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71" y="1599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6" y="1637"/>
                    </a:lnTo>
                    <a:lnTo>
                      <a:pt x="2266" y="1639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2" y="1656"/>
                    </a:lnTo>
                    <a:lnTo>
                      <a:pt x="2261" y="1663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59" y="167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55" y="1693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52" y="1705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3" y="1729"/>
                    </a:lnTo>
                    <a:lnTo>
                      <a:pt x="2242" y="1735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7" y="1736"/>
                    </a:lnTo>
                    <a:lnTo>
                      <a:pt x="2245" y="1736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6" y="1710"/>
                    </a:lnTo>
                    <a:lnTo>
                      <a:pt x="2235" y="1709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9" y="1691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6" y="1679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6" y="1665"/>
                    </a:lnTo>
                    <a:lnTo>
                      <a:pt x="2224" y="1663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16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17" y="1604"/>
                    </a:lnTo>
                    <a:lnTo>
                      <a:pt x="2216" y="1592"/>
                    </a:lnTo>
                    <a:lnTo>
                      <a:pt x="2212" y="1564"/>
                    </a:lnTo>
                    <a:lnTo>
                      <a:pt x="2209" y="1533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207" y="1498"/>
                    </a:lnTo>
                    <a:lnTo>
                      <a:pt x="2205" y="1479"/>
                    </a:lnTo>
                    <a:lnTo>
                      <a:pt x="2203" y="1459"/>
                    </a:lnTo>
                    <a:lnTo>
                      <a:pt x="2202" y="1439"/>
                    </a:lnTo>
                    <a:lnTo>
                      <a:pt x="2200" y="1417"/>
                    </a:lnTo>
                    <a:lnTo>
                      <a:pt x="2198" y="1396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96" y="1351"/>
                    </a:lnTo>
                    <a:lnTo>
                      <a:pt x="2195" y="1328"/>
                    </a:lnTo>
                    <a:lnTo>
                      <a:pt x="2191" y="1280"/>
                    </a:lnTo>
                    <a:lnTo>
                      <a:pt x="2190" y="1257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86" y="1184"/>
                    </a:lnTo>
                    <a:lnTo>
                      <a:pt x="2181" y="1111"/>
                    </a:lnTo>
                    <a:lnTo>
                      <a:pt x="2179" y="1089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77" y="1042"/>
                    </a:lnTo>
                    <a:lnTo>
                      <a:pt x="2169" y="929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67" y="887"/>
                    </a:lnTo>
                    <a:lnTo>
                      <a:pt x="2162" y="825"/>
                    </a:lnTo>
                    <a:lnTo>
                      <a:pt x="2160" y="806"/>
                    </a:lnTo>
                    <a:lnTo>
                      <a:pt x="2158" y="785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57" y="747"/>
                    </a:lnTo>
                    <a:lnTo>
                      <a:pt x="2155" y="728"/>
                    </a:lnTo>
                    <a:lnTo>
                      <a:pt x="2153" y="710"/>
                    </a:lnTo>
                    <a:lnTo>
                      <a:pt x="2151" y="691"/>
                    </a:lnTo>
                    <a:lnTo>
                      <a:pt x="2150" y="674"/>
                    </a:lnTo>
                    <a:lnTo>
                      <a:pt x="2148" y="655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46" y="622"/>
                    </a:lnTo>
                    <a:lnTo>
                      <a:pt x="2143" y="587"/>
                    </a:lnTo>
                    <a:lnTo>
                      <a:pt x="2139" y="556"/>
                    </a:lnTo>
                    <a:lnTo>
                      <a:pt x="2137" y="538"/>
                    </a:lnTo>
                    <a:lnTo>
                      <a:pt x="2136" y="524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34" y="493"/>
                    </a:lnTo>
                    <a:lnTo>
                      <a:pt x="2132" y="479"/>
                    </a:lnTo>
                    <a:lnTo>
                      <a:pt x="2130" y="464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27" y="424"/>
                    </a:lnTo>
                    <a:lnTo>
                      <a:pt x="2125" y="410"/>
                    </a:lnTo>
                    <a:lnTo>
                      <a:pt x="2124" y="398"/>
                    </a:lnTo>
                    <a:lnTo>
                      <a:pt x="2122" y="384"/>
                    </a:lnTo>
                    <a:lnTo>
                      <a:pt x="2118" y="359"/>
                    </a:lnTo>
                    <a:lnTo>
                      <a:pt x="2117" y="359"/>
                    </a:lnTo>
                    <a:lnTo>
                      <a:pt x="2115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17" y="337"/>
                    </a:lnTo>
                    <a:lnTo>
                      <a:pt x="2115" y="337"/>
                    </a:lnTo>
                    <a:lnTo>
                      <a:pt x="2108" y="295"/>
                    </a:lnTo>
                    <a:lnTo>
                      <a:pt x="2108" y="293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4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106" y="267"/>
                    </a:lnTo>
                    <a:lnTo>
                      <a:pt x="2104" y="266"/>
                    </a:lnTo>
                    <a:lnTo>
                      <a:pt x="2103" y="257"/>
                    </a:lnTo>
                    <a:lnTo>
                      <a:pt x="2101" y="250"/>
                    </a:lnTo>
                    <a:lnTo>
                      <a:pt x="2099" y="241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6" y="217"/>
                    </a:lnTo>
                    <a:lnTo>
                      <a:pt x="2094" y="215"/>
                    </a:lnTo>
                    <a:lnTo>
                      <a:pt x="2089" y="200"/>
                    </a:lnTo>
                    <a:lnTo>
                      <a:pt x="2089" y="198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5" y="191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5" y="188"/>
                    </a:lnTo>
                    <a:lnTo>
                      <a:pt x="2084" y="188"/>
                    </a:lnTo>
                    <a:lnTo>
                      <a:pt x="2084" y="184"/>
                    </a:lnTo>
                    <a:lnTo>
                      <a:pt x="2082" y="181"/>
                    </a:lnTo>
                    <a:lnTo>
                      <a:pt x="2078" y="177"/>
                    </a:lnTo>
                    <a:lnTo>
                      <a:pt x="2073" y="175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5" y="175"/>
                    </a:lnTo>
                    <a:lnTo>
                      <a:pt x="2070" y="174"/>
                    </a:lnTo>
                    <a:lnTo>
                      <a:pt x="2066" y="174"/>
                    </a:lnTo>
                    <a:lnTo>
                      <a:pt x="2061" y="175"/>
                    </a:lnTo>
                    <a:lnTo>
                      <a:pt x="2054" y="182"/>
                    </a:lnTo>
                    <a:lnTo>
                      <a:pt x="2054" y="184"/>
                    </a:lnTo>
                    <a:lnTo>
                      <a:pt x="2051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49" y="198"/>
                    </a:lnTo>
                    <a:lnTo>
                      <a:pt x="2049" y="196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5" y="207"/>
                    </a:lnTo>
                    <a:lnTo>
                      <a:pt x="2045" y="205"/>
                    </a:lnTo>
                    <a:lnTo>
                      <a:pt x="2042" y="215"/>
                    </a:lnTo>
                    <a:lnTo>
                      <a:pt x="2040" y="222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35" y="248"/>
                    </a:lnTo>
                    <a:lnTo>
                      <a:pt x="2033" y="257"/>
                    </a:lnTo>
                    <a:lnTo>
                      <a:pt x="2032" y="264"/>
                    </a:lnTo>
                    <a:lnTo>
                      <a:pt x="2032" y="266"/>
                    </a:lnTo>
                    <a:lnTo>
                      <a:pt x="2030" y="276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26" y="306"/>
                    </a:lnTo>
                    <a:lnTo>
                      <a:pt x="2023" y="330"/>
                    </a:lnTo>
                    <a:lnTo>
                      <a:pt x="2021" y="344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19" y="372"/>
                    </a:lnTo>
                    <a:lnTo>
                      <a:pt x="2014" y="424"/>
                    </a:lnTo>
                    <a:lnTo>
                      <a:pt x="2011" y="462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07" y="524"/>
                    </a:lnTo>
                    <a:lnTo>
                      <a:pt x="2004" y="570"/>
                    </a:lnTo>
                    <a:lnTo>
                      <a:pt x="2002" y="594"/>
                    </a:lnTo>
                    <a:lnTo>
                      <a:pt x="2000" y="616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1990" y="787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88" y="833"/>
                    </a:lnTo>
                    <a:lnTo>
                      <a:pt x="1985" y="882"/>
                    </a:lnTo>
                    <a:lnTo>
                      <a:pt x="1979" y="950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78" y="993"/>
                    </a:lnTo>
                    <a:lnTo>
                      <a:pt x="1976" y="1016"/>
                    </a:lnTo>
                    <a:lnTo>
                      <a:pt x="1971" y="1078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69" y="1118"/>
                    </a:lnTo>
                    <a:lnTo>
                      <a:pt x="1962" y="1195"/>
                    </a:lnTo>
                    <a:lnTo>
                      <a:pt x="1960" y="1212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59" y="1248"/>
                    </a:lnTo>
                    <a:lnTo>
                      <a:pt x="1957" y="1266"/>
                    </a:lnTo>
                    <a:lnTo>
                      <a:pt x="1955" y="1281"/>
                    </a:lnTo>
                    <a:lnTo>
                      <a:pt x="1953" y="1299"/>
                    </a:lnTo>
                    <a:lnTo>
                      <a:pt x="1952" y="1314"/>
                    </a:lnTo>
                    <a:lnTo>
                      <a:pt x="1950" y="1332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48" y="1363"/>
                    </a:lnTo>
                    <a:lnTo>
                      <a:pt x="1946" y="1377"/>
                    </a:lnTo>
                    <a:lnTo>
                      <a:pt x="1945" y="1393"/>
                    </a:lnTo>
                    <a:lnTo>
                      <a:pt x="1943" y="1406"/>
                    </a:lnTo>
                    <a:lnTo>
                      <a:pt x="1941" y="1422"/>
                    </a:lnTo>
                    <a:lnTo>
                      <a:pt x="1939" y="1436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36" y="1476"/>
                    </a:lnTo>
                    <a:lnTo>
                      <a:pt x="1929" y="1524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27" y="1545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4" y="1564"/>
                    </a:lnTo>
                    <a:lnTo>
                      <a:pt x="1924" y="1566"/>
                    </a:lnTo>
                    <a:lnTo>
                      <a:pt x="1920" y="1587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15" y="1620"/>
                    </a:lnTo>
                    <a:lnTo>
                      <a:pt x="1910" y="1641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0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898" y="1682"/>
                    </a:lnTo>
                    <a:lnTo>
                      <a:pt x="1898" y="1684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8" y="1686"/>
                    </a:lnTo>
                    <a:lnTo>
                      <a:pt x="1893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896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900" y="1688"/>
                    </a:lnTo>
                    <a:lnTo>
                      <a:pt x="1894" y="1686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6" y="1684"/>
                    </a:lnTo>
                    <a:lnTo>
                      <a:pt x="1894" y="1684"/>
                    </a:lnTo>
                    <a:lnTo>
                      <a:pt x="1894" y="1681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6" y="1655"/>
                    </a:lnTo>
                    <a:lnTo>
                      <a:pt x="1884" y="1653"/>
                    </a:lnTo>
                    <a:lnTo>
                      <a:pt x="1882" y="1646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5" y="1620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5" y="1604"/>
                    </a:lnTo>
                    <a:lnTo>
                      <a:pt x="1873" y="1603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67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65" y="1526"/>
                    </a:lnTo>
                    <a:lnTo>
                      <a:pt x="1863" y="1512"/>
                    </a:lnTo>
                    <a:lnTo>
                      <a:pt x="1860" y="1481"/>
                    </a:lnTo>
                    <a:lnTo>
                      <a:pt x="1856" y="1446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54" y="1408"/>
                    </a:lnTo>
                    <a:lnTo>
                      <a:pt x="1853" y="1389"/>
                    </a:lnTo>
                    <a:lnTo>
                      <a:pt x="1847" y="1327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46" y="1281"/>
                    </a:lnTo>
                    <a:lnTo>
                      <a:pt x="1844" y="1261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35" y="1125"/>
                    </a:lnTo>
                    <a:lnTo>
                      <a:pt x="1828" y="1035"/>
                    </a:lnTo>
                    <a:lnTo>
                      <a:pt x="1827" y="1014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25" y="971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14" y="825"/>
                    </a:lnTo>
                    <a:lnTo>
                      <a:pt x="1813" y="806"/>
                    </a:lnTo>
                    <a:lnTo>
                      <a:pt x="1811" y="785"/>
                    </a:lnTo>
                    <a:lnTo>
                      <a:pt x="1808" y="747"/>
                    </a:lnTo>
                    <a:lnTo>
                      <a:pt x="1806" y="726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804" y="688"/>
                    </a:lnTo>
                    <a:lnTo>
                      <a:pt x="1799" y="630"/>
                    </a:lnTo>
                    <a:lnTo>
                      <a:pt x="1797" y="613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95" y="575"/>
                    </a:lnTo>
                    <a:lnTo>
                      <a:pt x="1794" y="557"/>
                    </a:lnTo>
                    <a:lnTo>
                      <a:pt x="1792" y="538"/>
                    </a:lnTo>
                    <a:lnTo>
                      <a:pt x="1790" y="521"/>
                    </a:lnTo>
                    <a:lnTo>
                      <a:pt x="1788" y="502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85" y="450"/>
                    </a:lnTo>
                    <a:lnTo>
                      <a:pt x="1780" y="398"/>
                    </a:lnTo>
                    <a:lnTo>
                      <a:pt x="1778" y="382"/>
                    </a:lnTo>
                    <a:lnTo>
                      <a:pt x="1776" y="365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75" y="332"/>
                    </a:lnTo>
                    <a:lnTo>
                      <a:pt x="1769" y="285"/>
                    </a:lnTo>
                    <a:lnTo>
                      <a:pt x="1768" y="271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64" y="226"/>
                    </a:lnTo>
                    <a:lnTo>
                      <a:pt x="1759" y="184"/>
                    </a:lnTo>
                    <a:lnTo>
                      <a:pt x="1755" y="160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54" y="135"/>
                    </a:lnTo>
                    <a:lnTo>
                      <a:pt x="1752" y="123"/>
                    </a:lnTo>
                    <a:lnTo>
                      <a:pt x="1750" y="123"/>
                    </a:lnTo>
                    <a:lnTo>
                      <a:pt x="1748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8" y="101"/>
                    </a:lnTo>
                    <a:lnTo>
                      <a:pt x="1747" y="99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3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45" y="73"/>
                    </a:lnTo>
                    <a:lnTo>
                      <a:pt x="1743" y="71"/>
                    </a:lnTo>
                    <a:lnTo>
                      <a:pt x="1740" y="54"/>
                    </a:lnTo>
                    <a:lnTo>
                      <a:pt x="1735" y="33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5" y="24"/>
                    </a:lnTo>
                    <a:lnTo>
                      <a:pt x="1733" y="23"/>
                    </a:lnTo>
                    <a:lnTo>
                      <a:pt x="1731" y="17"/>
                    </a:lnTo>
                    <a:lnTo>
                      <a:pt x="1731" y="16"/>
                    </a:lnTo>
                    <a:lnTo>
                      <a:pt x="1728" y="9"/>
                    </a:lnTo>
                    <a:lnTo>
                      <a:pt x="1721" y="2"/>
                    </a:lnTo>
                    <a:lnTo>
                      <a:pt x="1715" y="0"/>
                    </a:lnTo>
                    <a:lnTo>
                      <a:pt x="1714" y="0"/>
                    </a:lnTo>
                    <a:lnTo>
                      <a:pt x="1709" y="2"/>
                    </a:lnTo>
                    <a:lnTo>
                      <a:pt x="1703" y="7"/>
                    </a:lnTo>
                    <a:lnTo>
                      <a:pt x="1703" y="9"/>
                    </a:lnTo>
                    <a:lnTo>
                      <a:pt x="1698" y="19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6" y="28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693" y="40"/>
                    </a:lnTo>
                    <a:lnTo>
                      <a:pt x="1691" y="49"/>
                    </a:lnTo>
                    <a:lnTo>
                      <a:pt x="1689" y="5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6" y="83"/>
                    </a:lnTo>
                    <a:lnTo>
                      <a:pt x="1686" y="85"/>
                    </a:lnTo>
                    <a:lnTo>
                      <a:pt x="1684" y="96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1" y="118"/>
                    </a:lnTo>
                    <a:lnTo>
                      <a:pt x="1679" y="132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77" y="160"/>
                    </a:lnTo>
                    <a:lnTo>
                      <a:pt x="1674" y="191"/>
                    </a:lnTo>
                    <a:lnTo>
                      <a:pt x="1672" y="208"/>
                    </a:lnTo>
                    <a:lnTo>
                      <a:pt x="1669" y="24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63" y="335"/>
                    </a:lnTo>
                    <a:lnTo>
                      <a:pt x="1662" y="359"/>
                    </a:lnTo>
                    <a:lnTo>
                      <a:pt x="1660" y="385"/>
                    </a:lnTo>
                    <a:lnTo>
                      <a:pt x="1658" y="410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56" y="464"/>
                    </a:lnTo>
                    <a:lnTo>
                      <a:pt x="1655" y="490"/>
                    </a:lnTo>
                    <a:lnTo>
                      <a:pt x="1653" y="517"/>
                    </a:lnTo>
                    <a:lnTo>
                      <a:pt x="1651" y="547"/>
                    </a:lnTo>
                    <a:lnTo>
                      <a:pt x="1648" y="603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46" y="662"/>
                    </a:lnTo>
                    <a:lnTo>
                      <a:pt x="1644" y="689"/>
                    </a:lnTo>
                    <a:lnTo>
                      <a:pt x="1639" y="778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36" y="865"/>
                    </a:lnTo>
                    <a:lnTo>
                      <a:pt x="1634" y="892"/>
                    </a:lnTo>
                    <a:lnTo>
                      <a:pt x="1632" y="922"/>
                    </a:lnTo>
                    <a:lnTo>
                      <a:pt x="1630" y="950"/>
                    </a:lnTo>
                    <a:lnTo>
                      <a:pt x="1629" y="979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25" y="1063"/>
                    </a:lnTo>
                    <a:lnTo>
                      <a:pt x="1623" y="1089"/>
                    </a:lnTo>
                    <a:lnTo>
                      <a:pt x="1622" y="1116"/>
                    </a:lnTo>
                    <a:lnTo>
                      <a:pt x="1618" y="1169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17" y="1219"/>
                    </a:lnTo>
                    <a:lnTo>
                      <a:pt x="1615" y="1245"/>
                    </a:lnTo>
                    <a:lnTo>
                      <a:pt x="1613" y="1269"/>
                    </a:lnTo>
                    <a:lnTo>
                      <a:pt x="1611" y="1292"/>
                    </a:lnTo>
                    <a:lnTo>
                      <a:pt x="1610" y="1316"/>
                    </a:lnTo>
                    <a:lnTo>
                      <a:pt x="1608" y="1339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04" y="1403"/>
                    </a:lnTo>
                    <a:lnTo>
                      <a:pt x="1603" y="1422"/>
                    </a:lnTo>
                    <a:lnTo>
                      <a:pt x="1601" y="1443"/>
                    </a:lnTo>
                    <a:lnTo>
                      <a:pt x="1599" y="1460"/>
                    </a:lnTo>
                    <a:lnTo>
                      <a:pt x="1597" y="1479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596" y="1512"/>
                    </a:lnTo>
                    <a:lnTo>
                      <a:pt x="1594" y="1528"/>
                    </a:lnTo>
                    <a:lnTo>
                      <a:pt x="1590" y="1556"/>
                    </a:lnTo>
                    <a:lnTo>
                      <a:pt x="1589" y="1568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2" y="1617"/>
                    </a:lnTo>
                    <a:lnTo>
                      <a:pt x="1578" y="1630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39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3" y="1639"/>
                    </a:lnTo>
                    <a:lnTo>
                      <a:pt x="1571" y="1639"/>
                    </a:lnTo>
                    <a:lnTo>
                      <a:pt x="1571" y="1636"/>
                    </a:lnTo>
                    <a:lnTo>
                      <a:pt x="1568" y="1629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4" y="1620"/>
                    </a:lnTo>
                    <a:lnTo>
                      <a:pt x="1563" y="1618"/>
                    </a:lnTo>
                    <a:lnTo>
                      <a:pt x="1561" y="1613"/>
                    </a:lnTo>
                    <a:lnTo>
                      <a:pt x="1561" y="1611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6" y="1599"/>
                    </a:lnTo>
                    <a:lnTo>
                      <a:pt x="1556" y="1597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4" y="1585"/>
                    </a:lnTo>
                    <a:lnTo>
                      <a:pt x="1552" y="1584"/>
                    </a:lnTo>
                    <a:lnTo>
                      <a:pt x="1551" y="1577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7" y="1563"/>
                    </a:lnTo>
                    <a:lnTo>
                      <a:pt x="1545" y="1556"/>
                    </a:lnTo>
                    <a:lnTo>
                      <a:pt x="1544" y="1547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4" y="1531"/>
                    </a:lnTo>
                    <a:lnTo>
                      <a:pt x="1542" y="1530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38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5" y="1476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33" y="1448"/>
                    </a:lnTo>
                    <a:lnTo>
                      <a:pt x="1530" y="1417"/>
                    </a:lnTo>
                    <a:lnTo>
                      <a:pt x="1528" y="1398"/>
                    </a:lnTo>
                    <a:lnTo>
                      <a:pt x="1526" y="1380"/>
                    </a:lnTo>
                    <a:lnTo>
                      <a:pt x="1524" y="1361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23" y="1320"/>
                    </a:lnTo>
                    <a:lnTo>
                      <a:pt x="1521" y="1297"/>
                    </a:lnTo>
                    <a:lnTo>
                      <a:pt x="1516" y="1224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14" y="1172"/>
                    </a:lnTo>
                    <a:lnTo>
                      <a:pt x="1512" y="1144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9" y="1089"/>
                    </a:lnTo>
                    <a:lnTo>
                      <a:pt x="1507" y="1061"/>
                    </a:lnTo>
                    <a:lnTo>
                      <a:pt x="1504" y="1002"/>
                    </a:lnTo>
                    <a:lnTo>
                      <a:pt x="1504" y="972"/>
                    </a:lnTo>
                    <a:lnTo>
                      <a:pt x="1502" y="941"/>
                    </a:lnTo>
                    <a:lnTo>
                      <a:pt x="1500" y="912"/>
                    </a:lnTo>
                    <a:lnTo>
                      <a:pt x="1498" y="880"/>
                    </a:lnTo>
                    <a:lnTo>
                      <a:pt x="1495" y="821"/>
                    </a:lnTo>
                    <a:lnTo>
                      <a:pt x="1493" y="790"/>
                    </a:lnTo>
                    <a:lnTo>
                      <a:pt x="1493" y="761"/>
                    </a:lnTo>
                    <a:lnTo>
                      <a:pt x="1491" y="731"/>
                    </a:lnTo>
                    <a:lnTo>
                      <a:pt x="1490" y="703"/>
                    </a:lnTo>
                    <a:lnTo>
                      <a:pt x="1488" y="674"/>
                    </a:lnTo>
                    <a:lnTo>
                      <a:pt x="1483" y="590"/>
                    </a:lnTo>
                    <a:lnTo>
                      <a:pt x="1483" y="563"/>
                    </a:lnTo>
                    <a:lnTo>
                      <a:pt x="1478" y="484"/>
                    </a:lnTo>
                    <a:lnTo>
                      <a:pt x="1474" y="436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72" y="389"/>
                    </a:lnTo>
                    <a:lnTo>
                      <a:pt x="1471" y="368"/>
                    </a:lnTo>
                    <a:lnTo>
                      <a:pt x="1469" y="346"/>
                    </a:lnTo>
                    <a:lnTo>
                      <a:pt x="1467" y="325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64" y="267"/>
                    </a:lnTo>
                    <a:lnTo>
                      <a:pt x="1462" y="250"/>
                    </a:lnTo>
                    <a:lnTo>
                      <a:pt x="1457" y="203"/>
                    </a:lnTo>
                    <a:lnTo>
                      <a:pt x="1455" y="191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53" y="167"/>
                    </a:lnTo>
                    <a:lnTo>
                      <a:pt x="1452" y="155"/>
                    </a:lnTo>
                    <a:lnTo>
                      <a:pt x="1450" y="153"/>
                    </a:lnTo>
                    <a:lnTo>
                      <a:pt x="1446" y="135"/>
                    </a:lnTo>
                    <a:lnTo>
                      <a:pt x="1443" y="122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3" y="113"/>
                    </a:lnTo>
                    <a:lnTo>
                      <a:pt x="1441" y="113"/>
                    </a:lnTo>
                    <a:lnTo>
                      <a:pt x="1441" y="109"/>
                    </a:lnTo>
                    <a:lnTo>
                      <a:pt x="1439" y="106"/>
                    </a:lnTo>
                    <a:lnTo>
                      <a:pt x="1434" y="101"/>
                    </a:lnTo>
                    <a:lnTo>
                      <a:pt x="1429" y="99"/>
                    </a:lnTo>
                    <a:lnTo>
                      <a:pt x="1427" y="99"/>
                    </a:lnTo>
                    <a:lnTo>
                      <a:pt x="1422" y="101"/>
                    </a:lnTo>
                    <a:lnTo>
                      <a:pt x="1419" y="104"/>
                    </a:lnTo>
                    <a:lnTo>
                      <a:pt x="1417" y="109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5" y="115"/>
                    </a:lnTo>
                    <a:lnTo>
                      <a:pt x="1415" y="113"/>
                    </a:lnTo>
                    <a:lnTo>
                      <a:pt x="1410" y="128"/>
                    </a:lnTo>
                    <a:lnTo>
                      <a:pt x="1408" y="135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5" y="156"/>
                    </a:lnTo>
                    <a:lnTo>
                      <a:pt x="1403" y="165"/>
                    </a:lnTo>
                    <a:lnTo>
                      <a:pt x="1403" y="167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399" y="184"/>
                    </a:lnTo>
                    <a:lnTo>
                      <a:pt x="1399" y="186"/>
                    </a:lnTo>
                    <a:lnTo>
                      <a:pt x="1398" y="196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394" y="231"/>
                    </a:lnTo>
                    <a:lnTo>
                      <a:pt x="1391" y="259"/>
                    </a:lnTo>
                    <a:lnTo>
                      <a:pt x="1387" y="290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86" y="325"/>
                    </a:lnTo>
                    <a:lnTo>
                      <a:pt x="1380" y="387"/>
                    </a:lnTo>
                    <a:lnTo>
                      <a:pt x="1377" y="436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75" y="486"/>
                    </a:lnTo>
                    <a:lnTo>
                      <a:pt x="1370" y="570"/>
                    </a:lnTo>
                    <a:lnTo>
                      <a:pt x="1366" y="629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63" y="721"/>
                    </a:lnTo>
                    <a:lnTo>
                      <a:pt x="1361" y="750"/>
                    </a:lnTo>
                    <a:lnTo>
                      <a:pt x="1358" y="813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51" y="969"/>
                    </a:lnTo>
                    <a:lnTo>
                      <a:pt x="1349" y="998"/>
                    </a:lnTo>
                    <a:lnTo>
                      <a:pt x="1347" y="1030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37" y="1238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32" y="1349"/>
                    </a:lnTo>
                    <a:lnTo>
                      <a:pt x="1327" y="1427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21" y="1524"/>
                    </a:lnTo>
                    <a:lnTo>
                      <a:pt x="1320" y="1545"/>
                    </a:lnTo>
                    <a:lnTo>
                      <a:pt x="1318" y="1568"/>
                    </a:lnTo>
                    <a:lnTo>
                      <a:pt x="1316" y="1589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14" y="1629"/>
                    </a:lnTo>
                    <a:lnTo>
                      <a:pt x="1313" y="1646"/>
                    </a:lnTo>
                    <a:lnTo>
                      <a:pt x="1311" y="1665"/>
                    </a:lnTo>
                    <a:lnTo>
                      <a:pt x="1307" y="1696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02" y="1750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7" y="1780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2" y="1801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2" y="1794"/>
                    </a:lnTo>
                    <a:lnTo>
                      <a:pt x="1290" y="1792"/>
                    </a:lnTo>
                    <a:lnTo>
                      <a:pt x="1285" y="1771"/>
                    </a:lnTo>
                    <a:lnTo>
                      <a:pt x="1283" y="1762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3" y="1747"/>
                    </a:lnTo>
                    <a:lnTo>
                      <a:pt x="1281" y="1745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74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74" y="1693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73" y="1667"/>
                    </a:lnTo>
                    <a:lnTo>
                      <a:pt x="1268" y="1620"/>
                    </a:lnTo>
                    <a:lnTo>
                      <a:pt x="1264" y="1582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62" y="1540"/>
                    </a:lnTo>
                    <a:lnTo>
                      <a:pt x="1261" y="1518"/>
                    </a:lnTo>
                    <a:lnTo>
                      <a:pt x="1257" y="1469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54" y="1415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52" y="1360"/>
                    </a:lnTo>
                    <a:lnTo>
                      <a:pt x="1250" y="1332"/>
                    </a:lnTo>
                    <a:lnTo>
                      <a:pt x="1248" y="1302"/>
                    </a:lnTo>
                    <a:lnTo>
                      <a:pt x="1247" y="1271"/>
                    </a:lnTo>
                    <a:lnTo>
                      <a:pt x="1245" y="1241"/>
                    </a:lnTo>
                    <a:lnTo>
                      <a:pt x="1243" y="1210"/>
                    </a:lnTo>
                    <a:lnTo>
                      <a:pt x="1241" y="1181"/>
                    </a:lnTo>
                    <a:lnTo>
                      <a:pt x="1241" y="1149"/>
                    </a:lnTo>
                    <a:lnTo>
                      <a:pt x="1233" y="993"/>
                    </a:lnTo>
                    <a:lnTo>
                      <a:pt x="1233" y="962"/>
                    </a:lnTo>
                    <a:lnTo>
                      <a:pt x="1231" y="931"/>
                    </a:lnTo>
                    <a:lnTo>
                      <a:pt x="1229" y="901"/>
                    </a:lnTo>
                    <a:lnTo>
                      <a:pt x="1228" y="870"/>
                    </a:lnTo>
                    <a:lnTo>
                      <a:pt x="1226" y="840"/>
                    </a:lnTo>
                    <a:lnTo>
                      <a:pt x="1224" y="809"/>
                    </a:lnTo>
                    <a:lnTo>
                      <a:pt x="1222" y="780"/>
                    </a:lnTo>
                    <a:lnTo>
                      <a:pt x="1222" y="750"/>
                    </a:lnTo>
                    <a:lnTo>
                      <a:pt x="1221" y="721"/>
                    </a:lnTo>
                    <a:lnTo>
                      <a:pt x="1219" y="693"/>
                    </a:lnTo>
                    <a:lnTo>
                      <a:pt x="1217" y="663"/>
                    </a:lnTo>
                    <a:lnTo>
                      <a:pt x="1212" y="580"/>
                    </a:lnTo>
                    <a:lnTo>
                      <a:pt x="1212" y="554"/>
                    </a:lnTo>
                    <a:lnTo>
                      <a:pt x="1207" y="476"/>
                    </a:lnTo>
                    <a:lnTo>
                      <a:pt x="1203" y="427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202" y="382"/>
                    </a:lnTo>
                    <a:lnTo>
                      <a:pt x="1200" y="359"/>
                    </a:lnTo>
                    <a:lnTo>
                      <a:pt x="1196" y="318"/>
                    </a:lnTo>
                    <a:lnTo>
                      <a:pt x="1193" y="280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91" y="245"/>
                    </a:lnTo>
                    <a:lnTo>
                      <a:pt x="1188" y="214"/>
                    </a:lnTo>
                    <a:lnTo>
                      <a:pt x="1184" y="186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82" y="163"/>
                    </a:lnTo>
                    <a:lnTo>
                      <a:pt x="1181" y="163"/>
                    </a:lnTo>
                    <a:lnTo>
                      <a:pt x="1177" y="142"/>
                    </a:lnTo>
                    <a:lnTo>
                      <a:pt x="1177" y="141"/>
                    </a:lnTo>
                    <a:lnTo>
                      <a:pt x="1172" y="120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2" y="113"/>
                    </a:lnTo>
                    <a:lnTo>
                      <a:pt x="1170" y="113"/>
                    </a:lnTo>
                    <a:lnTo>
                      <a:pt x="1170" y="109"/>
                    </a:lnTo>
                    <a:lnTo>
                      <a:pt x="1169" y="106"/>
                    </a:lnTo>
                    <a:lnTo>
                      <a:pt x="1165" y="102"/>
                    </a:lnTo>
                    <a:lnTo>
                      <a:pt x="1160" y="101"/>
                    </a:lnTo>
                    <a:lnTo>
                      <a:pt x="1155" y="101"/>
                    </a:lnTo>
                    <a:lnTo>
                      <a:pt x="1149" y="102"/>
                    </a:lnTo>
                    <a:lnTo>
                      <a:pt x="1149" y="104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2" y="122"/>
                    </a:lnTo>
                    <a:lnTo>
                      <a:pt x="1142" y="120"/>
                    </a:lnTo>
                    <a:lnTo>
                      <a:pt x="1141" y="125"/>
                    </a:lnTo>
                    <a:lnTo>
                      <a:pt x="1136" y="146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0" y="179"/>
                    </a:lnTo>
                    <a:lnTo>
                      <a:pt x="1130" y="181"/>
                    </a:lnTo>
                    <a:lnTo>
                      <a:pt x="1125" y="212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23" y="238"/>
                    </a:lnTo>
                    <a:lnTo>
                      <a:pt x="1122" y="250"/>
                    </a:lnTo>
                    <a:lnTo>
                      <a:pt x="1116" y="297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15" y="333"/>
                    </a:lnTo>
                    <a:lnTo>
                      <a:pt x="1111" y="375"/>
                    </a:lnTo>
                    <a:lnTo>
                      <a:pt x="1109" y="398"/>
                    </a:lnTo>
                    <a:lnTo>
                      <a:pt x="1106" y="446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04" y="498"/>
                    </a:lnTo>
                    <a:lnTo>
                      <a:pt x="1099" y="582"/>
                    </a:lnTo>
                    <a:lnTo>
                      <a:pt x="1096" y="641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094" y="701"/>
                    </a:lnTo>
                    <a:lnTo>
                      <a:pt x="1085" y="858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78" y="1012"/>
                    </a:lnTo>
                    <a:lnTo>
                      <a:pt x="1077" y="1042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66" y="1250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63" y="1333"/>
                    </a:lnTo>
                    <a:lnTo>
                      <a:pt x="1061" y="1360"/>
                    </a:lnTo>
                    <a:lnTo>
                      <a:pt x="1059" y="1387"/>
                    </a:lnTo>
                    <a:lnTo>
                      <a:pt x="1057" y="1412"/>
                    </a:lnTo>
                    <a:lnTo>
                      <a:pt x="1056" y="1438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52" y="1511"/>
                    </a:lnTo>
                    <a:lnTo>
                      <a:pt x="1049" y="1556"/>
                    </a:lnTo>
                    <a:lnTo>
                      <a:pt x="1045" y="1597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44" y="1637"/>
                    </a:lnTo>
                    <a:lnTo>
                      <a:pt x="1038" y="1689"/>
                    </a:lnTo>
                    <a:lnTo>
                      <a:pt x="1037" y="1705"/>
                    </a:lnTo>
                    <a:lnTo>
                      <a:pt x="1035" y="1719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6" y="1783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21" y="1794"/>
                    </a:lnTo>
                    <a:lnTo>
                      <a:pt x="1019" y="1792"/>
                    </a:lnTo>
                    <a:lnTo>
                      <a:pt x="1014" y="1771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11" y="1736"/>
                    </a:lnTo>
                    <a:lnTo>
                      <a:pt x="1009" y="1735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2" y="1679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1000" y="1650"/>
                    </a:lnTo>
                    <a:lnTo>
                      <a:pt x="998" y="1632"/>
                    </a:lnTo>
                    <a:lnTo>
                      <a:pt x="997" y="1617"/>
                    </a:lnTo>
                    <a:lnTo>
                      <a:pt x="993" y="1578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91" y="1535"/>
                    </a:lnTo>
                    <a:lnTo>
                      <a:pt x="990" y="1512"/>
                    </a:lnTo>
                    <a:lnTo>
                      <a:pt x="988" y="1488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81" y="1380"/>
                    </a:lnTo>
                    <a:lnTo>
                      <a:pt x="981" y="1353"/>
                    </a:lnTo>
                    <a:lnTo>
                      <a:pt x="976" y="1264"/>
                    </a:lnTo>
                    <a:lnTo>
                      <a:pt x="974" y="1233"/>
                    </a:lnTo>
                    <a:lnTo>
                      <a:pt x="972" y="1203"/>
                    </a:lnTo>
                    <a:lnTo>
                      <a:pt x="971" y="1172"/>
                    </a:lnTo>
                    <a:lnTo>
                      <a:pt x="971" y="1141"/>
                    </a:lnTo>
                    <a:lnTo>
                      <a:pt x="960" y="953"/>
                    </a:lnTo>
                    <a:lnTo>
                      <a:pt x="960" y="924"/>
                    </a:lnTo>
                    <a:lnTo>
                      <a:pt x="957" y="861"/>
                    </a:lnTo>
                    <a:lnTo>
                      <a:pt x="953" y="802"/>
                    </a:lnTo>
                    <a:lnTo>
                      <a:pt x="951" y="771"/>
                    </a:lnTo>
                    <a:lnTo>
                      <a:pt x="951" y="741"/>
                    </a:lnTo>
                    <a:lnTo>
                      <a:pt x="950" y="714"/>
                    </a:lnTo>
                    <a:lnTo>
                      <a:pt x="948" y="684"/>
                    </a:lnTo>
                    <a:lnTo>
                      <a:pt x="941" y="573"/>
                    </a:lnTo>
                    <a:lnTo>
                      <a:pt x="941" y="547"/>
                    </a:lnTo>
                    <a:lnTo>
                      <a:pt x="938" y="495"/>
                    </a:lnTo>
                    <a:lnTo>
                      <a:pt x="932" y="422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31" y="377"/>
                    </a:lnTo>
                    <a:lnTo>
                      <a:pt x="929" y="354"/>
                    </a:lnTo>
                    <a:lnTo>
                      <a:pt x="927" y="333"/>
                    </a:lnTo>
                    <a:lnTo>
                      <a:pt x="922" y="276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20" y="243"/>
                    </a:lnTo>
                    <a:lnTo>
                      <a:pt x="918" y="226"/>
                    </a:lnTo>
                    <a:lnTo>
                      <a:pt x="915" y="198"/>
                    </a:lnTo>
                    <a:lnTo>
                      <a:pt x="912" y="174"/>
                    </a:lnTo>
                    <a:lnTo>
                      <a:pt x="910" y="174"/>
                    </a:lnTo>
                    <a:lnTo>
                      <a:pt x="908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10" y="153"/>
                    </a:lnTo>
                    <a:lnTo>
                      <a:pt x="908" y="151"/>
                    </a:lnTo>
                    <a:lnTo>
                      <a:pt x="906" y="142"/>
                    </a:lnTo>
                    <a:lnTo>
                      <a:pt x="903" y="128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901" y="116"/>
                    </a:lnTo>
                    <a:lnTo>
                      <a:pt x="899" y="116"/>
                    </a:lnTo>
                    <a:lnTo>
                      <a:pt x="898" y="111"/>
                    </a:lnTo>
                    <a:lnTo>
                      <a:pt x="894" y="108"/>
                    </a:lnTo>
                    <a:lnTo>
                      <a:pt x="889" y="106"/>
                    </a:lnTo>
                    <a:lnTo>
                      <a:pt x="886" y="106"/>
                    </a:lnTo>
                    <a:lnTo>
                      <a:pt x="880" y="108"/>
                    </a:lnTo>
                    <a:lnTo>
                      <a:pt x="877" y="111"/>
                    </a:lnTo>
                    <a:lnTo>
                      <a:pt x="875" y="116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0" y="134"/>
                    </a:lnTo>
                    <a:lnTo>
                      <a:pt x="865" y="155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1" y="179"/>
                    </a:lnTo>
                    <a:lnTo>
                      <a:pt x="861" y="181"/>
                    </a:lnTo>
                    <a:lnTo>
                      <a:pt x="856" y="212"/>
                    </a:lnTo>
                    <a:lnTo>
                      <a:pt x="854" y="224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53" y="248"/>
                    </a:lnTo>
                    <a:lnTo>
                      <a:pt x="851" y="262"/>
                    </a:lnTo>
                    <a:lnTo>
                      <a:pt x="847" y="293"/>
                    </a:lnTo>
                    <a:lnTo>
                      <a:pt x="846" y="311"/>
                    </a:lnTo>
                    <a:lnTo>
                      <a:pt x="844" y="330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40" y="391"/>
                    </a:lnTo>
                    <a:lnTo>
                      <a:pt x="839" y="415"/>
                    </a:lnTo>
                    <a:lnTo>
                      <a:pt x="837" y="438"/>
                    </a:lnTo>
                    <a:lnTo>
                      <a:pt x="835" y="464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33" y="516"/>
                    </a:lnTo>
                    <a:lnTo>
                      <a:pt x="830" y="571"/>
                    </a:lnTo>
                    <a:lnTo>
                      <a:pt x="825" y="660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23" y="721"/>
                    </a:lnTo>
                    <a:lnTo>
                      <a:pt x="818" y="814"/>
                    </a:lnTo>
                    <a:lnTo>
                      <a:pt x="816" y="844"/>
                    </a:lnTo>
                    <a:lnTo>
                      <a:pt x="814" y="875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09" y="1000"/>
                    </a:lnTo>
                    <a:lnTo>
                      <a:pt x="807" y="1030"/>
                    </a:lnTo>
                    <a:lnTo>
                      <a:pt x="806" y="1061"/>
                    </a:lnTo>
                    <a:lnTo>
                      <a:pt x="804" y="109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797" y="1238"/>
                    </a:lnTo>
                    <a:lnTo>
                      <a:pt x="795" y="1266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793" y="1321"/>
                    </a:lnTo>
                    <a:lnTo>
                      <a:pt x="790" y="1377"/>
                    </a:lnTo>
                    <a:lnTo>
                      <a:pt x="787" y="1429"/>
                    </a:lnTo>
                    <a:lnTo>
                      <a:pt x="785" y="1453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81" y="1526"/>
                    </a:lnTo>
                    <a:lnTo>
                      <a:pt x="780" y="1549"/>
                    </a:lnTo>
                    <a:lnTo>
                      <a:pt x="778" y="1570"/>
                    </a:lnTo>
                    <a:lnTo>
                      <a:pt x="776" y="1592"/>
                    </a:lnTo>
                    <a:lnTo>
                      <a:pt x="774" y="1613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73" y="1651"/>
                    </a:lnTo>
                    <a:lnTo>
                      <a:pt x="769" y="1686"/>
                    </a:lnTo>
                    <a:lnTo>
                      <a:pt x="764" y="1733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5" y="1797"/>
                    </a:lnTo>
                    <a:lnTo>
                      <a:pt x="754" y="1804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21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50" y="1804"/>
                    </a:lnTo>
                    <a:lnTo>
                      <a:pt x="748" y="1802"/>
                    </a:lnTo>
                    <a:lnTo>
                      <a:pt x="743" y="1781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40" y="1747"/>
                    </a:lnTo>
                    <a:lnTo>
                      <a:pt x="738" y="1747"/>
                    </a:lnTo>
                    <a:lnTo>
                      <a:pt x="734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33" y="1702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9" y="1658"/>
                    </a:lnTo>
                    <a:lnTo>
                      <a:pt x="727" y="1643"/>
                    </a:lnTo>
                    <a:lnTo>
                      <a:pt x="726" y="1625"/>
                    </a:lnTo>
                    <a:lnTo>
                      <a:pt x="722" y="1587"/>
                    </a:lnTo>
                    <a:lnTo>
                      <a:pt x="721" y="156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9" y="1519"/>
                    </a:lnTo>
                    <a:lnTo>
                      <a:pt x="717" y="1495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10" y="1387"/>
                    </a:lnTo>
                    <a:lnTo>
                      <a:pt x="710" y="1360"/>
                    </a:lnTo>
                    <a:lnTo>
                      <a:pt x="707" y="1301"/>
                    </a:lnTo>
                    <a:lnTo>
                      <a:pt x="703" y="1238"/>
                    </a:lnTo>
                    <a:lnTo>
                      <a:pt x="701" y="1208"/>
                    </a:lnTo>
                    <a:lnTo>
                      <a:pt x="700" y="1177"/>
                    </a:lnTo>
                    <a:lnTo>
                      <a:pt x="700" y="1146"/>
                    </a:lnTo>
                    <a:lnTo>
                      <a:pt x="698" y="1113"/>
                    </a:lnTo>
                    <a:lnTo>
                      <a:pt x="689" y="957"/>
                    </a:lnTo>
                    <a:lnTo>
                      <a:pt x="689" y="925"/>
                    </a:lnTo>
                    <a:lnTo>
                      <a:pt x="688" y="896"/>
                    </a:lnTo>
                    <a:lnTo>
                      <a:pt x="686" y="865"/>
                    </a:lnTo>
                    <a:lnTo>
                      <a:pt x="684" y="835"/>
                    </a:lnTo>
                    <a:lnTo>
                      <a:pt x="682" y="804"/>
                    </a:lnTo>
                    <a:lnTo>
                      <a:pt x="679" y="745"/>
                    </a:lnTo>
                    <a:lnTo>
                      <a:pt x="679" y="717"/>
                    </a:lnTo>
                    <a:lnTo>
                      <a:pt x="677" y="688"/>
                    </a:lnTo>
                    <a:lnTo>
                      <a:pt x="672" y="604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70" y="552"/>
                    </a:lnTo>
                    <a:lnTo>
                      <a:pt x="667" y="500"/>
                    </a:lnTo>
                    <a:lnTo>
                      <a:pt x="663" y="451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60" y="385"/>
                    </a:lnTo>
                    <a:lnTo>
                      <a:pt x="658" y="363"/>
                    </a:lnTo>
                    <a:lnTo>
                      <a:pt x="653" y="306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9" y="255"/>
                    </a:lnTo>
                    <a:lnTo>
                      <a:pt x="644" y="214"/>
                    </a:lnTo>
                    <a:lnTo>
                      <a:pt x="642" y="214"/>
                    </a:lnTo>
                    <a:lnTo>
                      <a:pt x="641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41" y="191"/>
                    </a:lnTo>
                    <a:lnTo>
                      <a:pt x="639" y="189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9" y="174"/>
                    </a:lnTo>
                    <a:lnTo>
                      <a:pt x="637" y="172"/>
                    </a:lnTo>
                    <a:lnTo>
                      <a:pt x="635" y="163"/>
                    </a:lnTo>
                    <a:lnTo>
                      <a:pt x="634" y="156"/>
                    </a:lnTo>
                    <a:lnTo>
                      <a:pt x="632" y="151"/>
                    </a:lnTo>
                    <a:lnTo>
                      <a:pt x="632" y="149"/>
                    </a:lnTo>
                    <a:lnTo>
                      <a:pt x="629" y="142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9" y="142"/>
                    </a:lnTo>
                    <a:lnTo>
                      <a:pt x="627" y="142"/>
                    </a:lnTo>
                    <a:lnTo>
                      <a:pt x="625" y="137"/>
                    </a:lnTo>
                    <a:lnTo>
                      <a:pt x="620" y="135"/>
                    </a:lnTo>
                    <a:lnTo>
                      <a:pt x="616" y="135"/>
                    </a:lnTo>
                    <a:lnTo>
                      <a:pt x="611" y="137"/>
                    </a:lnTo>
                    <a:lnTo>
                      <a:pt x="609" y="139"/>
                    </a:lnTo>
                    <a:lnTo>
                      <a:pt x="609" y="141"/>
                    </a:lnTo>
                    <a:lnTo>
                      <a:pt x="604" y="151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1" y="163"/>
                    </a:lnTo>
                    <a:lnTo>
                      <a:pt x="596" y="184"/>
                    </a:lnTo>
                    <a:lnTo>
                      <a:pt x="594" y="193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2" y="210"/>
                    </a:lnTo>
                    <a:lnTo>
                      <a:pt x="592" y="212"/>
                    </a:lnTo>
                    <a:lnTo>
                      <a:pt x="587" y="243"/>
                    </a:lnTo>
                    <a:lnTo>
                      <a:pt x="583" y="267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80" y="309"/>
                    </a:lnTo>
                    <a:lnTo>
                      <a:pt x="575" y="361"/>
                    </a:lnTo>
                    <a:lnTo>
                      <a:pt x="573" y="382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71" y="424"/>
                    </a:lnTo>
                    <a:lnTo>
                      <a:pt x="569" y="448"/>
                    </a:lnTo>
                    <a:lnTo>
                      <a:pt x="568" y="471"/>
                    </a:lnTo>
                    <a:lnTo>
                      <a:pt x="563" y="549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59" y="632"/>
                    </a:lnTo>
                    <a:lnTo>
                      <a:pt x="554" y="721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52" y="780"/>
                    </a:lnTo>
                    <a:lnTo>
                      <a:pt x="550" y="811"/>
                    </a:lnTo>
                    <a:lnTo>
                      <a:pt x="549" y="840"/>
                    </a:lnTo>
                    <a:lnTo>
                      <a:pt x="547" y="872"/>
                    </a:lnTo>
                    <a:lnTo>
                      <a:pt x="545" y="901"/>
                    </a:lnTo>
                    <a:lnTo>
                      <a:pt x="543" y="93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42" y="993"/>
                    </a:lnTo>
                    <a:lnTo>
                      <a:pt x="540" y="1023"/>
                    </a:lnTo>
                    <a:lnTo>
                      <a:pt x="538" y="1054"/>
                    </a:lnTo>
                    <a:lnTo>
                      <a:pt x="533" y="1143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31" y="1202"/>
                    </a:lnTo>
                    <a:lnTo>
                      <a:pt x="530" y="1229"/>
                    </a:lnTo>
                    <a:lnTo>
                      <a:pt x="528" y="1259"/>
                    </a:lnTo>
                    <a:lnTo>
                      <a:pt x="523" y="1342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21" y="1398"/>
                    </a:lnTo>
                    <a:lnTo>
                      <a:pt x="516" y="1476"/>
                    </a:lnTo>
                    <a:lnTo>
                      <a:pt x="514" y="1500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12" y="1549"/>
                    </a:lnTo>
                    <a:lnTo>
                      <a:pt x="507" y="1617"/>
                    </a:lnTo>
                    <a:lnTo>
                      <a:pt x="504" y="1658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02" y="1698"/>
                    </a:lnTo>
                    <a:lnTo>
                      <a:pt x="497" y="1750"/>
                    </a:lnTo>
                    <a:lnTo>
                      <a:pt x="495" y="1766"/>
                    </a:lnTo>
                    <a:lnTo>
                      <a:pt x="493" y="1780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491" y="1808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4" y="1847"/>
                    </a:lnTo>
                    <a:lnTo>
                      <a:pt x="483" y="1854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7" y="1875"/>
                    </a:lnTo>
                    <a:lnTo>
                      <a:pt x="477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9" y="1863"/>
                    </a:lnTo>
                    <a:lnTo>
                      <a:pt x="477" y="1861"/>
                    </a:lnTo>
                    <a:lnTo>
                      <a:pt x="472" y="1841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9" y="1808"/>
                    </a:lnTo>
                    <a:lnTo>
                      <a:pt x="467" y="1808"/>
                    </a:lnTo>
                    <a:lnTo>
                      <a:pt x="465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62" y="1761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8" y="1717"/>
                    </a:lnTo>
                    <a:lnTo>
                      <a:pt x="457" y="1702"/>
                    </a:lnTo>
                    <a:lnTo>
                      <a:pt x="455" y="1684"/>
                    </a:lnTo>
                    <a:lnTo>
                      <a:pt x="451" y="1646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48" y="1578"/>
                    </a:lnTo>
                    <a:lnTo>
                      <a:pt x="446" y="1552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41" y="1472"/>
                    </a:lnTo>
                    <a:lnTo>
                      <a:pt x="439" y="1443"/>
                    </a:lnTo>
                    <a:lnTo>
                      <a:pt x="438" y="1415"/>
                    </a:lnTo>
                    <a:lnTo>
                      <a:pt x="438" y="1384"/>
                    </a:lnTo>
                    <a:lnTo>
                      <a:pt x="436" y="1354"/>
                    </a:lnTo>
                    <a:lnTo>
                      <a:pt x="432" y="1292"/>
                    </a:lnTo>
                    <a:lnTo>
                      <a:pt x="431" y="1259"/>
                    </a:lnTo>
                    <a:lnTo>
                      <a:pt x="429" y="1228"/>
                    </a:lnTo>
                    <a:lnTo>
                      <a:pt x="429" y="1195"/>
                    </a:lnTo>
                    <a:lnTo>
                      <a:pt x="427" y="1163"/>
                    </a:lnTo>
                    <a:lnTo>
                      <a:pt x="425" y="1130"/>
                    </a:lnTo>
                    <a:lnTo>
                      <a:pt x="418" y="1005"/>
                    </a:lnTo>
                    <a:lnTo>
                      <a:pt x="418" y="974"/>
                    </a:lnTo>
                    <a:lnTo>
                      <a:pt x="417" y="943"/>
                    </a:lnTo>
                    <a:lnTo>
                      <a:pt x="415" y="913"/>
                    </a:lnTo>
                    <a:lnTo>
                      <a:pt x="413" y="882"/>
                    </a:lnTo>
                    <a:lnTo>
                      <a:pt x="411" y="853"/>
                    </a:lnTo>
                    <a:lnTo>
                      <a:pt x="410" y="825"/>
                    </a:lnTo>
                    <a:lnTo>
                      <a:pt x="408" y="795"/>
                    </a:lnTo>
                    <a:lnTo>
                      <a:pt x="408" y="767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405" y="714"/>
                    </a:lnTo>
                    <a:lnTo>
                      <a:pt x="403" y="688"/>
                    </a:lnTo>
                    <a:lnTo>
                      <a:pt x="401" y="663"/>
                    </a:lnTo>
                    <a:lnTo>
                      <a:pt x="399" y="637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98" y="590"/>
                    </a:lnTo>
                    <a:lnTo>
                      <a:pt x="396" y="568"/>
                    </a:lnTo>
                    <a:lnTo>
                      <a:pt x="392" y="526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9" y="471"/>
                    </a:lnTo>
                    <a:lnTo>
                      <a:pt x="387" y="453"/>
                    </a:lnTo>
                    <a:lnTo>
                      <a:pt x="384" y="422"/>
                    </a:lnTo>
                    <a:lnTo>
                      <a:pt x="382" y="408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8" y="373"/>
                    </a:lnTo>
                    <a:lnTo>
                      <a:pt x="377" y="372"/>
                    </a:lnTo>
                    <a:lnTo>
                      <a:pt x="373" y="354"/>
                    </a:lnTo>
                    <a:lnTo>
                      <a:pt x="372" y="347"/>
                    </a:lnTo>
                    <a:lnTo>
                      <a:pt x="368" y="337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8" y="333"/>
                    </a:lnTo>
                    <a:lnTo>
                      <a:pt x="366" y="333"/>
                    </a:lnTo>
                    <a:lnTo>
                      <a:pt x="365" y="328"/>
                    </a:lnTo>
                    <a:lnTo>
                      <a:pt x="363" y="326"/>
                    </a:lnTo>
                    <a:lnTo>
                      <a:pt x="358" y="325"/>
                    </a:lnTo>
                    <a:lnTo>
                      <a:pt x="356" y="325"/>
                    </a:lnTo>
                    <a:lnTo>
                      <a:pt x="351" y="326"/>
                    </a:lnTo>
                    <a:lnTo>
                      <a:pt x="347" y="330"/>
                    </a:lnTo>
                    <a:lnTo>
                      <a:pt x="347" y="332"/>
                    </a:lnTo>
                    <a:lnTo>
                      <a:pt x="344" y="339"/>
                    </a:lnTo>
                    <a:lnTo>
                      <a:pt x="344" y="337"/>
                    </a:lnTo>
                    <a:lnTo>
                      <a:pt x="342" y="342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0" y="352"/>
                    </a:lnTo>
                    <a:lnTo>
                      <a:pt x="339" y="359"/>
                    </a:lnTo>
                    <a:lnTo>
                      <a:pt x="337" y="368"/>
                    </a:lnTo>
                    <a:lnTo>
                      <a:pt x="335" y="375"/>
                    </a:lnTo>
                    <a:lnTo>
                      <a:pt x="333" y="384"/>
                    </a:lnTo>
                    <a:lnTo>
                      <a:pt x="333" y="385"/>
                    </a:lnTo>
                    <a:lnTo>
                      <a:pt x="332" y="39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0" y="417"/>
                    </a:lnTo>
                    <a:lnTo>
                      <a:pt x="325" y="453"/>
                    </a:lnTo>
                    <a:lnTo>
                      <a:pt x="323" y="467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21" y="498"/>
                    </a:lnTo>
                    <a:lnTo>
                      <a:pt x="318" y="533"/>
                    </a:lnTo>
                    <a:lnTo>
                      <a:pt x="313" y="590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1" y="632"/>
                    </a:lnTo>
                    <a:lnTo>
                      <a:pt x="309" y="655"/>
                    </a:lnTo>
                    <a:lnTo>
                      <a:pt x="307" y="675"/>
                    </a:lnTo>
                    <a:lnTo>
                      <a:pt x="304" y="721"/>
                    </a:lnTo>
                    <a:lnTo>
                      <a:pt x="302" y="745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299" y="816"/>
                    </a:lnTo>
                    <a:lnTo>
                      <a:pt x="297" y="839"/>
                    </a:lnTo>
                    <a:lnTo>
                      <a:pt x="292" y="912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83" y="1057"/>
                    </a:lnTo>
                    <a:lnTo>
                      <a:pt x="281" y="1080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78" y="1153"/>
                    </a:lnTo>
                    <a:lnTo>
                      <a:pt x="276" y="1175"/>
                    </a:lnTo>
                    <a:lnTo>
                      <a:pt x="273" y="1224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71" y="1271"/>
                    </a:lnTo>
                    <a:lnTo>
                      <a:pt x="267" y="1316"/>
                    </a:lnTo>
                    <a:lnTo>
                      <a:pt x="266" y="1340"/>
                    </a:lnTo>
                    <a:lnTo>
                      <a:pt x="262" y="138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59" y="1452"/>
                    </a:lnTo>
                    <a:lnTo>
                      <a:pt x="257" y="1472"/>
                    </a:lnTo>
                    <a:lnTo>
                      <a:pt x="255" y="1495"/>
                    </a:lnTo>
                    <a:lnTo>
                      <a:pt x="252" y="153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0" y="1577"/>
                    </a:lnTo>
                    <a:lnTo>
                      <a:pt x="248" y="1597"/>
                    </a:lnTo>
                    <a:lnTo>
                      <a:pt x="241" y="1674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36" y="1743"/>
                    </a:lnTo>
                    <a:lnTo>
                      <a:pt x="231" y="1790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29" y="1820"/>
                    </a:lnTo>
                    <a:lnTo>
                      <a:pt x="227" y="1834"/>
                    </a:lnTo>
                    <a:lnTo>
                      <a:pt x="226" y="1846"/>
                    </a:lnTo>
                    <a:lnTo>
                      <a:pt x="224" y="1860"/>
                    </a:lnTo>
                    <a:lnTo>
                      <a:pt x="222" y="187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7" y="1912"/>
                    </a:lnTo>
                    <a:lnTo>
                      <a:pt x="217" y="1913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4" y="1931"/>
                    </a:lnTo>
                    <a:lnTo>
                      <a:pt x="212" y="1938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1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8" y="1986"/>
                    </a:lnTo>
                    <a:lnTo>
                      <a:pt x="193" y="1985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89" y="1979"/>
                    </a:lnTo>
                    <a:lnTo>
                      <a:pt x="184" y="1978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7" y="1979"/>
                    </a:lnTo>
                    <a:lnTo>
                      <a:pt x="186" y="1979"/>
                    </a:lnTo>
                    <a:lnTo>
                      <a:pt x="184" y="1974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7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7" y="1964"/>
                    </a:lnTo>
                    <a:lnTo>
                      <a:pt x="175" y="1964"/>
                    </a:lnTo>
                    <a:lnTo>
                      <a:pt x="175" y="1960"/>
                    </a:lnTo>
                    <a:lnTo>
                      <a:pt x="174" y="1957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7" y="1939"/>
                    </a:lnTo>
                    <a:lnTo>
                      <a:pt x="165" y="1938"/>
                    </a:lnTo>
                    <a:lnTo>
                      <a:pt x="163" y="1933"/>
                    </a:lnTo>
                    <a:lnTo>
                      <a:pt x="163" y="1931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6" y="1912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6" y="1901"/>
                    </a:lnTo>
                    <a:lnTo>
                      <a:pt x="154" y="1900"/>
                    </a:lnTo>
                    <a:lnTo>
                      <a:pt x="151" y="1886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8" y="1851"/>
                    </a:lnTo>
                    <a:lnTo>
                      <a:pt x="146" y="1851"/>
                    </a:lnTo>
                    <a:lnTo>
                      <a:pt x="142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41" y="1806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37" y="1762"/>
                    </a:lnTo>
                    <a:lnTo>
                      <a:pt x="135" y="1747"/>
                    </a:lnTo>
                    <a:lnTo>
                      <a:pt x="132" y="1712"/>
                    </a:lnTo>
                    <a:lnTo>
                      <a:pt x="128" y="1670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27" y="1625"/>
                    </a:lnTo>
                    <a:lnTo>
                      <a:pt x="125" y="1601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22" y="1547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6" y="1462"/>
                    </a:lnTo>
                    <a:lnTo>
                      <a:pt x="116" y="1432"/>
                    </a:lnTo>
                    <a:lnTo>
                      <a:pt x="115" y="1403"/>
                    </a:lnTo>
                    <a:lnTo>
                      <a:pt x="113" y="1372"/>
                    </a:lnTo>
                    <a:lnTo>
                      <a:pt x="111" y="1342"/>
                    </a:lnTo>
                    <a:lnTo>
                      <a:pt x="106" y="1248"/>
                    </a:lnTo>
                    <a:lnTo>
                      <a:pt x="106" y="1217"/>
                    </a:lnTo>
                    <a:lnTo>
                      <a:pt x="102" y="1155"/>
                    </a:lnTo>
                    <a:lnTo>
                      <a:pt x="97" y="1066"/>
                    </a:lnTo>
                    <a:lnTo>
                      <a:pt x="97" y="1037"/>
                    </a:lnTo>
                    <a:lnTo>
                      <a:pt x="92" y="953"/>
                    </a:lnTo>
                    <a:lnTo>
                      <a:pt x="90" y="927"/>
                    </a:lnTo>
                    <a:lnTo>
                      <a:pt x="89" y="903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87" y="854"/>
                    </a:lnTo>
                    <a:lnTo>
                      <a:pt x="83" y="809"/>
                    </a:lnTo>
                    <a:lnTo>
                      <a:pt x="82" y="788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76" y="715"/>
                    </a:lnTo>
                    <a:lnTo>
                      <a:pt x="75" y="700"/>
                    </a:lnTo>
                    <a:lnTo>
                      <a:pt x="71" y="672"/>
                    </a:lnTo>
                    <a:lnTo>
                      <a:pt x="69" y="672"/>
                    </a:lnTo>
                    <a:lnTo>
                      <a:pt x="68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8" y="649"/>
                    </a:lnTo>
                    <a:lnTo>
                      <a:pt x="66" y="648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6" y="634"/>
                    </a:lnTo>
                    <a:lnTo>
                      <a:pt x="64" y="632"/>
                    </a:lnTo>
                    <a:lnTo>
                      <a:pt x="62" y="625"/>
                    </a:lnTo>
                    <a:lnTo>
                      <a:pt x="61" y="620"/>
                    </a:lnTo>
                    <a:lnTo>
                      <a:pt x="61" y="618"/>
                    </a:lnTo>
                    <a:lnTo>
                      <a:pt x="57" y="611"/>
                    </a:lnTo>
                    <a:lnTo>
                      <a:pt x="56" y="609"/>
                    </a:lnTo>
                    <a:lnTo>
                      <a:pt x="50" y="608"/>
                    </a:lnTo>
                    <a:lnTo>
                      <a:pt x="49" y="608"/>
                    </a:lnTo>
                    <a:lnTo>
                      <a:pt x="43" y="609"/>
                    </a:lnTo>
                    <a:lnTo>
                      <a:pt x="42" y="611"/>
                    </a:lnTo>
                    <a:lnTo>
                      <a:pt x="42" y="613"/>
                    </a:lnTo>
                    <a:lnTo>
                      <a:pt x="38" y="620"/>
                    </a:lnTo>
                    <a:lnTo>
                      <a:pt x="38" y="618"/>
                    </a:lnTo>
                    <a:lnTo>
                      <a:pt x="35" y="629"/>
                    </a:lnTo>
                    <a:lnTo>
                      <a:pt x="33" y="636"/>
                    </a:lnTo>
                    <a:lnTo>
                      <a:pt x="31" y="644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28" y="681"/>
                    </a:lnTo>
                    <a:lnTo>
                      <a:pt x="24" y="708"/>
                    </a:lnTo>
                    <a:lnTo>
                      <a:pt x="21" y="740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19" y="776"/>
                    </a:lnTo>
                    <a:lnTo>
                      <a:pt x="16" y="814"/>
                    </a:lnTo>
                    <a:lnTo>
                      <a:pt x="14" y="835"/>
                    </a:lnTo>
                    <a:lnTo>
                      <a:pt x="10" y="873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9" y="908"/>
                    </a:lnTo>
                    <a:lnTo>
                      <a:pt x="7" y="924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760" y="1088"/>
                <a:ext cx="4450" cy="1734"/>
              </a:xfrm>
              <a:custGeom>
                <a:avLst/>
                <a:gdLst>
                  <a:gd name="T0" fmla="*/ 361 w 4450"/>
                  <a:gd name="T1" fmla="*/ 568 h 1734"/>
                  <a:gd name="T2" fmla="*/ 451 w 4450"/>
                  <a:gd name="T3" fmla="*/ 644 h 1734"/>
                  <a:gd name="T4" fmla="*/ 623 w 4450"/>
                  <a:gd name="T5" fmla="*/ 529 h 1734"/>
                  <a:gd name="T6" fmla="*/ 738 w 4450"/>
                  <a:gd name="T7" fmla="*/ 1092 h 1734"/>
                  <a:gd name="T8" fmla="*/ 913 w 4450"/>
                  <a:gd name="T9" fmla="*/ 227 h 1734"/>
                  <a:gd name="T10" fmla="*/ 1045 w 4450"/>
                  <a:gd name="T11" fmla="*/ 1576 h 1734"/>
                  <a:gd name="T12" fmla="*/ 1195 w 4450"/>
                  <a:gd name="T13" fmla="*/ 101 h 1734"/>
                  <a:gd name="T14" fmla="*/ 1326 w 4450"/>
                  <a:gd name="T15" fmla="*/ 1701 h 1734"/>
                  <a:gd name="T16" fmla="*/ 1474 w 4450"/>
                  <a:gd name="T17" fmla="*/ 26 h 1734"/>
                  <a:gd name="T18" fmla="*/ 1582 w 4450"/>
                  <a:gd name="T19" fmla="*/ 957 h 1734"/>
                  <a:gd name="T20" fmla="*/ 1719 w 4450"/>
                  <a:gd name="T21" fmla="*/ 278 h 1734"/>
                  <a:gd name="T22" fmla="*/ 1827 w 4450"/>
                  <a:gd name="T23" fmla="*/ 1259 h 1734"/>
                  <a:gd name="T24" fmla="*/ 1960 w 4450"/>
                  <a:gd name="T25" fmla="*/ 1094 h 1734"/>
                  <a:gd name="T26" fmla="*/ 2064 w 4450"/>
                  <a:gd name="T27" fmla="*/ 106 h 1734"/>
                  <a:gd name="T28" fmla="*/ 2202 w 4450"/>
                  <a:gd name="T29" fmla="*/ 1514 h 1734"/>
                  <a:gd name="T30" fmla="*/ 2330 w 4450"/>
                  <a:gd name="T31" fmla="*/ 970 h 1734"/>
                  <a:gd name="T32" fmla="*/ 2426 w 4450"/>
                  <a:gd name="T33" fmla="*/ 147 h 1734"/>
                  <a:gd name="T34" fmla="*/ 2573 w 4450"/>
                  <a:gd name="T35" fmla="*/ 1632 h 1734"/>
                  <a:gd name="T36" fmla="*/ 2693 w 4450"/>
                  <a:gd name="T37" fmla="*/ 651 h 1734"/>
                  <a:gd name="T38" fmla="*/ 2790 w 4450"/>
                  <a:gd name="T39" fmla="*/ 243 h 1734"/>
                  <a:gd name="T40" fmla="*/ 2952 w 4450"/>
                  <a:gd name="T41" fmla="*/ 1642 h 1734"/>
                  <a:gd name="T42" fmla="*/ 3094 w 4450"/>
                  <a:gd name="T43" fmla="*/ 160 h 1734"/>
                  <a:gd name="T44" fmla="*/ 3197 w 4450"/>
                  <a:gd name="T45" fmla="*/ 746 h 1734"/>
                  <a:gd name="T46" fmla="*/ 3334 w 4450"/>
                  <a:gd name="T47" fmla="*/ 1481 h 1734"/>
                  <a:gd name="T48" fmla="*/ 3464 w 4450"/>
                  <a:gd name="T49" fmla="*/ 104 h 1734"/>
                  <a:gd name="T50" fmla="*/ 3577 w 4450"/>
                  <a:gd name="T51" fmla="*/ 1325 h 1734"/>
                  <a:gd name="T52" fmla="*/ 3731 w 4450"/>
                  <a:gd name="T53" fmla="*/ 976 h 1734"/>
                  <a:gd name="T54" fmla="*/ 3832 w 4450"/>
                  <a:gd name="T55" fmla="*/ 179 h 1734"/>
                  <a:gd name="T56" fmla="*/ 3983 w 4450"/>
                  <a:gd name="T57" fmla="*/ 1660 h 1734"/>
                  <a:gd name="T58" fmla="*/ 4129 w 4450"/>
                  <a:gd name="T59" fmla="*/ 288 h 1734"/>
                  <a:gd name="T60" fmla="*/ 4228 w 4450"/>
                  <a:gd name="T61" fmla="*/ 609 h 1734"/>
                  <a:gd name="T62" fmla="*/ 4379 w 4450"/>
                  <a:gd name="T63" fmla="*/ 1517 h 1734"/>
                  <a:gd name="T64" fmla="*/ 4344 w 4450"/>
                  <a:gd name="T65" fmla="*/ 1627 h 1734"/>
                  <a:gd name="T66" fmla="*/ 4251 w 4450"/>
                  <a:gd name="T67" fmla="*/ 821 h 1734"/>
                  <a:gd name="T68" fmla="*/ 4084 w 4450"/>
                  <a:gd name="T69" fmla="*/ 720 h 1734"/>
                  <a:gd name="T70" fmla="*/ 3980 w 4450"/>
                  <a:gd name="T71" fmla="*/ 1630 h 1734"/>
                  <a:gd name="T72" fmla="*/ 3841 w 4450"/>
                  <a:gd name="T73" fmla="*/ 153 h 1734"/>
                  <a:gd name="T74" fmla="*/ 3667 w 4450"/>
                  <a:gd name="T75" fmla="*/ 1495 h 1734"/>
                  <a:gd name="T76" fmla="*/ 3566 w 4450"/>
                  <a:gd name="T77" fmla="*/ 927 h 1734"/>
                  <a:gd name="T78" fmla="*/ 3410 w 4450"/>
                  <a:gd name="T79" fmla="*/ 302 h 1734"/>
                  <a:gd name="T80" fmla="*/ 3285 w 4450"/>
                  <a:gd name="T81" fmla="*/ 1644 h 1734"/>
                  <a:gd name="T82" fmla="*/ 3143 w 4450"/>
                  <a:gd name="T83" fmla="*/ 168 h 1734"/>
                  <a:gd name="T84" fmla="*/ 2969 w 4450"/>
                  <a:gd name="T85" fmla="*/ 1474 h 1734"/>
                  <a:gd name="T86" fmla="*/ 2870 w 4450"/>
                  <a:gd name="T87" fmla="*/ 972 h 1734"/>
                  <a:gd name="T88" fmla="*/ 2719 w 4450"/>
                  <a:gd name="T89" fmla="*/ 220 h 1734"/>
                  <a:gd name="T90" fmla="*/ 2580 w 4450"/>
                  <a:gd name="T91" fmla="*/ 1646 h 1734"/>
                  <a:gd name="T92" fmla="*/ 2462 w 4450"/>
                  <a:gd name="T93" fmla="*/ 373 h 1734"/>
                  <a:gd name="T94" fmla="*/ 2306 w 4450"/>
                  <a:gd name="T95" fmla="*/ 1087 h 1734"/>
                  <a:gd name="T96" fmla="*/ 2210 w 4450"/>
                  <a:gd name="T97" fmla="*/ 1580 h 1734"/>
                  <a:gd name="T98" fmla="*/ 2077 w 4450"/>
                  <a:gd name="T99" fmla="*/ 102 h 1734"/>
                  <a:gd name="T100" fmla="*/ 1929 w 4450"/>
                  <a:gd name="T101" fmla="*/ 1380 h 1734"/>
                  <a:gd name="T102" fmla="*/ 1856 w 4450"/>
                  <a:gd name="T103" fmla="*/ 1446 h 1734"/>
                  <a:gd name="T104" fmla="*/ 1700 w 4450"/>
                  <a:gd name="T105" fmla="*/ 288 h 1734"/>
                  <a:gd name="T106" fmla="*/ 1594 w 4450"/>
                  <a:gd name="T107" fmla="*/ 946 h 1734"/>
                  <a:gd name="T108" fmla="*/ 1441 w 4450"/>
                  <a:gd name="T109" fmla="*/ 182 h 1734"/>
                  <a:gd name="T110" fmla="*/ 1335 w 4450"/>
                  <a:gd name="T111" fmla="*/ 1670 h 1734"/>
                  <a:gd name="T112" fmla="*/ 1158 w 4450"/>
                  <a:gd name="T113" fmla="*/ 375 h 1734"/>
                  <a:gd name="T114" fmla="*/ 1040 w 4450"/>
                  <a:gd name="T115" fmla="*/ 1401 h 1734"/>
                  <a:gd name="T116" fmla="*/ 847 w 4450"/>
                  <a:gd name="T117" fmla="*/ 1189 h 1734"/>
                  <a:gd name="T118" fmla="*/ 724 w 4450"/>
                  <a:gd name="T119" fmla="*/ 495 h 1734"/>
                  <a:gd name="T120" fmla="*/ 543 w 4450"/>
                  <a:gd name="T121" fmla="*/ 1618 h 1734"/>
                  <a:gd name="T122" fmla="*/ 425 w 4450"/>
                  <a:gd name="T123" fmla="*/ 106 h 1734"/>
                  <a:gd name="T124" fmla="*/ 293 w 4450"/>
                  <a:gd name="T125" fmla="*/ 1198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0" h="1734">
                    <a:moveTo>
                      <a:pt x="0" y="866"/>
                    </a:moveTo>
                    <a:lnTo>
                      <a:pt x="0" y="882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4" y="880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3" y="910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25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95"/>
                    </a:lnTo>
                    <a:lnTo>
                      <a:pt x="259" y="1019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78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1" y="1113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46"/>
                    </a:lnTo>
                    <a:lnTo>
                      <a:pt x="276" y="1156"/>
                    </a:lnTo>
                    <a:lnTo>
                      <a:pt x="279" y="1174"/>
                    </a:lnTo>
                    <a:lnTo>
                      <a:pt x="283" y="1187"/>
                    </a:lnTo>
                    <a:lnTo>
                      <a:pt x="283" y="1189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6"/>
                    </a:lnTo>
                    <a:lnTo>
                      <a:pt x="288" y="1203"/>
                    </a:lnTo>
                    <a:lnTo>
                      <a:pt x="288" y="1205"/>
                    </a:lnTo>
                    <a:lnTo>
                      <a:pt x="292" y="1208"/>
                    </a:lnTo>
                    <a:lnTo>
                      <a:pt x="297" y="1212"/>
                    </a:lnTo>
                    <a:lnTo>
                      <a:pt x="299" y="1212"/>
                    </a:lnTo>
                    <a:lnTo>
                      <a:pt x="299" y="1210"/>
                    </a:lnTo>
                    <a:lnTo>
                      <a:pt x="304" y="1208"/>
                    </a:lnTo>
                    <a:lnTo>
                      <a:pt x="307" y="1205"/>
                    </a:lnTo>
                    <a:lnTo>
                      <a:pt x="311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12" y="1191"/>
                    </a:lnTo>
                    <a:lnTo>
                      <a:pt x="312" y="1189"/>
                    </a:lnTo>
                    <a:lnTo>
                      <a:pt x="314" y="1182"/>
                    </a:lnTo>
                    <a:lnTo>
                      <a:pt x="319" y="1156"/>
                    </a:lnTo>
                    <a:lnTo>
                      <a:pt x="321" y="115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34"/>
                    </a:lnTo>
                    <a:lnTo>
                      <a:pt x="323" y="1134"/>
                    </a:lnTo>
                    <a:lnTo>
                      <a:pt x="328" y="1092"/>
                    </a:lnTo>
                    <a:lnTo>
                      <a:pt x="330" y="1076"/>
                    </a:lnTo>
                    <a:lnTo>
                      <a:pt x="332" y="1059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7" y="986"/>
                    </a:lnTo>
                    <a:lnTo>
                      <a:pt x="340" y="94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2" y="901"/>
                    </a:lnTo>
                    <a:lnTo>
                      <a:pt x="344" y="877"/>
                    </a:lnTo>
                    <a:lnTo>
                      <a:pt x="345" y="854"/>
                    </a:lnTo>
                    <a:lnTo>
                      <a:pt x="349" y="805"/>
                    </a:lnTo>
                    <a:lnTo>
                      <a:pt x="351" y="779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4" y="703"/>
                    </a:lnTo>
                    <a:lnTo>
                      <a:pt x="356" y="675"/>
                    </a:lnTo>
                    <a:lnTo>
                      <a:pt x="359" y="623"/>
                    </a:lnTo>
                    <a:lnTo>
                      <a:pt x="361" y="595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3" y="543"/>
                    </a:lnTo>
                    <a:lnTo>
                      <a:pt x="365" y="516"/>
                    </a:lnTo>
                    <a:lnTo>
                      <a:pt x="368" y="463"/>
                    </a:lnTo>
                    <a:lnTo>
                      <a:pt x="371" y="415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3" y="366"/>
                    </a:lnTo>
                    <a:lnTo>
                      <a:pt x="377" y="321"/>
                    </a:lnTo>
                    <a:lnTo>
                      <a:pt x="380" y="279"/>
                    </a:lnTo>
                    <a:lnTo>
                      <a:pt x="382" y="260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4" y="226"/>
                    </a:lnTo>
                    <a:lnTo>
                      <a:pt x="385" y="210"/>
                    </a:lnTo>
                    <a:lnTo>
                      <a:pt x="391" y="168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46"/>
                    </a:lnTo>
                    <a:lnTo>
                      <a:pt x="392" y="146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25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98" y="106"/>
                    </a:lnTo>
                    <a:lnTo>
                      <a:pt x="399" y="99"/>
                    </a:lnTo>
                    <a:lnTo>
                      <a:pt x="401" y="97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7"/>
                    </a:lnTo>
                    <a:lnTo>
                      <a:pt x="401" y="85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8" y="69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3" y="69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5"/>
                    </a:lnTo>
                    <a:lnTo>
                      <a:pt x="408" y="92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42"/>
                    </a:lnTo>
                    <a:lnTo>
                      <a:pt x="417" y="154"/>
                    </a:lnTo>
                    <a:lnTo>
                      <a:pt x="418" y="168"/>
                    </a:lnTo>
                    <a:lnTo>
                      <a:pt x="420" y="184"/>
                    </a:lnTo>
                    <a:lnTo>
                      <a:pt x="422" y="198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50"/>
                    </a:lnTo>
                    <a:lnTo>
                      <a:pt x="427" y="267"/>
                    </a:lnTo>
                    <a:lnTo>
                      <a:pt x="429" y="288"/>
                    </a:lnTo>
                    <a:lnTo>
                      <a:pt x="431" y="307"/>
                    </a:lnTo>
                    <a:lnTo>
                      <a:pt x="434" y="349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94"/>
                    </a:lnTo>
                    <a:lnTo>
                      <a:pt x="439" y="439"/>
                    </a:lnTo>
                    <a:lnTo>
                      <a:pt x="443" y="488"/>
                    </a:lnTo>
                    <a:lnTo>
                      <a:pt x="444" y="514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6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1" y="642"/>
                    </a:lnTo>
                    <a:lnTo>
                      <a:pt x="451" y="644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7" y="724"/>
                    </a:lnTo>
                    <a:lnTo>
                      <a:pt x="457" y="752"/>
                    </a:lnTo>
                    <a:lnTo>
                      <a:pt x="458" y="779"/>
                    </a:lnTo>
                    <a:lnTo>
                      <a:pt x="460" y="809"/>
                    </a:lnTo>
                    <a:lnTo>
                      <a:pt x="462" y="837"/>
                    </a:lnTo>
                    <a:lnTo>
                      <a:pt x="464" y="866"/>
                    </a:lnTo>
                    <a:lnTo>
                      <a:pt x="465" y="894"/>
                    </a:lnTo>
                    <a:lnTo>
                      <a:pt x="465" y="924"/>
                    </a:lnTo>
                    <a:lnTo>
                      <a:pt x="467" y="951"/>
                    </a:lnTo>
                    <a:lnTo>
                      <a:pt x="470" y="1010"/>
                    </a:lnTo>
                    <a:lnTo>
                      <a:pt x="472" y="1038"/>
                    </a:lnTo>
                    <a:lnTo>
                      <a:pt x="474" y="1068"/>
                    </a:lnTo>
                    <a:lnTo>
                      <a:pt x="476" y="1095"/>
                    </a:lnTo>
                    <a:lnTo>
                      <a:pt x="476" y="1125"/>
                    </a:lnTo>
                    <a:lnTo>
                      <a:pt x="483" y="1236"/>
                    </a:lnTo>
                    <a:lnTo>
                      <a:pt x="483" y="123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314"/>
                    </a:lnTo>
                    <a:lnTo>
                      <a:pt x="490" y="1363"/>
                    </a:lnTo>
                    <a:lnTo>
                      <a:pt x="491" y="1385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65"/>
                    </a:lnTo>
                    <a:lnTo>
                      <a:pt x="498" y="1483"/>
                    </a:lnTo>
                    <a:lnTo>
                      <a:pt x="502" y="1514"/>
                    </a:lnTo>
                    <a:lnTo>
                      <a:pt x="505" y="154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66"/>
                    </a:lnTo>
                    <a:lnTo>
                      <a:pt x="512" y="1597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23"/>
                    </a:lnTo>
                    <a:lnTo>
                      <a:pt x="519" y="1637"/>
                    </a:lnTo>
                    <a:lnTo>
                      <a:pt x="519" y="1639"/>
                    </a:lnTo>
                    <a:lnTo>
                      <a:pt x="524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6" y="1656"/>
                    </a:lnTo>
                    <a:lnTo>
                      <a:pt x="528" y="1661"/>
                    </a:lnTo>
                    <a:lnTo>
                      <a:pt x="531" y="1665"/>
                    </a:lnTo>
                    <a:lnTo>
                      <a:pt x="536" y="1667"/>
                    </a:lnTo>
                    <a:lnTo>
                      <a:pt x="542" y="1665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0" y="1667"/>
                    </a:lnTo>
                    <a:lnTo>
                      <a:pt x="540" y="1665"/>
                    </a:lnTo>
                    <a:lnTo>
                      <a:pt x="545" y="1663"/>
                    </a:lnTo>
                    <a:lnTo>
                      <a:pt x="547" y="1661"/>
                    </a:lnTo>
                    <a:lnTo>
                      <a:pt x="552" y="1651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4"/>
                    </a:lnTo>
                    <a:lnTo>
                      <a:pt x="552" y="1642"/>
                    </a:lnTo>
                    <a:lnTo>
                      <a:pt x="556" y="1628"/>
                    </a:lnTo>
                    <a:lnTo>
                      <a:pt x="557" y="1620"/>
                    </a:lnTo>
                    <a:lnTo>
                      <a:pt x="559" y="1609"/>
                    </a:lnTo>
                    <a:lnTo>
                      <a:pt x="561" y="1609"/>
                    </a:lnTo>
                    <a:lnTo>
                      <a:pt x="562" y="1597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4" y="1573"/>
                    </a:lnTo>
                    <a:lnTo>
                      <a:pt x="566" y="1559"/>
                    </a:lnTo>
                    <a:lnTo>
                      <a:pt x="569" y="1528"/>
                    </a:lnTo>
                    <a:lnTo>
                      <a:pt x="571" y="1510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5" y="1455"/>
                    </a:lnTo>
                    <a:lnTo>
                      <a:pt x="578" y="1413"/>
                    </a:lnTo>
                    <a:lnTo>
                      <a:pt x="582" y="1368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5" y="1297"/>
                    </a:lnTo>
                    <a:lnTo>
                      <a:pt x="592" y="1193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5" y="1109"/>
                    </a:lnTo>
                    <a:lnTo>
                      <a:pt x="602" y="991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4" y="932"/>
                    </a:lnTo>
                    <a:lnTo>
                      <a:pt x="608" y="870"/>
                    </a:lnTo>
                    <a:lnTo>
                      <a:pt x="609" y="840"/>
                    </a:lnTo>
                    <a:lnTo>
                      <a:pt x="613" y="778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22" y="590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3" y="529"/>
                    </a:lnTo>
                    <a:lnTo>
                      <a:pt x="625" y="500"/>
                    </a:lnTo>
                    <a:lnTo>
                      <a:pt x="627" y="472"/>
                    </a:lnTo>
                    <a:lnTo>
                      <a:pt x="628" y="443"/>
                    </a:lnTo>
                    <a:lnTo>
                      <a:pt x="632" y="387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7" y="288"/>
                    </a:lnTo>
                    <a:lnTo>
                      <a:pt x="642" y="226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4" y="191"/>
                    </a:lnTo>
                    <a:lnTo>
                      <a:pt x="648" y="160"/>
                    </a:lnTo>
                    <a:lnTo>
                      <a:pt x="651" y="132"/>
                    </a:lnTo>
                    <a:lnTo>
                      <a:pt x="653" y="120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60" y="59"/>
                    </a:lnTo>
                    <a:lnTo>
                      <a:pt x="661" y="52"/>
                    </a:lnTo>
                    <a:lnTo>
                      <a:pt x="663" y="50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70" y="17"/>
                    </a:lnTo>
                    <a:lnTo>
                      <a:pt x="672" y="14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7" y="19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4" y="41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71"/>
                    </a:lnTo>
                    <a:lnTo>
                      <a:pt x="681" y="95"/>
                    </a:lnTo>
                    <a:lnTo>
                      <a:pt x="682" y="109"/>
                    </a:lnTo>
                    <a:lnTo>
                      <a:pt x="686" y="140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75"/>
                    </a:lnTo>
                    <a:lnTo>
                      <a:pt x="689" y="193"/>
                    </a:lnTo>
                    <a:lnTo>
                      <a:pt x="691" y="21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97"/>
                    </a:lnTo>
                    <a:lnTo>
                      <a:pt x="698" y="319"/>
                    </a:lnTo>
                    <a:lnTo>
                      <a:pt x="703" y="392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70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14" y="578"/>
                    </a:lnTo>
                    <a:lnTo>
                      <a:pt x="715" y="608"/>
                    </a:lnTo>
                    <a:lnTo>
                      <a:pt x="717" y="635"/>
                    </a:lnTo>
                    <a:lnTo>
                      <a:pt x="717" y="665"/>
                    </a:lnTo>
                    <a:lnTo>
                      <a:pt x="720" y="724"/>
                    </a:lnTo>
                    <a:lnTo>
                      <a:pt x="722" y="755"/>
                    </a:lnTo>
                    <a:lnTo>
                      <a:pt x="724" y="785"/>
                    </a:lnTo>
                    <a:lnTo>
                      <a:pt x="726" y="816"/>
                    </a:lnTo>
                    <a:lnTo>
                      <a:pt x="727" y="845"/>
                    </a:lnTo>
                    <a:lnTo>
                      <a:pt x="727" y="877"/>
                    </a:lnTo>
                    <a:lnTo>
                      <a:pt x="729" y="908"/>
                    </a:lnTo>
                    <a:lnTo>
                      <a:pt x="731" y="937"/>
                    </a:lnTo>
                    <a:lnTo>
                      <a:pt x="738" y="1062"/>
                    </a:lnTo>
                    <a:lnTo>
                      <a:pt x="738" y="1092"/>
                    </a:lnTo>
                    <a:lnTo>
                      <a:pt x="741" y="1154"/>
                    </a:lnTo>
                    <a:lnTo>
                      <a:pt x="747" y="1243"/>
                    </a:lnTo>
                    <a:lnTo>
                      <a:pt x="747" y="1271"/>
                    </a:lnTo>
                    <a:lnTo>
                      <a:pt x="750" y="1326"/>
                    </a:lnTo>
                    <a:lnTo>
                      <a:pt x="750" y="1328"/>
                    </a:lnTo>
                    <a:lnTo>
                      <a:pt x="753" y="1380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51"/>
                    </a:lnTo>
                    <a:lnTo>
                      <a:pt x="759" y="1472"/>
                    </a:lnTo>
                    <a:lnTo>
                      <a:pt x="764" y="1530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76"/>
                    </a:lnTo>
                    <a:lnTo>
                      <a:pt x="769" y="1589"/>
                    </a:lnTo>
                    <a:lnTo>
                      <a:pt x="771" y="1602"/>
                    </a:lnTo>
                    <a:lnTo>
                      <a:pt x="773" y="1615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55"/>
                    </a:lnTo>
                    <a:lnTo>
                      <a:pt x="781" y="1672"/>
                    </a:lnTo>
                    <a:lnTo>
                      <a:pt x="783" y="1679"/>
                    </a:lnTo>
                    <a:lnTo>
                      <a:pt x="785" y="1688"/>
                    </a:lnTo>
                    <a:lnTo>
                      <a:pt x="785" y="1689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7"/>
                    </a:lnTo>
                    <a:lnTo>
                      <a:pt x="790" y="1712"/>
                    </a:lnTo>
                    <a:lnTo>
                      <a:pt x="792" y="1712"/>
                    </a:lnTo>
                    <a:lnTo>
                      <a:pt x="795" y="1719"/>
                    </a:lnTo>
                    <a:lnTo>
                      <a:pt x="795" y="1721"/>
                    </a:lnTo>
                    <a:lnTo>
                      <a:pt x="797" y="1722"/>
                    </a:lnTo>
                    <a:lnTo>
                      <a:pt x="802" y="1726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9" y="1722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7" y="1719"/>
                    </a:lnTo>
                    <a:lnTo>
                      <a:pt x="799" y="1724"/>
                    </a:lnTo>
                    <a:lnTo>
                      <a:pt x="804" y="1726"/>
                    </a:lnTo>
                    <a:lnTo>
                      <a:pt x="809" y="1724"/>
                    </a:lnTo>
                    <a:lnTo>
                      <a:pt x="814" y="1719"/>
                    </a:lnTo>
                    <a:lnTo>
                      <a:pt x="818" y="1712"/>
                    </a:lnTo>
                    <a:lnTo>
                      <a:pt x="821" y="1701"/>
                    </a:lnTo>
                    <a:lnTo>
                      <a:pt x="823" y="1698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5" y="1675"/>
                    </a:lnTo>
                    <a:lnTo>
                      <a:pt x="826" y="1665"/>
                    </a:lnTo>
                    <a:lnTo>
                      <a:pt x="828" y="1665"/>
                    </a:lnTo>
                    <a:lnTo>
                      <a:pt x="832" y="1641"/>
                    </a:lnTo>
                    <a:lnTo>
                      <a:pt x="833" y="1627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5" y="1599"/>
                    </a:lnTo>
                    <a:lnTo>
                      <a:pt x="840" y="1547"/>
                    </a:lnTo>
                    <a:lnTo>
                      <a:pt x="844" y="1509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6" y="1467"/>
                    </a:lnTo>
                    <a:lnTo>
                      <a:pt x="851" y="1399"/>
                    </a:lnTo>
                    <a:lnTo>
                      <a:pt x="852" y="1375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9" y="1246"/>
                    </a:lnTo>
                    <a:lnTo>
                      <a:pt x="863" y="1191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5" y="1134"/>
                    </a:lnTo>
                    <a:lnTo>
                      <a:pt x="866" y="1106"/>
                    </a:lnTo>
                    <a:lnTo>
                      <a:pt x="870" y="1047"/>
                    </a:lnTo>
                    <a:lnTo>
                      <a:pt x="872" y="1016"/>
                    </a:lnTo>
                    <a:lnTo>
                      <a:pt x="873" y="986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9" y="863"/>
                    </a:lnTo>
                    <a:lnTo>
                      <a:pt x="880" y="833"/>
                    </a:lnTo>
                    <a:lnTo>
                      <a:pt x="884" y="771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92" y="583"/>
                    </a:lnTo>
                    <a:lnTo>
                      <a:pt x="894" y="55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8" y="465"/>
                    </a:lnTo>
                    <a:lnTo>
                      <a:pt x="899" y="437"/>
                    </a:lnTo>
                    <a:lnTo>
                      <a:pt x="901" y="411"/>
                    </a:lnTo>
                    <a:lnTo>
                      <a:pt x="903" y="384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5" y="333"/>
                    </a:lnTo>
                    <a:lnTo>
                      <a:pt x="910" y="265"/>
                    </a:lnTo>
                    <a:lnTo>
                      <a:pt x="913" y="227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7" y="177"/>
                    </a:lnTo>
                    <a:lnTo>
                      <a:pt x="922" y="135"/>
                    </a:lnTo>
                    <a:lnTo>
                      <a:pt x="924" y="12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31" y="66"/>
                    </a:lnTo>
                    <a:lnTo>
                      <a:pt x="932" y="59"/>
                    </a:lnTo>
                    <a:lnTo>
                      <a:pt x="934" y="57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7"/>
                    </a:lnTo>
                    <a:lnTo>
                      <a:pt x="934" y="45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44" y="19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6" y="24"/>
                    </a:lnTo>
                    <a:lnTo>
                      <a:pt x="941" y="22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8" y="26"/>
                    </a:lnTo>
                    <a:lnTo>
                      <a:pt x="938" y="24"/>
                    </a:lnTo>
                    <a:lnTo>
                      <a:pt x="943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9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8" y="29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3" y="45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85"/>
                    </a:lnTo>
                    <a:lnTo>
                      <a:pt x="951" y="109"/>
                    </a:lnTo>
                    <a:lnTo>
                      <a:pt x="953" y="123"/>
                    </a:lnTo>
                    <a:lnTo>
                      <a:pt x="957" y="154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89"/>
                    </a:lnTo>
                    <a:lnTo>
                      <a:pt x="960" y="208"/>
                    </a:lnTo>
                    <a:lnTo>
                      <a:pt x="962" y="229"/>
                    </a:lnTo>
                    <a:lnTo>
                      <a:pt x="964" y="248"/>
                    </a:lnTo>
                    <a:lnTo>
                      <a:pt x="965" y="269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37"/>
                    </a:lnTo>
                    <a:lnTo>
                      <a:pt x="972" y="385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88"/>
                    </a:lnTo>
                    <a:lnTo>
                      <a:pt x="984" y="599"/>
                    </a:lnTo>
                    <a:lnTo>
                      <a:pt x="988" y="658"/>
                    </a:lnTo>
                    <a:lnTo>
                      <a:pt x="988" y="687"/>
                    </a:lnTo>
                    <a:lnTo>
                      <a:pt x="991" y="746"/>
                    </a:lnTo>
                    <a:lnTo>
                      <a:pt x="993" y="778"/>
                    </a:lnTo>
                    <a:lnTo>
                      <a:pt x="995" y="807"/>
                    </a:lnTo>
                    <a:lnTo>
                      <a:pt x="998" y="870"/>
                    </a:lnTo>
                    <a:lnTo>
                      <a:pt x="998" y="899"/>
                    </a:lnTo>
                    <a:lnTo>
                      <a:pt x="1009" y="1087"/>
                    </a:lnTo>
                    <a:lnTo>
                      <a:pt x="1009" y="1118"/>
                    </a:lnTo>
                    <a:lnTo>
                      <a:pt x="1010" y="1148"/>
                    </a:lnTo>
                    <a:lnTo>
                      <a:pt x="1012" y="1179"/>
                    </a:lnTo>
                    <a:lnTo>
                      <a:pt x="1017" y="1267"/>
                    </a:lnTo>
                    <a:lnTo>
                      <a:pt x="1019" y="1295"/>
                    </a:lnTo>
                    <a:lnTo>
                      <a:pt x="1019" y="1325"/>
                    </a:lnTo>
                    <a:lnTo>
                      <a:pt x="1024" y="1403"/>
                    </a:lnTo>
                    <a:lnTo>
                      <a:pt x="1026" y="1427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70"/>
                    </a:lnTo>
                    <a:lnTo>
                      <a:pt x="1030" y="1491"/>
                    </a:lnTo>
                    <a:lnTo>
                      <a:pt x="1033" y="1530"/>
                    </a:lnTo>
                    <a:lnTo>
                      <a:pt x="1035" y="1547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92"/>
                    </a:lnTo>
                    <a:lnTo>
                      <a:pt x="1043" y="162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8"/>
                    </a:lnTo>
                    <a:lnTo>
                      <a:pt x="1050" y="1675"/>
                    </a:lnTo>
                    <a:lnTo>
                      <a:pt x="1052" y="1684"/>
                    </a:lnTo>
                    <a:lnTo>
                      <a:pt x="1057" y="1705"/>
                    </a:lnTo>
                    <a:lnTo>
                      <a:pt x="1057" y="1707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4"/>
                    </a:lnTo>
                    <a:lnTo>
                      <a:pt x="1066" y="1727"/>
                    </a:lnTo>
                    <a:lnTo>
                      <a:pt x="1066" y="1729"/>
                    </a:lnTo>
                    <a:lnTo>
                      <a:pt x="1068" y="1731"/>
                    </a:lnTo>
                    <a:lnTo>
                      <a:pt x="1073" y="1734"/>
                    </a:lnTo>
                    <a:lnTo>
                      <a:pt x="1076" y="1734"/>
                    </a:lnTo>
                    <a:lnTo>
                      <a:pt x="1076" y="1733"/>
                    </a:lnTo>
                    <a:lnTo>
                      <a:pt x="1082" y="1731"/>
                    </a:lnTo>
                    <a:lnTo>
                      <a:pt x="1085" y="1726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9" y="1717"/>
                    </a:lnTo>
                    <a:lnTo>
                      <a:pt x="1090" y="1712"/>
                    </a:lnTo>
                    <a:lnTo>
                      <a:pt x="1090" y="1710"/>
                    </a:lnTo>
                    <a:lnTo>
                      <a:pt x="1092" y="1703"/>
                    </a:lnTo>
                    <a:lnTo>
                      <a:pt x="1094" y="1701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6" y="1677"/>
                    </a:lnTo>
                    <a:lnTo>
                      <a:pt x="1097" y="1677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55"/>
                    </a:lnTo>
                    <a:lnTo>
                      <a:pt x="1101" y="1655"/>
                    </a:lnTo>
                    <a:lnTo>
                      <a:pt x="1104" y="1627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6" y="1597"/>
                    </a:lnTo>
                    <a:lnTo>
                      <a:pt x="1109" y="1563"/>
                    </a:lnTo>
                    <a:lnTo>
                      <a:pt x="1115" y="1505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22" y="1394"/>
                    </a:lnTo>
                    <a:lnTo>
                      <a:pt x="1123" y="1370"/>
                    </a:lnTo>
                    <a:lnTo>
                      <a:pt x="1125" y="1344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9" y="1266"/>
                    </a:lnTo>
                    <a:lnTo>
                      <a:pt x="1130" y="1238"/>
                    </a:lnTo>
                    <a:lnTo>
                      <a:pt x="1132" y="1212"/>
                    </a:lnTo>
                    <a:lnTo>
                      <a:pt x="1134" y="118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5" y="1127"/>
                    </a:lnTo>
                    <a:lnTo>
                      <a:pt x="1142" y="1009"/>
                    </a:lnTo>
                    <a:lnTo>
                      <a:pt x="1144" y="977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9" y="854"/>
                    </a:lnTo>
                    <a:lnTo>
                      <a:pt x="1151" y="825"/>
                    </a:lnTo>
                    <a:lnTo>
                      <a:pt x="1155" y="762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62" y="606"/>
                    </a:lnTo>
                    <a:lnTo>
                      <a:pt x="1163" y="576"/>
                    </a:lnTo>
                    <a:lnTo>
                      <a:pt x="1165" y="545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7" y="488"/>
                    </a:lnTo>
                    <a:lnTo>
                      <a:pt x="1168" y="458"/>
                    </a:lnTo>
                    <a:lnTo>
                      <a:pt x="1170" y="430"/>
                    </a:lnTo>
                    <a:lnTo>
                      <a:pt x="1172" y="404"/>
                    </a:lnTo>
                    <a:lnTo>
                      <a:pt x="1174" y="377"/>
                    </a:lnTo>
                    <a:lnTo>
                      <a:pt x="1175" y="352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7" y="304"/>
                    </a:lnTo>
                    <a:lnTo>
                      <a:pt x="1182" y="241"/>
                    </a:lnTo>
                    <a:lnTo>
                      <a:pt x="1184" y="224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6" y="189"/>
                    </a:lnTo>
                    <a:lnTo>
                      <a:pt x="1188" y="173"/>
                    </a:lnTo>
                    <a:lnTo>
                      <a:pt x="1191" y="146"/>
                    </a:lnTo>
                    <a:lnTo>
                      <a:pt x="1195" y="12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96" y="92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200" y="73"/>
                    </a:lnTo>
                    <a:lnTo>
                      <a:pt x="1203" y="59"/>
                    </a:lnTo>
                    <a:lnTo>
                      <a:pt x="1205" y="57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7"/>
                    </a:lnTo>
                    <a:lnTo>
                      <a:pt x="1205" y="45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15" y="21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07" y="26"/>
                    </a:lnTo>
                    <a:lnTo>
                      <a:pt x="1212" y="24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0" y="36"/>
                    </a:lnTo>
                    <a:lnTo>
                      <a:pt x="1214" y="50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90"/>
                    </a:lnTo>
                    <a:lnTo>
                      <a:pt x="1221" y="102"/>
                    </a:lnTo>
                    <a:lnTo>
                      <a:pt x="1222" y="116"/>
                    </a:lnTo>
                    <a:lnTo>
                      <a:pt x="1224" y="132"/>
                    </a:lnTo>
                    <a:lnTo>
                      <a:pt x="1226" y="146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98"/>
                    </a:lnTo>
                    <a:lnTo>
                      <a:pt x="1231" y="217"/>
                    </a:lnTo>
                    <a:lnTo>
                      <a:pt x="1236" y="279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47"/>
                    </a:lnTo>
                    <a:lnTo>
                      <a:pt x="1241" y="371"/>
                    </a:lnTo>
                    <a:lnTo>
                      <a:pt x="1243" y="397"/>
                    </a:lnTo>
                    <a:lnTo>
                      <a:pt x="1245" y="42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50" y="500"/>
                    </a:lnTo>
                    <a:lnTo>
                      <a:pt x="1250" y="528"/>
                    </a:lnTo>
                    <a:lnTo>
                      <a:pt x="1255" y="611"/>
                    </a:lnTo>
                    <a:lnTo>
                      <a:pt x="1261" y="700"/>
                    </a:lnTo>
                    <a:lnTo>
                      <a:pt x="1261" y="729"/>
                    </a:lnTo>
                    <a:lnTo>
                      <a:pt x="1262" y="760"/>
                    </a:lnTo>
                    <a:lnTo>
                      <a:pt x="1264" y="790"/>
                    </a:lnTo>
                    <a:lnTo>
                      <a:pt x="1266" y="821"/>
                    </a:lnTo>
                    <a:lnTo>
                      <a:pt x="1267" y="851"/>
                    </a:lnTo>
                    <a:lnTo>
                      <a:pt x="1269" y="882"/>
                    </a:lnTo>
                    <a:lnTo>
                      <a:pt x="1269" y="913"/>
                    </a:lnTo>
                    <a:lnTo>
                      <a:pt x="1280" y="1101"/>
                    </a:lnTo>
                    <a:lnTo>
                      <a:pt x="1280" y="1130"/>
                    </a:lnTo>
                    <a:lnTo>
                      <a:pt x="1281" y="1161"/>
                    </a:lnTo>
                    <a:lnTo>
                      <a:pt x="1288" y="1279"/>
                    </a:lnTo>
                    <a:lnTo>
                      <a:pt x="1290" y="1307"/>
                    </a:lnTo>
                    <a:lnTo>
                      <a:pt x="1290" y="1337"/>
                    </a:lnTo>
                    <a:lnTo>
                      <a:pt x="1293" y="1389"/>
                    </a:lnTo>
                    <a:lnTo>
                      <a:pt x="1297" y="1437"/>
                    </a:lnTo>
                    <a:lnTo>
                      <a:pt x="1299" y="1460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502"/>
                    </a:lnTo>
                    <a:lnTo>
                      <a:pt x="1302" y="1519"/>
                    </a:lnTo>
                    <a:lnTo>
                      <a:pt x="1304" y="1538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97"/>
                    </a:lnTo>
                    <a:lnTo>
                      <a:pt x="1311" y="1611"/>
                    </a:lnTo>
                    <a:lnTo>
                      <a:pt x="1313" y="1623"/>
                    </a:lnTo>
                    <a:lnTo>
                      <a:pt x="1318" y="1655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72"/>
                    </a:lnTo>
                    <a:lnTo>
                      <a:pt x="1321" y="1681"/>
                    </a:lnTo>
                    <a:lnTo>
                      <a:pt x="1323" y="1688"/>
                    </a:lnTo>
                    <a:lnTo>
                      <a:pt x="1325" y="1696"/>
                    </a:lnTo>
                    <a:lnTo>
                      <a:pt x="1325" y="1698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8" y="1708"/>
                    </a:lnTo>
                    <a:lnTo>
                      <a:pt x="1328" y="1710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7"/>
                    </a:lnTo>
                    <a:lnTo>
                      <a:pt x="1335" y="1727"/>
                    </a:lnTo>
                    <a:lnTo>
                      <a:pt x="1335" y="1729"/>
                    </a:lnTo>
                    <a:lnTo>
                      <a:pt x="1337" y="1731"/>
                    </a:lnTo>
                    <a:lnTo>
                      <a:pt x="1342" y="1734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0" y="1733"/>
                    </a:lnTo>
                    <a:lnTo>
                      <a:pt x="1346" y="1734"/>
                    </a:lnTo>
                    <a:lnTo>
                      <a:pt x="1351" y="1733"/>
                    </a:lnTo>
                    <a:lnTo>
                      <a:pt x="1353" y="1731"/>
                    </a:lnTo>
                    <a:lnTo>
                      <a:pt x="1356" y="1726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8" y="1721"/>
                    </a:lnTo>
                    <a:lnTo>
                      <a:pt x="1361" y="1710"/>
                    </a:lnTo>
                    <a:lnTo>
                      <a:pt x="1361" y="1708"/>
                    </a:lnTo>
                    <a:lnTo>
                      <a:pt x="1363" y="1701"/>
                    </a:lnTo>
                    <a:lnTo>
                      <a:pt x="1365" y="1693"/>
                    </a:lnTo>
                    <a:lnTo>
                      <a:pt x="1366" y="1691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74"/>
                    </a:lnTo>
                    <a:lnTo>
                      <a:pt x="1368" y="1674"/>
                    </a:lnTo>
                    <a:lnTo>
                      <a:pt x="1373" y="1637"/>
                    </a:lnTo>
                    <a:lnTo>
                      <a:pt x="1375" y="1623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7" y="1592"/>
                    </a:lnTo>
                    <a:lnTo>
                      <a:pt x="1380" y="1557"/>
                    </a:lnTo>
                    <a:lnTo>
                      <a:pt x="1382" y="1538"/>
                    </a:lnTo>
                    <a:lnTo>
                      <a:pt x="1384" y="1517"/>
                    </a:lnTo>
                    <a:lnTo>
                      <a:pt x="1386" y="1498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91" y="1410"/>
                    </a:lnTo>
                    <a:lnTo>
                      <a:pt x="1394" y="1361"/>
                    </a:lnTo>
                    <a:lnTo>
                      <a:pt x="1396" y="1335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9" y="1257"/>
                    </a:lnTo>
                    <a:lnTo>
                      <a:pt x="1405" y="1174"/>
                    </a:lnTo>
                    <a:lnTo>
                      <a:pt x="1406" y="1144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12" y="1028"/>
                    </a:lnTo>
                    <a:lnTo>
                      <a:pt x="1413" y="996"/>
                    </a:lnTo>
                    <a:lnTo>
                      <a:pt x="1415" y="967"/>
                    </a:lnTo>
                    <a:lnTo>
                      <a:pt x="1417" y="93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25" y="750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7" y="687"/>
                    </a:lnTo>
                    <a:lnTo>
                      <a:pt x="1429" y="658"/>
                    </a:lnTo>
                    <a:lnTo>
                      <a:pt x="1432" y="595"/>
                    </a:lnTo>
                    <a:lnTo>
                      <a:pt x="1434" y="566"/>
                    </a:lnTo>
                    <a:lnTo>
                      <a:pt x="1436" y="535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8" y="477"/>
                    </a:lnTo>
                    <a:lnTo>
                      <a:pt x="1443" y="394"/>
                    </a:lnTo>
                    <a:lnTo>
                      <a:pt x="1445" y="368"/>
                    </a:lnTo>
                    <a:lnTo>
                      <a:pt x="1446" y="344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50" y="274"/>
                    </a:lnTo>
                    <a:lnTo>
                      <a:pt x="1452" y="255"/>
                    </a:lnTo>
                    <a:lnTo>
                      <a:pt x="1453" y="234"/>
                    </a:lnTo>
                    <a:lnTo>
                      <a:pt x="1457" y="200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62" y="142"/>
                    </a:lnTo>
                    <a:lnTo>
                      <a:pt x="1465" y="118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71" y="71"/>
                    </a:lnTo>
                    <a:lnTo>
                      <a:pt x="1472" y="64"/>
                    </a:lnTo>
                    <a:lnTo>
                      <a:pt x="1474" y="55"/>
                    </a:lnTo>
                    <a:lnTo>
                      <a:pt x="1476" y="54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3" y="28"/>
                    </a:lnTo>
                    <a:lnTo>
                      <a:pt x="1486" y="21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78" y="26"/>
                    </a:lnTo>
                    <a:lnTo>
                      <a:pt x="1483" y="24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1" y="38"/>
                    </a:lnTo>
                    <a:lnTo>
                      <a:pt x="1483" y="45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106"/>
                    </a:lnTo>
                    <a:lnTo>
                      <a:pt x="1497" y="147"/>
                    </a:lnTo>
                    <a:lnTo>
                      <a:pt x="1498" y="163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96"/>
                    </a:lnTo>
                    <a:lnTo>
                      <a:pt x="1502" y="213"/>
                    </a:lnTo>
                    <a:lnTo>
                      <a:pt x="1504" y="232"/>
                    </a:lnTo>
                    <a:lnTo>
                      <a:pt x="1505" y="250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26"/>
                    </a:lnTo>
                    <a:lnTo>
                      <a:pt x="1512" y="347"/>
                    </a:lnTo>
                    <a:lnTo>
                      <a:pt x="1514" y="366"/>
                    </a:lnTo>
                    <a:lnTo>
                      <a:pt x="1516" y="387"/>
                    </a:lnTo>
                    <a:lnTo>
                      <a:pt x="1517" y="40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67"/>
                    </a:lnTo>
                    <a:lnTo>
                      <a:pt x="1523" y="486"/>
                    </a:lnTo>
                    <a:lnTo>
                      <a:pt x="1524" y="507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601"/>
                    </a:lnTo>
                    <a:lnTo>
                      <a:pt x="1533" y="618"/>
                    </a:lnTo>
                    <a:lnTo>
                      <a:pt x="1535" y="637"/>
                    </a:lnTo>
                    <a:lnTo>
                      <a:pt x="1537" y="654"/>
                    </a:lnTo>
                    <a:lnTo>
                      <a:pt x="1538" y="670"/>
                    </a:lnTo>
                    <a:lnTo>
                      <a:pt x="1540" y="687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19"/>
                    </a:lnTo>
                    <a:lnTo>
                      <a:pt x="1544" y="733"/>
                    </a:lnTo>
                    <a:lnTo>
                      <a:pt x="1545" y="748"/>
                    </a:lnTo>
                    <a:lnTo>
                      <a:pt x="1549" y="77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800"/>
                    </a:lnTo>
                    <a:lnTo>
                      <a:pt x="1554" y="825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57" y="847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75"/>
                    </a:lnTo>
                    <a:lnTo>
                      <a:pt x="1564" y="892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7"/>
                    </a:lnTo>
                    <a:lnTo>
                      <a:pt x="1578" y="948"/>
                    </a:lnTo>
                    <a:lnTo>
                      <a:pt x="1580" y="948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70"/>
                    </a:lnTo>
                    <a:lnTo>
                      <a:pt x="1589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4" y="981"/>
                    </a:lnTo>
                    <a:lnTo>
                      <a:pt x="1594" y="983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1" y="988"/>
                    </a:lnTo>
                    <a:lnTo>
                      <a:pt x="1603" y="993"/>
                    </a:lnTo>
                    <a:lnTo>
                      <a:pt x="1606" y="996"/>
                    </a:lnTo>
                    <a:lnTo>
                      <a:pt x="1611" y="1000"/>
                    </a:lnTo>
                    <a:lnTo>
                      <a:pt x="1616" y="1000"/>
                    </a:lnTo>
                    <a:lnTo>
                      <a:pt x="1616" y="998"/>
                    </a:lnTo>
                    <a:lnTo>
                      <a:pt x="1622" y="996"/>
                    </a:lnTo>
                    <a:lnTo>
                      <a:pt x="1627" y="991"/>
                    </a:lnTo>
                    <a:lnTo>
                      <a:pt x="1632" y="981"/>
                    </a:lnTo>
                    <a:lnTo>
                      <a:pt x="1636" y="970"/>
                    </a:lnTo>
                    <a:lnTo>
                      <a:pt x="1637" y="967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9" y="948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43" y="929"/>
                    </a:lnTo>
                    <a:lnTo>
                      <a:pt x="1644" y="918"/>
                    </a:lnTo>
                    <a:lnTo>
                      <a:pt x="1646" y="918"/>
                    </a:lnTo>
                    <a:lnTo>
                      <a:pt x="1648" y="906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9" y="882"/>
                    </a:lnTo>
                    <a:lnTo>
                      <a:pt x="1653" y="854"/>
                    </a:lnTo>
                    <a:lnTo>
                      <a:pt x="1656" y="823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62" y="753"/>
                    </a:lnTo>
                    <a:lnTo>
                      <a:pt x="1667" y="696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77" y="562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9" y="526"/>
                    </a:lnTo>
                    <a:lnTo>
                      <a:pt x="1681" y="509"/>
                    </a:lnTo>
                    <a:lnTo>
                      <a:pt x="1688" y="446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96" y="366"/>
                    </a:lnTo>
                    <a:lnTo>
                      <a:pt x="1698" y="364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49"/>
                    </a:lnTo>
                    <a:lnTo>
                      <a:pt x="1700" y="342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3" y="330"/>
                    </a:lnTo>
                    <a:lnTo>
                      <a:pt x="1703" y="328"/>
                    </a:lnTo>
                    <a:lnTo>
                      <a:pt x="1705" y="321"/>
                    </a:lnTo>
                    <a:lnTo>
                      <a:pt x="1707" y="319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14" y="293"/>
                    </a:lnTo>
                    <a:lnTo>
                      <a:pt x="1715" y="288"/>
                    </a:lnTo>
                    <a:lnTo>
                      <a:pt x="1717" y="285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19" y="279"/>
                    </a:lnTo>
                    <a:lnTo>
                      <a:pt x="1719" y="278"/>
                    </a:lnTo>
                    <a:lnTo>
                      <a:pt x="1724" y="276"/>
                    </a:lnTo>
                    <a:lnTo>
                      <a:pt x="1728" y="271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19" y="276"/>
                    </a:lnTo>
                    <a:lnTo>
                      <a:pt x="1724" y="274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19" y="276"/>
                    </a:lnTo>
                    <a:lnTo>
                      <a:pt x="1724" y="279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2" y="276"/>
                    </a:lnTo>
                    <a:lnTo>
                      <a:pt x="1724" y="281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1" y="293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5"/>
                    </a:lnTo>
                    <a:lnTo>
                      <a:pt x="1736" y="305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40" y="319"/>
                    </a:lnTo>
                    <a:lnTo>
                      <a:pt x="1740" y="321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30"/>
                    </a:lnTo>
                    <a:lnTo>
                      <a:pt x="1748" y="358"/>
                    </a:lnTo>
                    <a:lnTo>
                      <a:pt x="1750" y="366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82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50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35"/>
                    </a:lnTo>
                    <a:lnTo>
                      <a:pt x="1778" y="576"/>
                    </a:lnTo>
                    <a:lnTo>
                      <a:pt x="1780" y="592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21"/>
                    </a:lnTo>
                    <a:lnTo>
                      <a:pt x="1783" y="639"/>
                    </a:lnTo>
                    <a:lnTo>
                      <a:pt x="1785" y="654"/>
                    </a:lnTo>
                    <a:lnTo>
                      <a:pt x="1787" y="672"/>
                    </a:lnTo>
                    <a:lnTo>
                      <a:pt x="1788" y="687"/>
                    </a:lnTo>
                    <a:lnTo>
                      <a:pt x="1790" y="707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41"/>
                    </a:lnTo>
                    <a:lnTo>
                      <a:pt x="1797" y="79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82"/>
                    </a:lnTo>
                    <a:lnTo>
                      <a:pt x="1804" y="903"/>
                    </a:lnTo>
                    <a:lnTo>
                      <a:pt x="1811" y="993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42"/>
                    </a:lnTo>
                    <a:lnTo>
                      <a:pt x="1814" y="106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210"/>
                    </a:lnTo>
                    <a:lnTo>
                      <a:pt x="1827" y="1259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49"/>
                    </a:lnTo>
                    <a:lnTo>
                      <a:pt x="1835" y="1391"/>
                    </a:lnTo>
                    <a:lnTo>
                      <a:pt x="1840" y="1448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81"/>
                    </a:lnTo>
                    <a:lnTo>
                      <a:pt x="1844" y="1497"/>
                    </a:lnTo>
                    <a:lnTo>
                      <a:pt x="1847" y="1524"/>
                    </a:lnTo>
                    <a:lnTo>
                      <a:pt x="1851" y="1549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69"/>
                    </a:lnTo>
                    <a:lnTo>
                      <a:pt x="1854" y="1580"/>
                    </a:lnTo>
                    <a:lnTo>
                      <a:pt x="1860" y="1606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8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6" y="1639"/>
                    </a:lnTo>
                    <a:lnTo>
                      <a:pt x="1868" y="1641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9"/>
                    </a:lnTo>
                    <a:lnTo>
                      <a:pt x="1872" y="1649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3" y="1655"/>
                    </a:lnTo>
                    <a:lnTo>
                      <a:pt x="1877" y="1661"/>
                    </a:lnTo>
                    <a:lnTo>
                      <a:pt x="1877" y="1663"/>
                    </a:lnTo>
                    <a:lnTo>
                      <a:pt x="1882" y="1667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0" y="1665"/>
                    </a:lnTo>
                    <a:lnTo>
                      <a:pt x="1886" y="1668"/>
                    </a:lnTo>
                    <a:lnTo>
                      <a:pt x="1887" y="1668"/>
                    </a:lnTo>
                    <a:lnTo>
                      <a:pt x="1887" y="1667"/>
                    </a:lnTo>
                    <a:lnTo>
                      <a:pt x="1893" y="1665"/>
                    </a:lnTo>
                    <a:lnTo>
                      <a:pt x="1898" y="1660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901" y="1655"/>
                    </a:lnTo>
                    <a:lnTo>
                      <a:pt x="1903" y="1651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908" y="1639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2"/>
                    </a:lnTo>
                    <a:lnTo>
                      <a:pt x="1908" y="1630"/>
                    </a:lnTo>
                    <a:lnTo>
                      <a:pt x="1915" y="1602"/>
                    </a:lnTo>
                    <a:lnTo>
                      <a:pt x="1917" y="1594"/>
                    </a:lnTo>
                    <a:lnTo>
                      <a:pt x="1919" y="1592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76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22" y="1557"/>
                    </a:lnTo>
                    <a:lnTo>
                      <a:pt x="1926" y="1536"/>
                    </a:lnTo>
                    <a:lnTo>
                      <a:pt x="1927" y="1536"/>
                    </a:lnTo>
                    <a:lnTo>
                      <a:pt x="1929" y="152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36" y="1465"/>
                    </a:lnTo>
                    <a:lnTo>
                      <a:pt x="1938" y="1451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45" y="1382"/>
                    </a:lnTo>
                    <a:lnTo>
                      <a:pt x="1946" y="1366"/>
                    </a:lnTo>
                    <a:lnTo>
                      <a:pt x="1948" y="1352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52" y="1306"/>
                    </a:lnTo>
                    <a:lnTo>
                      <a:pt x="1953" y="1288"/>
                    </a:lnTo>
                    <a:lnTo>
                      <a:pt x="1955" y="1273"/>
                    </a:lnTo>
                    <a:lnTo>
                      <a:pt x="1957" y="1255"/>
                    </a:lnTo>
                    <a:lnTo>
                      <a:pt x="1959" y="1240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62" y="1187"/>
                    </a:lnTo>
                    <a:lnTo>
                      <a:pt x="1964" y="1168"/>
                    </a:lnTo>
                    <a:lnTo>
                      <a:pt x="1967" y="1134"/>
                    </a:lnTo>
                    <a:lnTo>
                      <a:pt x="1969" y="111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76" y="1019"/>
                    </a:lnTo>
                    <a:lnTo>
                      <a:pt x="1979" y="977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85" y="896"/>
                    </a:lnTo>
                    <a:lnTo>
                      <a:pt x="1986" y="873"/>
                    </a:lnTo>
                    <a:lnTo>
                      <a:pt x="1988" y="852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95" y="739"/>
                    </a:lnTo>
                    <a:lnTo>
                      <a:pt x="1997" y="715"/>
                    </a:lnTo>
                    <a:lnTo>
                      <a:pt x="1998" y="693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2000" y="646"/>
                    </a:lnTo>
                    <a:lnTo>
                      <a:pt x="2004" y="597"/>
                    </a:lnTo>
                    <a:lnTo>
                      <a:pt x="2005" y="575"/>
                    </a:lnTo>
                    <a:lnTo>
                      <a:pt x="2007" y="550"/>
                    </a:lnTo>
                    <a:lnTo>
                      <a:pt x="2009" y="528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14" y="436"/>
                    </a:lnTo>
                    <a:lnTo>
                      <a:pt x="2019" y="373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21" y="335"/>
                    </a:lnTo>
                    <a:lnTo>
                      <a:pt x="2026" y="283"/>
                    </a:lnTo>
                    <a:lnTo>
                      <a:pt x="2028" y="267"/>
                    </a:lnTo>
                    <a:lnTo>
                      <a:pt x="2030" y="253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7" y="184"/>
                    </a:lnTo>
                    <a:lnTo>
                      <a:pt x="2038" y="182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40" y="158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7" y="134"/>
                    </a:lnTo>
                    <a:lnTo>
                      <a:pt x="2049" y="130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52" y="113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59" y="97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6" y="99"/>
                    </a:lnTo>
                    <a:lnTo>
                      <a:pt x="2056" y="97"/>
                    </a:lnTo>
                    <a:lnTo>
                      <a:pt x="2061" y="95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6" y="94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4" y="90"/>
                    </a:lnTo>
                    <a:lnTo>
                      <a:pt x="2056" y="95"/>
                    </a:lnTo>
                    <a:lnTo>
                      <a:pt x="2061" y="99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59" y="97"/>
                    </a:lnTo>
                    <a:lnTo>
                      <a:pt x="2059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3" y="102"/>
                    </a:lnTo>
                    <a:lnTo>
                      <a:pt x="2063" y="104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3" y="106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1" y="134"/>
                    </a:lnTo>
                    <a:lnTo>
                      <a:pt x="2071" y="135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6"/>
                    </a:lnTo>
                    <a:lnTo>
                      <a:pt x="2075" y="154"/>
                    </a:lnTo>
                    <a:lnTo>
                      <a:pt x="2077" y="161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206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0" y="248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81"/>
                    </a:lnTo>
                    <a:lnTo>
                      <a:pt x="2097" y="305"/>
                    </a:lnTo>
                    <a:lnTo>
                      <a:pt x="2099" y="319"/>
                    </a:lnTo>
                    <a:lnTo>
                      <a:pt x="2101" y="331"/>
                    </a:lnTo>
                    <a:lnTo>
                      <a:pt x="2103" y="345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71"/>
                    </a:lnTo>
                    <a:lnTo>
                      <a:pt x="2108" y="399"/>
                    </a:lnTo>
                    <a:lnTo>
                      <a:pt x="2110" y="415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44"/>
                    </a:lnTo>
                    <a:lnTo>
                      <a:pt x="2113" y="460"/>
                    </a:lnTo>
                    <a:lnTo>
                      <a:pt x="2115" y="474"/>
                    </a:lnTo>
                    <a:lnTo>
                      <a:pt x="2117" y="489"/>
                    </a:lnTo>
                    <a:lnTo>
                      <a:pt x="2118" y="507"/>
                    </a:lnTo>
                    <a:lnTo>
                      <a:pt x="2122" y="538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73"/>
                    </a:lnTo>
                    <a:lnTo>
                      <a:pt x="2125" y="588"/>
                    </a:lnTo>
                    <a:lnTo>
                      <a:pt x="2127" y="608"/>
                    </a:lnTo>
                    <a:lnTo>
                      <a:pt x="2132" y="660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98"/>
                    </a:lnTo>
                    <a:lnTo>
                      <a:pt x="2141" y="77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35"/>
                    </a:lnTo>
                    <a:lnTo>
                      <a:pt x="2146" y="856"/>
                    </a:lnTo>
                    <a:lnTo>
                      <a:pt x="2148" y="878"/>
                    </a:lnTo>
                    <a:lnTo>
                      <a:pt x="2151" y="920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88"/>
                    </a:lnTo>
                    <a:lnTo>
                      <a:pt x="2156" y="1010"/>
                    </a:lnTo>
                    <a:lnTo>
                      <a:pt x="2158" y="1035"/>
                    </a:lnTo>
                    <a:lnTo>
                      <a:pt x="2160" y="1057"/>
                    </a:lnTo>
                    <a:lnTo>
                      <a:pt x="2162" y="108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28"/>
                    </a:lnTo>
                    <a:lnTo>
                      <a:pt x="2165" y="1151"/>
                    </a:lnTo>
                    <a:lnTo>
                      <a:pt x="2167" y="1175"/>
                    </a:lnTo>
                    <a:lnTo>
                      <a:pt x="2169" y="1198"/>
                    </a:lnTo>
                    <a:lnTo>
                      <a:pt x="2170" y="1222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90"/>
                    </a:lnTo>
                    <a:lnTo>
                      <a:pt x="2181" y="1373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29"/>
                    </a:lnTo>
                    <a:lnTo>
                      <a:pt x="2186" y="1444"/>
                    </a:lnTo>
                    <a:lnTo>
                      <a:pt x="2188" y="1462"/>
                    </a:lnTo>
                    <a:lnTo>
                      <a:pt x="2193" y="1503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26"/>
                    </a:lnTo>
                    <a:lnTo>
                      <a:pt x="2196" y="1538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0" y="1557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82"/>
                    </a:lnTo>
                    <a:lnTo>
                      <a:pt x="2210" y="1609"/>
                    </a:lnTo>
                    <a:lnTo>
                      <a:pt x="2210" y="1611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3"/>
                    </a:lnTo>
                    <a:lnTo>
                      <a:pt x="2224" y="1644"/>
                    </a:lnTo>
                    <a:lnTo>
                      <a:pt x="2224" y="1646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4" y="1644"/>
                    </a:lnTo>
                    <a:lnTo>
                      <a:pt x="2226" y="1649"/>
                    </a:lnTo>
                    <a:lnTo>
                      <a:pt x="2231" y="1653"/>
                    </a:lnTo>
                    <a:lnTo>
                      <a:pt x="2238" y="1653"/>
                    </a:lnTo>
                    <a:lnTo>
                      <a:pt x="2238" y="1651"/>
                    </a:lnTo>
                    <a:lnTo>
                      <a:pt x="2243" y="1649"/>
                    </a:lnTo>
                    <a:lnTo>
                      <a:pt x="2247" y="1646"/>
                    </a:lnTo>
                    <a:lnTo>
                      <a:pt x="2250" y="1641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41"/>
                    </a:lnTo>
                    <a:lnTo>
                      <a:pt x="2254" y="1634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57" y="1625"/>
                    </a:lnTo>
                    <a:lnTo>
                      <a:pt x="2259" y="1620"/>
                    </a:lnTo>
                    <a:lnTo>
                      <a:pt x="2261" y="1616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8"/>
                    </a:lnTo>
                    <a:lnTo>
                      <a:pt x="2261" y="1606"/>
                    </a:lnTo>
                    <a:lnTo>
                      <a:pt x="2268" y="1578"/>
                    </a:lnTo>
                    <a:lnTo>
                      <a:pt x="2269" y="1576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73" y="1543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76" y="1524"/>
                    </a:lnTo>
                    <a:lnTo>
                      <a:pt x="2278" y="1514"/>
                    </a:lnTo>
                    <a:lnTo>
                      <a:pt x="2280" y="1512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81"/>
                    </a:lnTo>
                    <a:lnTo>
                      <a:pt x="2283" y="1481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58"/>
                    </a:lnTo>
                    <a:lnTo>
                      <a:pt x="2287" y="1458"/>
                    </a:lnTo>
                    <a:lnTo>
                      <a:pt x="2288" y="1444"/>
                    </a:lnTo>
                    <a:lnTo>
                      <a:pt x="2290" y="1432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2" y="1406"/>
                    </a:lnTo>
                    <a:lnTo>
                      <a:pt x="2294" y="1394"/>
                    </a:lnTo>
                    <a:lnTo>
                      <a:pt x="2299" y="1352"/>
                    </a:lnTo>
                    <a:lnTo>
                      <a:pt x="2301" y="1337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2" y="1307"/>
                    </a:lnTo>
                    <a:lnTo>
                      <a:pt x="2304" y="1293"/>
                    </a:lnTo>
                    <a:lnTo>
                      <a:pt x="2308" y="1262"/>
                    </a:lnTo>
                    <a:lnTo>
                      <a:pt x="2309" y="1245"/>
                    </a:lnTo>
                    <a:lnTo>
                      <a:pt x="2311" y="1229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3" y="1196"/>
                    </a:lnTo>
                    <a:lnTo>
                      <a:pt x="2318" y="1144"/>
                    </a:lnTo>
                    <a:lnTo>
                      <a:pt x="2320" y="1125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1" y="1088"/>
                    </a:lnTo>
                    <a:lnTo>
                      <a:pt x="2323" y="1071"/>
                    </a:lnTo>
                    <a:lnTo>
                      <a:pt x="2327" y="1033"/>
                    </a:lnTo>
                    <a:lnTo>
                      <a:pt x="2328" y="1012"/>
                    </a:lnTo>
                    <a:lnTo>
                      <a:pt x="2330" y="993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2" y="953"/>
                    </a:lnTo>
                    <a:lnTo>
                      <a:pt x="2335" y="911"/>
                    </a:lnTo>
                    <a:lnTo>
                      <a:pt x="2337" y="889"/>
                    </a:lnTo>
                    <a:lnTo>
                      <a:pt x="2339" y="868"/>
                    </a:lnTo>
                    <a:lnTo>
                      <a:pt x="2341" y="84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4" y="779"/>
                    </a:lnTo>
                    <a:lnTo>
                      <a:pt x="2346" y="755"/>
                    </a:lnTo>
                    <a:lnTo>
                      <a:pt x="2347" y="733"/>
                    </a:lnTo>
                    <a:lnTo>
                      <a:pt x="2349" y="708"/>
                    </a:lnTo>
                    <a:lnTo>
                      <a:pt x="2351" y="686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4" y="613"/>
                    </a:lnTo>
                    <a:lnTo>
                      <a:pt x="2356" y="590"/>
                    </a:lnTo>
                    <a:lnTo>
                      <a:pt x="2360" y="542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7" y="429"/>
                    </a:lnTo>
                    <a:lnTo>
                      <a:pt x="2370" y="387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2" y="347"/>
                    </a:lnTo>
                    <a:lnTo>
                      <a:pt x="2377" y="295"/>
                    </a:lnTo>
                    <a:lnTo>
                      <a:pt x="2379" y="279"/>
                    </a:lnTo>
                    <a:lnTo>
                      <a:pt x="2380" y="265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2" y="238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9" y="186"/>
                    </a:lnTo>
                    <a:lnTo>
                      <a:pt x="2391" y="184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3" y="160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8" y="142"/>
                    </a:lnTo>
                    <a:lnTo>
                      <a:pt x="2398" y="140"/>
                    </a:lnTo>
                    <a:lnTo>
                      <a:pt x="2400" y="134"/>
                    </a:lnTo>
                    <a:lnTo>
                      <a:pt x="2401" y="132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410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5" y="114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2" y="137"/>
                    </a:lnTo>
                    <a:lnTo>
                      <a:pt x="2422" y="139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56"/>
                    </a:lnTo>
                    <a:lnTo>
                      <a:pt x="2427" y="165"/>
                    </a:lnTo>
                    <a:lnTo>
                      <a:pt x="2429" y="172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17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1" y="250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83"/>
                    </a:lnTo>
                    <a:lnTo>
                      <a:pt x="2446" y="295"/>
                    </a:lnTo>
                    <a:lnTo>
                      <a:pt x="2448" y="309"/>
                    </a:lnTo>
                    <a:lnTo>
                      <a:pt x="2452" y="333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75"/>
                    </a:lnTo>
                    <a:lnTo>
                      <a:pt x="2459" y="403"/>
                    </a:lnTo>
                    <a:lnTo>
                      <a:pt x="2460" y="418"/>
                    </a:lnTo>
                    <a:lnTo>
                      <a:pt x="2462" y="43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79"/>
                    </a:lnTo>
                    <a:lnTo>
                      <a:pt x="2469" y="510"/>
                    </a:lnTo>
                    <a:lnTo>
                      <a:pt x="2472" y="545"/>
                    </a:lnTo>
                    <a:lnTo>
                      <a:pt x="2474" y="561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95"/>
                    </a:lnTo>
                    <a:lnTo>
                      <a:pt x="2478" y="614"/>
                    </a:lnTo>
                    <a:lnTo>
                      <a:pt x="2479" y="632"/>
                    </a:lnTo>
                    <a:lnTo>
                      <a:pt x="2481" y="651"/>
                    </a:lnTo>
                    <a:lnTo>
                      <a:pt x="2483" y="668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26"/>
                    </a:lnTo>
                    <a:lnTo>
                      <a:pt x="2488" y="746"/>
                    </a:lnTo>
                    <a:lnTo>
                      <a:pt x="2490" y="76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49"/>
                    </a:lnTo>
                    <a:lnTo>
                      <a:pt x="2497" y="870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1005"/>
                    </a:lnTo>
                    <a:lnTo>
                      <a:pt x="2507" y="1029"/>
                    </a:lnTo>
                    <a:lnTo>
                      <a:pt x="2509" y="1052"/>
                    </a:lnTo>
                    <a:lnTo>
                      <a:pt x="2512" y="1101"/>
                    </a:lnTo>
                    <a:lnTo>
                      <a:pt x="2514" y="1123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72"/>
                    </a:lnTo>
                    <a:lnTo>
                      <a:pt x="2518" y="1196"/>
                    </a:lnTo>
                    <a:lnTo>
                      <a:pt x="2521" y="1241"/>
                    </a:lnTo>
                    <a:lnTo>
                      <a:pt x="2523" y="1266"/>
                    </a:lnTo>
                    <a:lnTo>
                      <a:pt x="2525" y="1288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32"/>
                    </a:lnTo>
                    <a:lnTo>
                      <a:pt x="2530" y="1373"/>
                    </a:lnTo>
                    <a:lnTo>
                      <a:pt x="2533" y="1411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46"/>
                    </a:lnTo>
                    <a:lnTo>
                      <a:pt x="2538" y="1477"/>
                    </a:lnTo>
                    <a:lnTo>
                      <a:pt x="2542" y="1505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40"/>
                    </a:lnTo>
                    <a:lnTo>
                      <a:pt x="2547" y="1550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1" y="1569"/>
                    </a:lnTo>
                    <a:lnTo>
                      <a:pt x="2552" y="1576"/>
                    </a:lnTo>
                    <a:lnTo>
                      <a:pt x="2554" y="1585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9"/>
                    </a:lnTo>
                    <a:lnTo>
                      <a:pt x="2559" y="1613"/>
                    </a:lnTo>
                    <a:lnTo>
                      <a:pt x="2559" y="1615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1" y="1646"/>
                    </a:lnTo>
                    <a:lnTo>
                      <a:pt x="2571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5" y="1651"/>
                    </a:lnTo>
                    <a:lnTo>
                      <a:pt x="2575" y="1653"/>
                    </a:lnTo>
                    <a:lnTo>
                      <a:pt x="2577" y="1655"/>
                    </a:lnTo>
                    <a:lnTo>
                      <a:pt x="2582" y="1658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8" y="1655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7" y="1651"/>
                    </a:lnTo>
                    <a:lnTo>
                      <a:pt x="2578" y="1656"/>
                    </a:lnTo>
                    <a:lnTo>
                      <a:pt x="2584" y="1660"/>
                    </a:lnTo>
                    <a:lnTo>
                      <a:pt x="2585" y="1660"/>
                    </a:lnTo>
                    <a:lnTo>
                      <a:pt x="2585" y="1658"/>
                    </a:lnTo>
                    <a:lnTo>
                      <a:pt x="2591" y="1656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89" y="1658"/>
                    </a:lnTo>
                    <a:lnTo>
                      <a:pt x="2589" y="1656"/>
                    </a:lnTo>
                    <a:lnTo>
                      <a:pt x="2594" y="1655"/>
                    </a:lnTo>
                    <a:lnTo>
                      <a:pt x="2598" y="1651"/>
                    </a:lnTo>
                    <a:lnTo>
                      <a:pt x="2601" y="1646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4" y="1637"/>
                    </a:lnTo>
                    <a:lnTo>
                      <a:pt x="2610" y="1622"/>
                    </a:lnTo>
                    <a:lnTo>
                      <a:pt x="2611" y="1618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3" y="1604"/>
                    </a:lnTo>
                    <a:lnTo>
                      <a:pt x="2613" y="1602"/>
                    </a:lnTo>
                    <a:lnTo>
                      <a:pt x="2615" y="1594"/>
                    </a:lnTo>
                    <a:lnTo>
                      <a:pt x="2618" y="1580"/>
                    </a:lnTo>
                    <a:lnTo>
                      <a:pt x="2620" y="1571"/>
                    </a:lnTo>
                    <a:lnTo>
                      <a:pt x="2622" y="1569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54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25" y="1535"/>
                    </a:lnTo>
                    <a:lnTo>
                      <a:pt x="2630" y="1503"/>
                    </a:lnTo>
                    <a:lnTo>
                      <a:pt x="2632" y="1502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81"/>
                    </a:lnTo>
                    <a:lnTo>
                      <a:pt x="2634" y="1481"/>
                    </a:lnTo>
                    <a:lnTo>
                      <a:pt x="2641" y="1432"/>
                    </a:lnTo>
                    <a:lnTo>
                      <a:pt x="2643" y="1418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4" y="1392"/>
                    </a:lnTo>
                    <a:lnTo>
                      <a:pt x="2648" y="1365"/>
                    </a:lnTo>
                    <a:lnTo>
                      <a:pt x="2650" y="1349"/>
                    </a:lnTo>
                    <a:lnTo>
                      <a:pt x="2651" y="1335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3" y="1306"/>
                    </a:lnTo>
                    <a:lnTo>
                      <a:pt x="2657" y="1274"/>
                    </a:lnTo>
                    <a:lnTo>
                      <a:pt x="2658" y="1257"/>
                    </a:lnTo>
                    <a:lnTo>
                      <a:pt x="2662" y="1226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9" y="1139"/>
                    </a:lnTo>
                    <a:lnTo>
                      <a:pt x="2670" y="1120"/>
                    </a:lnTo>
                    <a:lnTo>
                      <a:pt x="2672" y="1102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9" y="1007"/>
                    </a:lnTo>
                    <a:lnTo>
                      <a:pt x="2683" y="965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8" y="882"/>
                    </a:lnTo>
                    <a:lnTo>
                      <a:pt x="2690" y="859"/>
                    </a:lnTo>
                    <a:lnTo>
                      <a:pt x="2691" y="838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3" y="793"/>
                    </a:lnTo>
                    <a:lnTo>
                      <a:pt x="2695" y="769"/>
                    </a:lnTo>
                    <a:lnTo>
                      <a:pt x="2698" y="724"/>
                    </a:lnTo>
                    <a:lnTo>
                      <a:pt x="2702" y="675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7" y="580"/>
                    </a:lnTo>
                    <a:lnTo>
                      <a:pt x="2709" y="557"/>
                    </a:lnTo>
                    <a:lnTo>
                      <a:pt x="2710" y="533"/>
                    </a:lnTo>
                    <a:lnTo>
                      <a:pt x="2712" y="510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4" y="463"/>
                    </a:lnTo>
                    <a:lnTo>
                      <a:pt x="2716" y="443"/>
                    </a:lnTo>
                    <a:lnTo>
                      <a:pt x="2717" y="420"/>
                    </a:lnTo>
                    <a:lnTo>
                      <a:pt x="2721" y="378"/>
                    </a:lnTo>
                    <a:lnTo>
                      <a:pt x="2723" y="359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8" y="288"/>
                    </a:lnTo>
                    <a:lnTo>
                      <a:pt x="2729" y="274"/>
                    </a:lnTo>
                    <a:lnTo>
                      <a:pt x="2731" y="259"/>
                    </a:lnTo>
                    <a:lnTo>
                      <a:pt x="2733" y="246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22"/>
                    </a:lnTo>
                    <a:lnTo>
                      <a:pt x="2735" y="222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38" y="191"/>
                    </a:lnTo>
                    <a:lnTo>
                      <a:pt x="2740" y="180"/>
                    </a:lnTo>
                    <a:lnTo>
                      <a:pt x="2742" y="179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65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50" y="134"/>
                    </a:lnTo>
                    <a:lnTo>
                      <a:pt x="2752" y="130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62" y="101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9" y="101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7" y="97"/>
                    </a:lnTo>
                    <a:lnTo>
                      <a:pt x="2759" y="102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3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71" y="134"/>
                    </a:lnTo>
                    <a:lnTo>
                      <a:pt x="2771" y="135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60"/>
                    </a:lnTo>
                    <a:lnTo>
                      <a:pt x="2778" y="168"/>
                    </a:lnTo>
                    <a:lnTo>
                      <a:pt x="2780" y="175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85" y="203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22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2" y="255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302"/>
                    </a:lnTo>
                    <a:lnTo>
                      <a:pt x="2799" y="314"/>
                    </a:lnTo>
                    <a:lnTo>
                      <a:pt x="2801" y="328"/>
                    </a:lnTo>
                    <a:lnTo>
                      <a:pt x="2802" y="34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96"/>
                    </a:lnTo>
                    <a:lnTo>
                      <a:pt x="2809" y="411"/>
                    </a:lnTo>
                    <a:lnTo>
                      <a:pt x="2811" y="425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88"/>
                    </a:lnTo>
                    <a:lnTo>
                      <a:pt x="2818" y="503"/>
                    </a:lnTo>
                    <a:lnTo>
                      <a:pt x="2820" y="521"/>
                    </a:lnTo>
                    <a:lnTo>
                      <a:pt x="2821" y="536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606"/>
                    </a:lnTo>
                    <a:lnTo>
                      <a:pt x="2828" y="625"/>
                    </a:lnTo>
                    <a:lnTo>
                      <a:pt x="2830" y="642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38"/>
                    </a:lnTo>
                    <a:lnTo>
                      <a:pt x="2839" y="759"/>
                    </a:lnTo>
                    <a:lnTo>
                      <a:pt x="2841" y="778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84"/>
                    </a:lnTo>
                    <a:lnTo>
                      <a:pt x="2849" y="906"/>
                    </a:lnTo>
                    <a:lnTo>
                      <a:pt x="2851" y="927"/>
                    </a:lnTo>
                    <a:lnTo>
                      <a:pt x="2853" y="950"/>
                    </a:lnTo>
                    <a:lnTo>
                      <a:pt x="2854" y="974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43"/>
                    </a:lnTo>
                    <a:lnTo>
                      <a:pt x="2860" y="1068"/>
                    </a:lnTo>
                    <a:lnTo>
                      <a:pt x="2861" y="1090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86"/>
                    </a:lnTo>
                    <a:lnTo>
                      <a:pt x="2870" y="1234"/>
                    </a:lnTo>
                    <a:lnTo>
                      <a:pt x="2875" y="1302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44"/>
                    </a:lnTo>
                    <a:lnTo>
                      <a:pt x="2881" y="1385"/>
                    </a:lnTo>
                    <a:lnTo>
                      <a:pt x="2882" y="140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72"/>
                    </a:lnTo>
                    <a:lnTo>
                      <a:pt x="2891" y="1500"/>
                    </a:lnTo>
                    <a:lnTo>
                      <a:pt x="2896" y="1536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57"/>
                    </a:lnTo>
                    <a:lnTo>
                      <a:pt x="2903" y="1583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13"/>
                    </a:lnTo>
                    <a:lnTo>
                      <a:pt x="2915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7" y="1639"/>
                    </a:lnTo>
                    <a:lnTo>
                      <a:pt x="2920" y="1646"/>
                    </a:lnTo>
                    <a:lnTo>
                      <a:pt x="2920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4" y="1651"/>
                    </a:lnTo>
                    <a:lnTo>
                      <a:pt x="2924" y="1653"/>
                    </a:lnTo>
                    <a:lnTo>
                      <a:pt x="2926" y="1655"/>
                    </a:lnTo>
                    <a:lnTo>
                      <a:pt x="2931" y="1658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29" y="1656"/>
                    </a:lnTo>
                    <a:lnTo>
                      <a:pt x="2934" y="1660"/>
                    </a:lnTo>
                    <a:lnTo>
                      <a:pt x="2938" y="1660"/>
                    </a:lnTo>
                    <a:lnTo>
                      <a:pt x="2938" y="1658"/>
                    </a:lnTo>
                    <a:lnTo>
                      <a:pt x="2943" y="1656"/>
                    </a:lnTo>
                    <a:lnTo>
                      <a:pt x="2950" y="1649"/>
                    </a:lnTo>
                    <a:lnTo>
                      <a:pt x="2953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5" y="1635"/>
                    </a:lnTo>
                    <a:lnTo>
                      <a:pt x="2962" y="1615"/>
                    </a:lnTo>
                    <a:lnTo>
                      <a:pt x="2964" y="1611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6" y="1592"/>
                    </a:lnTo>
                    <a:lnTo>
                      <a:pt x="2967" y="1583"/>
                    </a:lnTo>
                    <a:lnTo>
                      <a:pt x="2969" y="1576"/>
                    </a:lnTo>
                    <a:lnTo>
                      <a:pt x="2971" y="1568"/>
                    </a:lnTo>
                    <a:lnTo>
                      <a:pt x="2973" y="1566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74" y="1540"/>
                    </a:lnTo>
                    <a:lnTo>
                      <a:pt x="2981" y="1498"/>
                    </a:lnTo>
                    <a:lnTo>
                      <a:pt x="2983" y="1497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76"/>
                    </a:lnTo>
                    <a:lnTo>
                      <a:pt x="2985" y="1476"/>
                    </a:lnTo>
                    <a:lnTo>
                      <a:pt x="2988" y="1451"/>
                    </a:lnTo>
                    <a:lnTo>
                      <a:pt x="2990" y="1437"/>
                    </a:lnTo>
                    <a:lnTo>
                      <a:pt x="2992" y="1425"/>
                    </a:lnTo>
                    <a:lnTo>
                      <a:pt x="2993" y="1411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9" y="1358"/>
                    </a:lnTo>
                    <a:lnTo>
                      <a:pt x="3000" y="1342"/>
                    </a:lnTo>
                    <a:lnTo>
                      <a:pt x="3002" y="1328"/>
                    </a:lnTo>
                    <a:lnTo>
                      <a:pt x="3004" y="1312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9" y="1250"/>
                    </a:lnTo>
                    <a:lnTo>
                      <a:pt x="3011" y="1233"/>
                    </a:lnTo>
                    <a:lnTo>
                      <a:pt x="3012" y="1217"/>
                    </a:lnTo>
                    <a:lnTo>
                      <a:pt x="3014" y="1200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9" y="1130"/>
                    </a:lnTo>
                    <a:lnTo>
                      <a:pt x="3021" y="1111"/>
                    </a:lnTo>
                    <a:lnTo>
                      <a:pt x="3023" y="1094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6" y="1036"/>
                    </a:lnTo>
                    <a:lnTo>
                      <a:pt x="3028" y="1016"/>
                    </a:lnTo>
                    <a:lnTo>
                      <a:pt x="3030" y="996"/>
                    </a:lnTo>
                    <a:lnTo>
                      <a:pt x="3033" y="955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5" y="913"/>
                    </a:lnTo>
                    <a:lnTo>
                      <a:pt x="3039" y="871"/>
                    </a:lnTo>
                    <a:lnTo>
                      <a:pt x="3044" y="804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5" y="759"/>
                    </a:lnTo>
                    <a:lnTo>
                      <a:pt x="3047" y="734"/>
                    </a:lnTo>
                    <a:lnTo>
                      <a:pt x="3049" y="712"/>
                    </a:lnTo>
                    <a:lnTo>
                      <a:pt x="3052" y="663"/>
                    </a:lnTo>
                    <a:lnTo>
                      <a:pt x="3054" y="641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8" y="568"/>
                    </a:lnTo>
                    <a:lnTo>
                      <a:pt x="3059" y="545"/>
                    </a:lnTo>
                    <a:lnTo>
                      <a:pt x="3061" y="521"/>
                    </a:lnTo>
                    <a:lnTo>
                      <a:pt x="3065" y="476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6" y="430"/>
                    </a:lnTo>
                    <a:lnTo>
                      <a:pt x="3072" y="368"/>
                    </a:lnTo>
                    <a:lnTo>
                      <a:pt x="3073" y="349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5" y="312"/>
                    </a:lnTo>
                    <a:lnTo>
                      <a:pt x="3080" y="265"/>
                    </a:lnTo>
                    <a:lnTo>
                      <a:pt x="3082" y="252"/>
                    </a:lnTo>
                    <a:lnTo>
                      <a:pt x="3084" y="239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92" y="168"/>
                    </a:lnTo>
                    <a:lnTo>
                      <a:pt x="3094" y="167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6" y="149"/>
                    </a:lnTo>
                    <a:lnTo>
                      <a:pt x="3096" y="147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103" y="125"/>
                    </a:lnTo>
                    <a:lnTo>
                      <a:pt x="3105" y="121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15" y="97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06" y="102"/>
                    </a:lnTo>
                    <a:lnTo>
                      <a:pt x="3111" y="101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1" y="104"/>
                    </a:lnTo>
                    <a:lnTo>
                      <a:pt x="3111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7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72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36" y="208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38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4" y="272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309"/>
                    </a:lnTo>
                    <a:lnTo>
                      <a:pt x="3151" y="333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403"/>
                    </a:lnTo>
                    <a:lnTo>
                      <a:pt x="3160" y="418"/>
                    </a:lnTo>
                    <a:lnTo>
                      <a:pt x="3162" y="432"/>
                    </a:lnTo>
                    <a:lnTo>
                      <a:pt x="3167" y="479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512"/>
                    </a:lnTo>
                    <a:lnTo>
                      <a:pt x="3171" y="528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34"/>
                    </a:lnTo>
                    <a:lnTo>
                      <a:pt x="3181" y="653"/>
                    </a:lnTo>
                    <a:lnTo>
                      <a:pt x="3183" y="670"/>
                    </a:lnTo>
                    <a:lnTo>
                      <a:pt x="3186" y="708"/>
                    </a:lnTo>
                    <a:lnTo>
                      <a:pt x="3188" y="729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69"/>
                    </a:lnTo>
                    <a:lnTo>
                      <a:pt x="3191" y="788"/>
                    </a:lnTo>
                    <a:lnTo>
                      <a:pt x="3195" y="830"/>
                    </a:lnTo>
                    <a:lnTo>
                      <a:pt x="3197" y="852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96"/>
                    </a:lnTo>
                    <a:lnTo>
                      <a:pt x="3200" y="917"/>
                    </a:lnTo>
                    <a:lnTo>
                      <a:pt x="3203" y="962"/>
                    </a:lnTo>
                    <a:lnTo>
                      <a:pt x="3205" y="986"/>
                    </a:lnTo>
                    <a:lnTo>
                      <a:pt x="3207" y="1009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56"/>
                    </a:lnTo>
                    <a:lnTo>
                      <a:pt x="3214" y="1128"/>
                    </a:lnTo>
                    <a:lnTo>
                      <a:pt x="3216" y="1151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22"/>
                    </a:lnTo>
                    <a:lnTo>
                      <a:pt x="3221" y="1246"/>
                    </a:lnTo>
                    <a:lnTo>
                      <a:pt x="3224" y="1292"/>
                    </a:lnTo>
                    <a:lnTo>
                      <a:pt x="3226" y="1312"/>
                    </a:lnTo>
                    <a:lnTo>
                      <a:pt x="3228" y="1335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77"/>
                    </a:lnTo>
                    <a:lnTo>
                      <a:pt x="3233" y="1415"/>
                    </a:lnTo>
                    <a:lnTo>
                      <a:pt x="3236" y="1450"/>
                    </a:lnTo>
                    <a:lnTo>
                      <a:pt x="3238" y="1465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95"/>
                    </a:lnTo>
                    <a:lnTo>
                      <a:pt x="3245" y="1531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63"/>
                    </a:lnTo>
                    <a:lnTo>
                      <a:pt x="3252" y="1580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16"/>
                    </a:lnTo>
                    <a:lnTo>
                      <a:pt x="3264" y="1632"/>
                    </a:lnTo>
                    <a:lnTo>
                      <a:pt x="3266" y="1632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69" y="1644"/>
                    </a:lnTo>
                    <a:lnTo>
                      <a:pt x="3271" y="1649"/>
                    </a:lnTo>
                    <a:lnTo>
                      <a:pt x="3278" y="1656"/>
                    </a:lnTo>
                    <a:lnTo>
                      <a:pt x="3283" y="1660"/>
                    </a:lnTo>
                    <a:lnTo>
                      <a:pt x="3287" y="1660"/>
                    </a:lnTo>
                    <a:lnTo>
                      <a:pt x="3287" y="1658"/>
                    </a:lnTo>
                    <a:lnTo>
                      <a:pt x="3292" y="1656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0" y="1658"/>
                    </a:lnTo>
                    <a:lnTo>
                      <a:pt x="3290" y="1656"/>
                    </a:lnTo>
                    <a:lnTo>
                      <a:pt x="3296" y="1655"/>
                    </a:lnTo>
                    <a:lnTo>
                      <a:pt x="3297" y="1653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301" y="1648"/>
                    </a:lnTo>
                    <a:lnTo>
                      <a:pt x="3304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6" y="1634"/>
                    </a:lnTo>
                    <a:lnTo>
                      <a:pt x="3309" y="1623"/>
                    </a:lnTo>
                    <a:lnTo>
                      <a:pt x="3309" y="1622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3" y="1611"/>
                    </a:lnTo>
                    <a:lnTo>
                      <a:pt x="3315" y="1608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6" y="1589"/>
                    </a:lnTo>
                    <a:lnTo>
                      <a:pt x="3323" y="1554"/>
                    </a:lnTo>
                    <a:lnTo>
                      <a:pt x="3325" y="1552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30" y="1503"/>
                    </a:lnTo>
                    <a:lnTo>
                      <a:pt x="3332" y="1503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81"/>
                    </a:lnTo>
                    <a:lnTo>
                      <a:pt x="3335" y="147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41" y="1432"/>
                    </a:lnTo>
                    <a:lnTo>
                      <a:pt x="3342" y="1418"/>
                    </a:lnTo>
                    <a:lnTo>
                      <a:pt x="3344" y="1406"/>
                    </a:lnTo>
                    <a:lnTo>
                      <a:pt x="3346" y="1392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8" y="1365"/>
                    </a:lnTo>
                    <a:lnTo>
                      <a:pt x="3349" y="1349"/>
                    </a:lnTo>
                    <a:lnTo>
                      <a:pt x="3351" y="1335"/>
                    </a:lnTo>
                    <a:lnTo>
                      <a:pt x="3353" y="1319"/>
                    </a:lnTo>
                    <a:lnTo>
                      <a:pt x="3355" y="1306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8" y="1259"/>
                    </a:lnTo>
                    <a:lnTo>
                      <a:pt x="3360" y="1241"/>
                    </a:lnTo>
                    <a:lnTo>
                      <a:pt x="3362" y="1226"/>
                    </a:lnTo>
                    <a:lnTo>
                      <a:pt x="3365" y="1191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8" y="1139"/>
                    </a:lnTo>
                    <a:lnTo>
                      <a:pt x="3370" y="1120"/>
                    </a:lnTo>
                    <a:lnTo>
                      <a:pt x="3372" y="1102"/>
                    </a:lnTo>
                    <a:lnTo>
                      <a:pt x="3375" y="1064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9" y="1007"/>
                    </a:lnTo>
                    <a:lnTo>
                      <a:pt x="3386" y="924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8" y="882"/>
                    </a:lnTo>
                    <a:lnTo>
                      <a:pt x="3391" y="837"/>
                    </a:lnTo>
                    <a:lnTo>
                      <a:pt x="3393" y="816"/>
                    </a:lnTo>
                    <a:lnTo>
                      <a:pt x="3394" y="792"/>
                    </a:lnTo>
                    <a:lnTo>
                      <a:pt x="3396" y="769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8" y="722"/>
                    </a:lnTo>
                    <a:lnTo>
                      <a:pt x="3400" y="700"/>
                    </a:lnTo>
                    <a:lnTo>
                      <a:pt x="3405" y="627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8" y="555"/>
                    </a:lnTo>
                    <a:lnTo>
                      <a:pt x="3410" y="533"/>
                    </a:lnTo>
                    <a:lnTo>
                      <a:pt x="3412" y="509"/>
                    </a:lnTo>
                    <a:lnTo>
                      <a:pt x="3415" y="463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21" y="378"/>
                    </a:lnTo>
                    <a:lnTo>
                      <a:pt x="3426" y="321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9" y="272"/>
                    </a:lnTo>
                    <a:lnTo>
                      <a:pt x="3433" y="245"/>
                    </a:lnTo>
                    <a:lnTo>
                      <a:pt x="3436" y="22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38" y="191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41" y="172"/>
                    </a:lnTo>
                    <a:lnTo>
                      <a:pt x="3443" y="165"/>
                    </a:lnTo>
                    <a:lnTo>
                      <a:pt x="3445" y="163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54" y="123"/>
                    </a:lnTo>
                    <a:lnTo>
                      <a:pt x="3455" y="120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2" y="102"/>
                    </a:lnTo>
                    <a:lnTo>
                      <a:pt x="3466" y="97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57" y="102"/>
                    </a:lnTo>
                    <a:lnTo>
                      <a:pt x="3462" y="101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0" y="102"/>
                    </a:lnTo>
                    <a:lnTo>
                      <a:pt x="3462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5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8" y="160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77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87" y="213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45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3" y="267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499" y="302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28"/>
                    </a:lnTo>
                    <a:lnTo>
                      <a:pt x="3502" y="342"/>
                    </a:lnTo>
                    <a:lnTo>
                      <a:pt x="3504" y="354"/>
                    </a:lnTo>
                    <a:lnTo>
                      <a:pt x="3507" y="382"/>
                    </a:lnTo>
                    <a:lnTo>
                      <a:pt x="3509" y="397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27"/>
                    </a:lnTo>
                    <a:lnTo>
                      <a:pt x="3513" y="441"/>
                    </a:lnTo>
                    <a:lnTo>
                      <a:pt x="3518" y="488"/>
                    </a:lnTo>
                    <a:lnTo>
                      <a:pt x="3520" y="505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38"/>
                    </a:lnTo>
                    <a:lnTo>
                      <a:pt x="3523" y="555"/>
                    </a:lnTo>
                    <a:lnTo>
                      <a:pt x="3525" y="571"/>
                    </a:lnTo>
                    <a:lnTo>
                      <a:pt x="3526" y="590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44"/>
                    </a:lnTo>
                    <a:lnTo>
                      <a:pt x="3532" y="661"/>
                    </a:lnTo>
                    <a:lnTo>
                      <a:pt x="3535" y="700"/>
                    </a:lnTo>
                    <a:lnTo>
                      <a:pt x="3537" y="720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79"/>
                    </a:lnTo>
                    <a:lnTo>
                      <a:pt x="3547" y="863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29"/>
                    </a:lnTo>
                    <a:lnTo>
                      <a:pt x="3553" y="953"/>
                    </a:lnTo>
                    <a:lnTo>
                      <a:pt x="3556" y="998"/>
                    </a:lnTo>
                    <a:lnTo>
                      <a:pt x="3558" y="1023"/>
                    </a:lnTo>
                    <a:lnTo>
                      <a:pt x="3559" y="1045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94"/>
                    </a:lnTo>
                    <a:lnTo>
                      <a:pt x="3563" y="1116"/>
                    </a:lnTo>
                    <a:lnTo>
                      <a:pt x="3568" y="1189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36"/>
                    </a:lnTo>
                    <a:lnTo>
                      <a:pt x="3575" y="1304"/>
                    </a:lnTo>
                    <a:lnTo>
                      <a:pt x="3577" y="1325"/>
                    </a:lnTo>
                    <a:lnTo>
                      <a:pt x="3579" y="1347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87"/>
                    </a:lnTo>
                    <a:lnTo>
                      <a:pt x="3582" y="1406"/>
                    </a:lnTo>
                    <a:lnTo>
                      <a:pt x="3587" y="1458"/>
                    </a:lnTo>
                    <a:lnTo>
                      <a:pt x="3589" y="1474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502"/>
                    </a:lnTo>
                    <a:lnTo>
                      <a:pt x="3594" y="1526"/>
                    </a:lnTo>
                    <a:lnTo>
                      <a:pt x="3599" y="1557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75"/>
                    </a:lnTo>
                    <a:lnTo>
                      <a:pt x="3603" y="1583"/>
                    </a:lnTo>
                    <a:lnTo>
                      <a:pt x="3605" y="1590"/>
                    </a:lnTo>
                    <a:lnTo>
                      <a:pt x="3606" y="1599"/>
                    </a:lnTo>
                    <a:lnTo>
                      <a:pt x="3606" y="1601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10" y="1611"/>
                    </a:lnTo>
                    <a:lnTo>
                      <a:pt x="3610" y="1613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23"/>
                    </a:lnTo>
                    <a:lnTo>
                      <a:pt x="3617" y="1639"/>
                    </a:lnTo>
                    <a:lnTo>
                      <a:pt x="3618" y="1639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0" y="1644"/>
                    </a:lnTo>
                    <a:lnTo>
                      <a:pt x="3624" y="1651"/>
                    </a:lnTo>
                    <a:lnTo>
                      <a:pt x="3624" y="1653"/>
                    </a:lnTo>
                    <a:lnTo>
                      <a:pt x="3627" y="1656"/>
                    </a:lnTo>
                    <a:lnTo>
                      <a:pt x="3632" y="1660"/>
                    </a:lnTo>
                    <a:lnTo>
                      <a:pt x="3638" y="1660"/>
                    </a:lnTo>
                    <a:lnTo>
                      <a:pt x="3638" y="1658"/>
                    </a:lnTo>
                    <a:lnTo>
                      <a:pt x="3643" y="1656"/>
                    </a:lnTo>
                    <a:lnTo>
                      <a:pt x="3650" y="1649"/>
                    </a:lnTo>
                    <a:lnTo>
                      <a:pt x="3657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60" y="1620"/>
                    </a:lnTo>
                    <a:lnTo>
                      <a:pt x="3660" y="1618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4" y="1608"/>
                    </a:lnTo>
                    <a:lnTo>
                      <a:pt x="3664" y="1606"/>
                    </a:lnTo>
                    <a:lnTo>
                      <a:pt x="3665" y="1599"/>
                    </a:lnTo>
                    <a:lnTo>
                      <a:pt x="3667" y="1597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3"/>
                    </a:lnTo>
                    <a:lnTo>
                      <a:pt x="3676" y="1540"/>
                    </a:lnTo>
                    <a:lnTo>
                      <a:pt x="3678" y="1538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9" y="1509"/>
                    </a:lnTo>
                    <a:lnTo>
                      <a:pt x="3681" y="1509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86"/>
                    </a:lnTo>
                    <a:lnTo>
                      <a:pt x="3684" y="1486"/>
                    </a:lnTo>
                    <a:lnTo>
                      <a:pt x="3686" y="1474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91" y="1425"/>
                    </a:lnTo>
                    <a:lnTo>
                      <a:pt x="3697" y="1384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700" y="1342"/>
                    </a:lnTo>
                    <a:lnTo>
                      <a:pt x="3702" y="1326"/>
                    </a:lnTo>
                    <a:lnTo>
                      <a:pt x="3704" y="1312"/>
                    </a:lnTo>
                    <a:lnTo>
                      <a:pt x="3707" y="1281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9" y="1248"/>
                    </a:lnTo>
                    <a:lnTo>
                      <a:pt x="3711" y="1233"/>
                    </a:lnTo>
                    <a:lnTo>
                      <a:pt x="3712" y="1215"/>
                    </a:lnTo>
                    <a:lnTo>
                      <a:pt x="3714" y="1200"/>
                    </a:lnTo>
                    <a:lnTo>
                      <a:pt x="3717" y="1165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21" y="1111"/>
                    </a:lnTo>
                    <a:lnTo>
                      <a:pt x="3726" y="1054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8" y="1016"/>
                    </a:lnTo>
                    <a:lnTo>
                      <a:pt x="3730" y="995"/>
                    </a:lnTo>
                    <a:lnTo>
                      <a:pt x="3731" y="976"/>
                    </a:lnTo>
                    <a:lnTo>
                      <a:pt x="3737" y="913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8" y="870"/>
                    </a:lnTo>
                    <a:lnTo>
                      <a:pt x="3747" y="757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9" y="710"/>
                    </a:lnTo>
                    <a:lnTo>
                      <a:pt x="3752" y="661"/>
                    </a:lnTo>
                    <a:lnTo>
                      <a:pt x="3754" y="639"/>
                    </a:lnTo>
                    <a:lnTo>
                      <a:pt x="3757" y="590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9" y="543"/>
                    </a:lnTo>
                    <a:lnTo>
                      <a:pt x="3761" y="519"/>
                    </a:lnTo>
                    <a:lnTo>
                      <a:pt x="3768" y="429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70" y="387"/>
                    </a:lnTo>
                    <a:lnTo>
                      <a:pt x="3775" y="330"/>
                    </a:lnTo>
                    <a:lnTo>
                      <a:pt x="3776" y="312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8" y="279"/>
                    </a:lnTo>
                    <a:lnTo>
                      <a:pt x="3783" y="238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15"/>
                    </a:lnTo>
                    <a:lnTo>
                      <a:pt x="3787" y="213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94" y="160"/>
                    </a:lnTo>
                    <a:lnTo>
                      <a:pt x="3796" y="153"/>
                    </a:lnTo>
                    <a:lnTo>
                      <a:pt x="3797" y="151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2"/>
                    </a:lnTo>
                    <a:lnTo>
                      <a:pt x="3797" y="140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808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1" y="102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8"/>
                    </a:lnTo>
                    <a:lnTo>
                      <a:pt x="3818" y="118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9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7" y="156"/>
                    </a:lnTo>
                    <a:lnTo>
                      <a:pt x="3829" y="165"/>
                    </a:lnTo>
                    <a:lnTo>
                      <a:pt x="3830" y="172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9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60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35"/>
                    </a:lnTo>
                    <a:lnTo>
                      <a:pt x="3853" y="349"/>
                    </a:lnTo>
                    <a:lnTo>
                      <a:pt x="3855" y="361"/>
                    </a:lnTo>
                    <a:lnTo>
                      <a:pt x="3856" y="375"/>
                    </a:lnTo>
                    <a:lnTo>
                      <a:pt x="3858" y="390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34"/>
                    </a:lnTo>
                    <a:lnTo>
                      <a:pt x="3869" y="496"/>
                    </a:lnTo>
                    <a:lnTo>
                      <a:pt x="3870" y="514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47"/>
                    </a:lnTo>
                    <a:lnTo>
                      <a:pt x="3879" y="616"/>
                    </a:lnTo>
                    <a:lnTo>
                      <a:pt x="3881" y="635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72"/>
                    </a:lnTo>
                    <a:lnTo>
                      <a:pt x="3886" y="710"/>
                    </a:lnTo>
                    <a:lnTo>
                      <a:pt x="3888" y="731"/>
                    </a:lnTo>
                    <a:lnTo>
                      <a:pt x="3889" y="750"/>
                    </a:lnTo>
                    <a:lnTo>
                      <a:pt x="3891" y="771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811"/>
                    </a:lnTo>
                    <a:lnTo>
                      <a:pt x="3895" y="832"/>
                    </a:lnTo>
                    <a:lnTo>
                      <a:pt x="3896" y="854"/>
                    </a:lnTo>
                    <a:lnTo>
                      <a:pt x="3898" y="875"/>
                    </a:lnTo>
                    <a:lnTo>
                      <a:pt x="3900" y="898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41"/>
                    </a:lnTo>
                    <a:lnTo>
                      <a:pt x="3903" y="965"/>
                    </a:lnTo>
                    <a:lnTo>
                      <a:pt x="3907" y="1010"/>
                    </a:lnTo>
                    <a:lnTo>
                      <a:pt x="3908" y="1035"/>
                    </a:lnTo>
                    <a:lnTo>
                      <a:pt x="3910" y="1057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106"/>
                    </a:lnTo>
                    <a:lnTo>
                      <a:pt x="3915" y="1154"/>
                    </a:lnTo>
                    <a:lnTo>
                      <a:pt x="3917" y="1177"/>
                    </a:lnTo>
                    <a:lnTo>
                      <a:pt x="3919" y="1201"/>
                    </a:lnTo>
                    <a:lnTo>
                      <a:pt x="3921" y="1224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71"/>
                    </a:lnTo>
                    <a:lnTo>
                      <a:pt x="3926" y="1316"/>
                    </a:lnTo>
                    <a:lnTo>
                      <a:pt x="3931" y="1378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415"/>
                    </a:lnTo>
                    <a:lnTo>
                      <a:pt x="3935" y="1434"/>
                    </a:lnTo>
                    <a:lnTo>
                      <a:pt x="3936" y="1450"/>
                    </a:lnTo>
                    <a:lnTo>
                      <a:pt x="3938" y="146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21"/>
                    </a:lnTo>
                    <a:lnTo>
                      <a:pt x="3945" y="1533"/>
                    </a:lnTo>
                    <a:lnTo>
                      <a:pt x="3948" y="1554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80"/>
                    </a:lnTo>
                    <a:lnTo>
                      <a:pt x="3954" y="1587"/>
                    </a:lnTo>
                    <a:lnTo>
                      <a:pt x="3955" y="1595"/>
                    </a:lnTo>
                    <a:lnTo>
                      <a:pt x="3957" y="1602"/>
                    </a:lnTo>
                    <a:lnTo>
                      <a:pt x="3957" y="1604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61" y="1615"/>
                    </a:lnTo>
                    <a:lnTo>
                      <a:pt x="3961" y="1616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7"/>
                    </a:lnTo>
                    <a:lnTo>
                      <a:pt x="3966" y="1637"/>
                    </a:lnTo>
                    <a:lnTo>
                      <a:pt x="3967" y="1637"/>
                    </a:lnTo>
                    <a:lnTo>
                      <a:pt x="3973" y="1648"/>
                    </a:lnTo>
                    <a:lnTo>
                      <a:pt x="3973" y="1649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3" y="1648"/>
                    </a:lnTo>
                    <a:lnTo>
                      <a:pt x="3974" y="1653"/>
                    </a:lnTo>
                    <a:lnTo>
                      <a:pt x="3978" y="1656"/>
                    </a:lnTo>
                    <a:lnTo>
                      <a:pt x="3983" y="1660"/>
                    </a:lnTo>
                    <a:lnTo>
                      <a:pt x="3988" y="1660"/>
                    </a:lnTo>
                    <a:lnTo>
                      <a:pt x="3988" y="1658"/>
                    </a:lnTo>
                    <a:lnTo>
                      <a:pt x="3994" y="1656"/>
                    </a:lnTo>
                    <a:lnTo>
                      <a:pt x="3997" y="1653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4000" y="1648"/>
                    </a:lnTo>
                    <a:lnTo>
                      <a:pt x="4006" y="1637"/>
                    </a:lnTo>
                    <a:lnTo>
                      <a:pt x="4007" y="1632"/>
                    </a:lnTo>
                    <a:lnTo>
                      <a:pt x="4009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3"/>
                    </a:lnTo>
                    <a:lnTo>
                      <a:pt x="4009" y="1622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3" y="1611"/>
                    </a:lnTo>
                    <a:lnTo>
                      <a:pt x="4013" y="1609"/>
                    </a:lnTo>
                    <a:lnTo>
                      <a:pt x="4016" y="1595"/>
                    </a:lnTo>
                    <a:lnTo>
                      <a:pt x="4018" y="1594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0"/>
                    </a:lnTo>
                    <a:lnTo>
                      <a:pt x="4023" y="1554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27" y="1535"/>
                    </a:lnTo>
                    <a:lnTo>
                      <a:pt x="4028" y="1533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30" y="1503"/>
                    </a:lnTo>
                    <a:lnTo>
                      <a:pt x="4032" y="1503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81"/>
                    </a:lnTo>
                    <a:lnTo>
                      <a:pt x="4035" y="1481"/>
                    </a:lnTo>
                    <a:lnTo>
                      <a:pt x="4039" y="1457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40" y="1431"/>
                    </a:lnTo>
                    <a:lnTo>
                      <a:pt x="4042" y="1418"/>
                    </a:lnTo>
                    <a:lnTo>
                      <a:pt x="4049" y="1363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51" y="1335"/>
                    </a:lnTo>
                    <a:lnTo>
                      <a:pt x="4058" y="1273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60" y="1241"/>
                    </a:lnTo>
                    <a:lnTo>
                      <a:pt x="4063" y="1207"/>
                    </a:lnTo>
                    <a:lnTo>
                      <a:pt x="4065" y="1191"/>
                    </a:lnTo>
                    <a:lnTo>
                      <a:pt x="4066" y="1174"/>
                    </a:lnTo>
                    <a:lnTo>
                      <a:pt x="4068" y="1154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70" y="1120"/>
                    </a:lnTo>
                    <a:lnTo>
                      <a:pt x="4073" y="1082"/>
                    </a:lnTo>
                    <a:lnTo>
                      <a:pt x="4075" y="1064"/>
                    </a:lnTo>
                    <a:lnTo>
                      <a:pt x="4077" y="1043"/>
                    </a:lnTo>
                    <a:lnTo>
                      <a:pt x="4079" y="1024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80" y="984"/>
                    </a:lnTo>
                    <a:lnTo>
                      <a:pt x="4082" y="965"/>
                    </a:lnTo>
                    <a:lnTo>
                      <a:pt x="4086" y="924"/>
                    </a:lnTo>
                    <a:lnTo>
                      <a:pt x="4087" y="901"/>
                    </a:lnTo>
                    <a:lnTo>
                      <a:pt x="4089" y="880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91" y="837"/>
                    </a:lnTo>
                    <a:lnTo>
                      <a:pt x="4094" y="792"/>
                    </a:lnTo>
                    <a:lnTo>
                      <a:pt x="4096" y="767"/>
                    </a:lnTo>
                    <a:lnTo>
                      <a:pt x="4099" y="722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103" y="649"/>
                    </a:lnTo>
                    <a:lnTo>
                      <a:pt x="4105" y="627"/>
                    </a:lnTo>
                    <a:lnTo>
                      <a:pt x="4108" y="578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10" y="531"/>
                    </a:lnTo>
                    <a:lnTo>
                      <a:pt x="4112" y="507"/>
                    </a:lnTo>
                    <a:lnTo>
                      <a:pt x="4115" y="462"/>
                    </a:lnTo>
                    <a:lnTo>
                      <a:pt x="4117" y="441"/>
                    </a:lnTo>
                    <a:lnTo>
                      <a:pt x="4119" y="418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20" y="377"/>
                    </a:lnTo>
                    <a:lnTo>
                      <a:pt x="4124" y="338"/>
                    </a:lnTo>
                    <a:lnTo>
                      <a:pt x="4127" y="304"/>
                    </a:lnTo>
                    <a:lnTo>
                      <a:pt x="4129" y="288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32" y="245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8" y="200"/>
                    </a:lnTo>
                    <a:lnTo>
                      <a:pt x="4139" y="198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41" y="172"/>
                    </a:lnTo>
                    <a:lnTo>
                      <a:pt x="4143" y="165"/>
                    </a:lnTo>
                    <a:lnTo>
                      <a:pt x="4145" y="156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8" y="146"/>
                    </a:lnTo>
                    <a:lnTo>
                      <a:pt x="4150" y="142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58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4" y="106"/>
                    </a:lnTo>
                    <a:lnTo>
                      <a:pt x="4164" y="107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4" y="107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6"/>
                    </a:lnTo>
                    <a:lnTo>
                      <a:pt x="4176" y="153"/>
                    </a:lnTo>
                    <a:lnTo>
                      <a:pt x="4178" y="161"/>
                    </a:lnTo>
                    <a:lnTo>
                      <a:pt x="4179" y="168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94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67"/>
                    </a:lnTo>
                    <a:lnTo>
                      <a:pt x="4202" y="328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56"/>
                    </a:lnTo>
                    <a:lnTo>
                      <a:pt x="4209" y="397"/>
                    </a:lnTo>
                    <a:lnTo>
                      <a:pt x="4211" y="413"/>
                    </a:lnTo>
                    <a:lnTo>
                      <a:pt x="4212" y="427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58"/>
                    </a:lnTo>
                    <a:lnTo>
                      <a:pt x="4219" y="505"/>
                    </a:lnTo>
                    <a:lnTo>
                      <a:pt x="4221" y="522"/>
                    </a:lnTo>
                    <a:lnTo>
                      <a:pt x="4223" y="538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73"/>
                    </a:lnTo>
                    <a:lnTo>
                      <a:pt x="4226" y="590"/>
                    </a:lnTo>
                    <a:lnTo>
                      <a:pt x="4228" y="609"/>
                    </a:lnTo>
                    <a:lnTo>
                      <a:pt x="4230" y="627"/>
                    </a:lnTo>
                    <a:lnTo>
                      <a:pt x="4231" y="646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82"/>
                    </a:lnTo>
                    <a:lnTo>
                      <a:pt x="4237" y="720"/>
                    </a:lnTo>
                    <a:lnTo>
                      <a:pt x="4238" y="741"/>
                    </a:lnTo>
                    <a:lnTo>
                      <a:pt x="4240" y="76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23"/>
                    </a:lnTo>
                    <a:lnTo>
                      <a:pt x="4247" y="865"/>
                    </a:lnTo>
                    <a:lnTo>
                      <a:pt x="4251" y="910"/>
                    </a:lnTo>
                    <a:lnTo>
                      <a:pt x="4252" y="930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77"/>
                    </a:lnTo>
                    <a:lnTo>
                      <a:pt x="4256" y="1000"/>
                    </a:lnTo>
                    <a:lnTo>
                      <a:pt x="4257" y="1024"/>
                    </a:lnTo>
                    <a:lnTo>
                      <a:pt x="4259" y="1047"/>
                    </a:lnTo>
                    <a:lnTo>
                      <a:pt x="4263" y="1095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42"/>
                    </a:lnTo>
                    <a:lnTo>
                      <a:pt x="4268" y="1191"/>
                    </a:lnTo>
                    <a:lnTo>
                      <a:pt x="4270" y="1214"/>
                    </a:lnTo>
                    <a:lnTo>
                      <a:pt x="4271" y="1238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306"/>
                    </a:lnTo>
                    <a:lnTo>
                      <a:pt x="4282" y="1389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25"/>
                    </a:lnTo>
                    <a:lnTo>
                      <a:pt x="4285" y="1443"/>
                    </a:lnTo>
                    <a:lnTo>
                      <a:pt x="4290" y="1490"/>
                    </a:lnTo>
                    <a:lnTo>
                      <a:pt x="4292" y="1502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26"/>
                    </a:lnTo>
                    <a:lnTo>
                      <a:pt x="4296" y="1538"/>
                    </a:lnTo>
                    <a:lnTo>
                      <a:pt x="4297" y="1549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1" y="1568"/>
                    </a:lnTo>
                    <a:lnTo>
                      <a:pt x="4303" y="1576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92"/>
                    </a:lnTo>
                    <a:lnTo>
                      <a:pt x="4308" y="1606"/>
                    </a:lnTo>
                    <a:lnTo>
                      <a:pt x="4308" y="1608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1" y="1618"/>
                    </a:lnTo>
                    <a:lnTo>
                      <a:pt x="4311" y="1620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4"/>
                    </a:lnTo>
                    <a:lnTo>
                      <a:pt x="4317" y="1639"/>
                    </a:lnTo>
                    <a:lnTo>
                      <a:pt x="4318" y="1639"/>
                    </a:lnTo>
                    <a:lnTo>
                      <a:pt x="4322" y="1646"/>
                    </a:lnTo>
                    <a:lnTo>
                      <a:pt x="4322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5" y="1655"/>
                    </a:lnTo>
                    <a:lnTo>
                      <a:pt x="4327" y="1656"/>
                    </a:lnTo>
                    <a:lnTo>
                      <a:pt x="4332" y="1660"/>
                    </a:lnTo>
                    <a:lnTo>
                      <a:pt x="4339" y="1660"/>
                    </a:lnTo>
                    <a:lnTo>
                      <a:pt x="4339" y="1658"/>
                    </a:lnTo>
                    <a:lnTo>
                      <a:pt x="4344" y="1656"/>
                    </a:lnTo>
                    <a:lnTo>
                      <a:pt x="4346" y="1655"/>
                    </a:lnTo>
                    <a:lnTo>
                      <a:pt x="4349" y="1649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9"/>
                    </a:lnTo>
                    <a:lnTo>
                      <a:pt x="4356" y="1635"/>
                    </a:lnTo>
                    <a:lnTo>
                      <a:pt x="4358" y="1630"/>
                    </a:lnTo>
                    <a:lnTo>
                      <a:pt x="4360" y="1627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0"/>
                    </a:lnTo>
                    <a:lnTo>
                      <a:pt x="4360" y="1618"/>
                    </a:lnTo>
                    <a:lnTo>
                      <a:pt x="4369" y="1583"/>
                    </a:lnTo>
                    <a:lnTo>
                      <a:pt x="4370" y="1582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4" y="1549"/>
                    </a:lnTo>
                    <a:lnTo>
                      <a:pt x="4379" y="1517"/>
                    </a:lnTo>
                    <a:lnTo>
                      <a:pt x="4381" y="1516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497"/>
                    </a:lnTo>
                    <a:lnTo>
                      <a:pt x="4382" y="1497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74"/>
                    </a:lnTo>
                    <a:lnTo>
                      <a:pt x="4386" y="1474"/>
                    </a:lnTo>
                    <a:lnTo>
                      <a:pt x="4389" y="1450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91" y="1424"/>
                    </a:lnTo>
                    <a:lnTo>
                      <a:pt x="4393" y="1411"/>
                    </a:lnTo>
                    <a:lnTo>
                      <a:pt x="4400" y="1356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2" y="1326"/>
                    </a:lnTo>
                    <a:lnTo>
                      <a:pt x="4410" y="1248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2" y="1215"/>
                    </a:lnTo>
                    <a:lnTo>
                      <a:pt x="4419" y="1146"/>
                    </a:lnTo>
                    <a:lnTo>
                      <a:pt x="4421" y="1127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9" y="1014"/>
                    </a:lnTo>
                    <a:lnTo>
                      <a:pt x="4431" y="993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6" y="911"/>
                    </a:lnTo>
                    <a:lnTo>
                      <a:pt x="4438" y="889"/>
                    </a:lnTo>
                    <a:lnTo>
                      <a:pt x="4440" y="868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7" y="755"/>
                    </a:lnTo>
                    <a:lnTo>
                      <a:pt x="4448" y="731"/>
                    </a:lnTo>
                    <a:lnTo>
                      <a:pt x="4450" y="708"/>
                    </a:lnTo>
                    <a:lnTo>
                      <a:pt x="4435" y="707"/>
                    </a:lnTo>
                    <a:lnTo>
                      <a:pt x="4433" y="729"/>
                    </a:lnTo>
                    <a:lnTo>
                      <a:pt x="4431" y="753"/>
                    </a:lnTo>
                    <a:lnTo>
                      <a:pt x="4424" y="844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22" y="887"/>
                    </a:lnTo>
                    <a:lnTo>
                      <a:pt x="4421" y="910"/>
                    </a:lnTo>
                    <a:lnTo>
                      <a:pt x="4415" y="972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14" y="1012"/>
                    </a:lnTo>
                    <a:lnTo>
                      <a:pt x="4405" y="1108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03" y="1144"/>
                    </a:lnTo>
                    <a:lnTo>
                      <a:pt x="4396" y="1214"/>
                    </a:lnTo>
                    <a:lnTo>
                      <a:pt x="4395" y="1229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386" y="1325"/>
                    </a:lnTo>
                    <a:lnTo>
                      <a:pt x="4384" y="1339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77" y="1410"/>
                    </a:lnTo>
                    <a:lnTo>
                      <a:pt x="4376" y="1422"/>
                    </a:lnTo>
                    <a:lnTo>
                      <a:pt x="4374" y="1436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69" y="1483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65" y="1505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55" y="1571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44" y="1620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6" y="1642"/>
                    </a:lnTo>
                    <a:lnTo>
                      <a:pt x="4334" y="1648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9" y="1648"/>
                    </a:lnTo>
                    <a:lnTo>
                      <a:pt x="4337" y="1648"/>
                    </a:lnTo>
                    <a:lnTo>
                      <a:pt x="4337" y="1644"/>
                    </a:lnTo>
                    <a:lnTo>
                      <a:pt x="4336" y="1641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30" y="1627"/>
                    </a:lnTo>
                    <a:lnTo>
                      <a:pt x="4329" y="1625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23" y="1608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20" y="1582"/>
                    </a:lnTo>
                    <a:lnTo>
                      <a:pt x="4318" y="1580"/>
                    </a:lnTo>
                    <a:lnTo>
                      <a:pt x="4317" y="1573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3" y="1556"/>
                    </a:lnTo>
                    <a:lnTo>
                      <a:pt x="4313" y="1554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0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10" y="1514"/>
                    </a:lnTo>
                    <a:lnTo>
                      <a:pt x="4308" y="1500"/>
                    </a:lnTo>
                    <a:lnTo>
                      <a:pt x="4306" y="1488"/>
                    </a:lnTo>
                    <a:lnTo>
                      <a:pt x="4301" y="1441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9" y="1406"/>
                    </a:lnTo>
                    <a:lnTo>
                      <a:pt x="4297" y="1387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90" y="1281"/>
                    </a:lnTo>
                    <a:lnTo>
                      <a:pt x="4287" y="1236"/>
                    </a:lnTo>
                    <a:lnTo>
                      <a:pt x="4285" y="1212"/>
                    </a:lnTo>
                    <a:lnTo>
                      <a:pt x="4284" y="1189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80" y="1116"/>
                    </a:lnTo>
                    <a:lnTo>
                      <a:pt x="4278" y="1094"/>
                    </a:lnTo>
                    <a:lnTo>
                      <a:pt x="4275" y="1045"/>
                    </a:lnTo>
                    <a:lnTo>
                      <a:pt x="4273" y="1023"/>
                    </a:lnTo>
                    <a:lnTo>
                      <a:pt x="4271" y="998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70" y="951"/>
                    </a:lnTo>
                    <a:lnTo>
                      <a:pt x="4268" y="929"/>
                    </a:lnTo>
                    <a:lnTo>
                      <a:pt x="4266" y="908"/>
                    </a:lnTo>
                    <a:lnTo>
                      <a:pt x="4263" y="863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9" y="800"/>
                    </a:lnTo>
                    <a:lnTo>
                      <a:pt x="4256" y="759"/>
                    </a:lnTo>
                    <a:lnTo>
                      <a:pt x="4254" y="739"/>
                    </a:lnTo>
                    <a:lnTo>
                      <a:pt x="4252" y="719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9" y="661"/>
                    </a:lnTo>
                    <a:lnTo>
                      <a:pt x="4247" y="644"/>
                    </a:lnTo>
                    <a:lnTo>
                      <a:pt x="4245" y="625"/>
                    </a:lnTo>
                    <a:lnTo>
                      <a:pt x="4244" y="608"/>
                    </a:lnTo>
                    <a:lnTo>
                      <a:pt x="4242" y="588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40" y="554"/>
                    </a:lnTo>
                    <a:lnTo>
                      <a:pt x="4238" y="536"/>
                    </a:lnTo>
                    <a:lnTo>
                      <a:pt x="4237" y="521"/>
                    </a:lnTo>
                    <a:lnTo>
                      <a:pt x="4235" y="503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30" y="441"/>
                    </a:lnTo>
                    <a:lnTo>
                      <a:pt x="4228" y="425"/>
                    </a:lnTo>
                    <a:lnTo>
                      <a:pt x="4226" y="411"/>
                    </a:lnTo>
                    <a:lnTo>
                      <a:pt x="4224" y="396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9" y="340"/>
                    </a:lnTo>
                    <a:lnTo>
                      <a:pt x="4218" y="326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9" y="253"/>
                    </a:lnTo>
                    <a:lnTo>
                      <a:pt x="4207" y="253"/>
                    </a:lnTo>
                    <a:lnTo>
                      <a:pt x="4198" y="201"/>
                    </a:lnTo>
                    <a:lnTo>
                      <a:pt x="4198" y="200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8" y="184"/>
                    </a:lnTo>
                    <a:lnTo>
                      <a:pt x="4197" y="182"/>
                    </a:lnTo>
                    <a:lnTo>
                      <a:pt x="4193" y="165"/>
                    </a:lnTo>
                    <a:lnTo>
                      <a:pt x="4191" y="158"/>
                    </a:lnTo>
                    <a:lnTo>
                      <a:pt x="4190" y="149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90" y="139"/>
                    </a:lnTo>
                    <a:lnTo>
                      <a:pt x="4188" y="137"/>
                    </a:lnTo>
                    <a:lnTo>
                      <a:pt x="4186" y="130"/>
                    </a:lnTo>
                    <a:lnTo>
                      <a:pt x="4179" y="109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9" y="104"/>
                    </a:lnTo>
                    <a:lnTo>
                      <a:pt x="4178" y="104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5"/>
                    </a:lnTo>
                    <a:lnTo>
                      <a:pt x="4169" y="90"/>
                    </a:lnTo>
                    <a:lnTo>
                      <a:pt x="4164" y="88"/>
                    </a:lnTo>
                    <a:lnTo>
                      <a:pt x="4158" y="88"/>
                    </a:lnTo>
                    <a:lnTo>
                      <a:pt x="4153" y="90"/>
                    </a:lnTo>
                    <a:lnTo>
                      <a:pt x="4148" y="95"/>
                    </a:lnTo>
                    <a:lnTo>
                      <a:pt x="4148" y="97"/>
                    </a:lnTo>
                    <a:lnTo>
                      <a:pt x="4143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1" y="114"/>
                    </a:lnTo>
                    <a:lnTo>
                      <a:pt x="4141" y="113"/>
                    </a:lnTo>
                    <a:lnTo>
                      <a:pt x="4134" y="134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2" y="146"/>
                    </a:lnTo>
                    <a:lnTo>
                      <a:pt x="4131" y="153"/>
                    </a:lnTo>
                    <a:lnTo>
                      <a:pt x="4129" y="161"/>
                    </a:lnTo>
                    <a:lnTo>
                      <a:pt x="4127" y="168"/>
                    </a:lnTo>
                    <a:lnTo>
                      <a:pt x="4124" y="186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20" y="219"/>
                    </a:lnTo>
                    <a:lnTo>
                      <a:pt x="4117" y="243"/>
                    </a:lnTo>
                    <a:lnTo>
                      <a:pt x="4113" y="271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12" y="302"/>
                    </a:lnTo>
                    <a:lnTo>
                      <a:pt x="4108" y="337"/>
                    </a:lnTo>
                    <a:lnTo>
                      <a:pt x="4105" y="375"/>
                    </a:lnTo>
                    <a:lnTo>
                      <a:pt x="4103" y="396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01" y="439"/>
                    </a:lnTo>
                    <a:lnTo>
                      <a:pt x="4099" y="460"/>
                    </a:lnTo>
                    <a:lnTo>
                      <a:pt x="4096" y="505"/>
                    </a:lnTo>
                    <a:lnTo>
                      <a:pt x="4094" y="529"/>
                    </a:lnTo>
                    <a:lnTo>
                      <a:pt x="4093" y="552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89" y="625"/>
                    </a:lnTo>
                    <a:lnTo>
                      <a:pt x="4087" y="647"/>
                    </a:lnTo>
                    <a:lnTo>
                      <a:pt x="4084" y="696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80" y="766"/>
                    </a:lnTo>
                    <a:lnTo>
                      <a:pt x="4079" y="790"/>
                    </a:lnTo>
                    <a:lnTo>
                      <a:pt x="4075" y="835"/>
                    </a:lnTo>
                    <a:lnTo>
                      <a:pt x="4073" y="856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72" y="899"/>
                    </a:lnTo>
                    <a:lnTo>
                      <a:pt x="4070" y="922"/>
                    </a:lnTo>
                    <a:lnTo>
                      <a:pt x="4066" y="963"/>
                    </a:lnTo>
                    <a:lnTo>
                      <a:pt x="4065" y="983"/>
                    </a:lnTo>
                    <a:lnTo>
                      <a:pt x="4063" y="100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61" y="1042"/>
                    </a:lnTo>
                    <a:lnTo>
                      <a:pt x="4060" y="1062"/>
                    </a:lnTo>
                    <a:lnTo>
                      <a:pt x="4058" y="1080"/>
                    </a:lnTo>
                    <a:lnTo>
                      <a:pt x="4054" y="1118"/>
                    </a:lnTo>
                    <a:lnTo>
                      <a:pt x="4053" y="1135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51" y="1172"/>
                    </a:lnTo>
                    <a:lnTo>
                      <a:pt x="4049" y="1189"/>
                    </a:lnTo>
                    <a:lnTo>
                      <a:pt x="4047" y="1205"/>
                    </a:lnTo>
                    <a:lnTo>
                      <a:pt x="4044" y="1240"/>
                    </a:lnTo>
                    <a:lnTo>
                      <a:pt x="4042" y="1255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35" y="1333"/>
                    </a:lnTo>
                    <a:lnTo>
                      <a:pt x="4033" y="1347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27" y="1417"/>
                    </a:lnTo>
                    <a:lnTo>
                      <a:pt x="4025" y="1429"/>
                    </a:lnTo>
                    <a:lnTo>
                      <a:pt x="4023" y="1443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18" y="1490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13" y="1523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1" y="1540"/>
                    </a:lnTo>
                    <a:lnTo>
                      <a:pt x="4011" y="1542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4" y="1576"/>
                    </a:lnTo>
                    <a:lnTo>
                      <a:pt x="4002" y="1583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3997" y="1611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3994" y="1623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7" y="1641"/>
                    </a:lnTo>
                    <a:lnTo>
                      <a:pt x="3987" y="1642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8" y="1646"/>
                    </a:lnTo>
                    <a:lnTo>
                      <a:pt x="3987" y="1646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8" y="1618"/>
                    </a:lnTo>
                    <a:lnTo>
                      <a:pt x="3976" y="1616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73" y="1604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9" y="1592"/>
                    </a:lnTo>
                    <a:lnTo>
                      <a:pt x="3967" y="1583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7" y="1569"/>
                    </a:lnTo>
                    <a:lnTo>
                      <a:pt x="3966" y="1568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59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9" y="1507"/>
                    </a:lnTo>
                    <a:lnTo>
                      <a:pt x="3954" y="1465"/>
                    </a:lnTo>
                    <a:lnTo>
                      <a:pt x="3952" y="1448"/>
                    </a:lnTo>
                    <a:lnTo>
                      <a:pt x="3950" y="1432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8" y="1396"/>
                    </a:lnTo>
                    <a:lnTo>
                      <a:pt x="3947" y="1377"/>
                    </a:lnTo>
                    <a:lnTo>
                      <a:pt x="3941" y="1314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38" y="1246"/>
                    </a:lnTo>
                    <a:lnTo>
                      <a:pt x="3936" y="1222"/>
                    </a:lnTo>
                    <a:lnTo>
                      <a:pt x="3935" y="1200"/>
                    </a:lnTo>
                    <a:lnTo>
                      <a:pt x="3933" y="1175"/>
                    </a:lnTo>
                    <a:lnTo>
                      <a:pt x="3931" y="1153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28" y="1080"/>
                    </a:lnTo>
                    <a:lnTo>
                      <a:pt x="3926" y="1056"/>
                    </a:lnTo>
                    <a:lnTo>
                      <a:pt x="3924" y="1033"/>
                    </a:lnTo>
                    <a:lnTo>
                      <a:pt x="3922" y="1009"/>
                    </a:lnTo>
                    <a:lnTo>
                      <a:pt x="3919" y="963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14" y="873"/>
                    </a:lnTo>
                    <a:lnTo>
                      <a:pt x="3912" y="852"/>
                    </a:lnTo>
                    <a:lnTo>
                      <a:pt x="3910" y="830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8" y="788"/>
                    </a:lnTo>
                    <a:lnTo>
                      <a:pt x="3907" y="769"/>
                    </a:lnTo>
                    <a:lnTo>
                      <a:pt x="3905" y="748"/>
                    </a:lnTo>
                    <a:lnTo>
                      <a:pt x="3903" y="729"/>
                    </a:lnTo>
                    <a:lnTo>
                      <a:pt x="3902" y="708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98" y="651"/>
                    </a:lnTo>
                    <a:lnTo>
                      <a:pt x="3896" y="634"/>
                    </a:lnTo>
                    <a:lnTo>
                      <a:pt x="3895" y="614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88" y="528"/>
                    </a:lnTo>
                    <a:lnTo>
                      <a:pt x="3886" y="512"/>
                    </a:lnTo>
                    <a:lnTo>
                      <a:pt x="3884" y="495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77" y="417"/>
                    </a:lnTo>
                    <a:lnTo>
                      <a:pt x="3874" y="389"/>
                    </a:lnTo>
                    <a:lnTo>
                      <a:pt x="3872" y="373"/>
                    </a:lnTo>
                    <a:lnTo>
                      <a:pt x="3870" y="359"/>
                    </a:lnTo>
                    <a:lnTo>
                      <a:pt x="3869" y="347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67" y="31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58" y="248"/>
                    </a:lnTo>
                    <a:lnTo>
                      <a:pt x="3856" y="248"/>
                    </a:lnTo>
                    <a:lnTo>
                      <a:pt x="3848" y="196"/>
                    </a:lnTo>
                    <a:lnTo>
                      <a:pt x="3848" y="194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8" y="179"/>
                    </a:lnTo>
                    <a:lnTo>
                      <a:pt x="3846" y="177"/>
                    </a:lnTo>
                    <a:lnTo>
                      <a:pt x="3844" y="168"/>
                    </a:lnTo>
                    <a:lnTo>
                      <a:pt x="3842" y="161"/>
                    </a:lnTo>
                    <a:lnTo>
                      <a:pt x="3841" y="153"/>
                    </a:lnTo>
                    <a:lnTo>
                      <a:pt x="3837" y="139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7" y="128"/>
                    </a:lnTo>
                    <a:lnTo>
                      <a:pt x="3836" y="127"/>
                    </a:lnTo>
                    <a:lnTo>
                      <a:pt x="3832" y="116"/>
                    </a:lnTo>
                    <a:lnTo>
                      <a:pt x="3832" y="114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29" y="107"/>
                    </a:lnTo>
                    <a:lnTo>
                      <a:pt x="3829" y="106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7" y="101"/>
                    </a:lnTo>
                    <a:lnTo>
                      <a:pt x="3825" y="101"/>
                    </a:lnTo>
                    <a:lnTo>
                      <a:pt x="3823" y="95"/>
                    </a:lnTo>
                    <a:lnTo>
                      <a:pt x="3818" y="90"/>
                    </a:lnTo>
                    <a:lnTo>
                      <a:pt x="3813" y="88"/>
                    </a:lnTo>
                    <a:lnTo>
                      <a:pt x="3808" y="88"/>
                    </a:lnTo>
                    <a:lnTo>
                      <a:pt x="3803" y="90"/>
                    </a:lnTo>
                    <a:lnTo>
                      <a:pt x="3799" y="94"/>
                    </a:lnTo>
                    <a:lnTo>
                      <a:pt x="3799" y="95"/>
                    </a:lnTo>
                    <a:lnTo>
                      <a:pt x="3792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0" y="116"/>
                    </a:lnTo>
                    <a:lnTo>
                      <a:pt x="3790" y="114"/>
                    </a:lnTo>
                    <a:lnTo>
                      <a:pt x="3785" y="130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82" y="142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0" y="156"/>
                    </a:lnTo>
                    <a:lnTo>
                      <a:pt x="3773" y="191"/>
                    </a:lnTo>
                    <a:lnTo>
                      <a:pt x="3773" y="193"/>
                    </a:lnTo>
                    <a:lnTo>
                      <a:pt x="3771" y="20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0" y="224"/>
                    </a:lnTo>
                    <a:lnTo>
                      <a:pt x="3768" y="236"/>
                    </a:lnTo>
                    <a:lnTo>
                      <a:pt x="3763" y="278"/>
                    </a:lnTo>
                    <a:lnTo>
                      <a:pt x="3761" y="293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59" y="328"/>
                    </a:lnTo>
                    <a:lnTo>
                      <a:pt x="3754" y="385"/>
                    </a:lnTo>
                    <a:lnTo>
                      <a:pt x="3752" y="406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45" y="517"/>
                    </a:lnTo>
                    <a:lnTo>
                      <a:pt x="3744" y="542"/>
                    </a:lnTo>
                    <a:lnTo>
                      <a:pt x="3742" y="564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38" y="637"/>
                    </a:lnTo>
                    <a:lnTo>
                      <a:pt x="3737" y="660"/>
                    </a:lnTo>
                    <a:lnTo>
                      <a:pt x="3733" y="708"/>
                    </a:lnTo>
                    <a:lnTo>
                      <a:pt x="3731" y="731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23" y="868"/>
                    </a:lnTo>
                    <a:lnTo>
                      <a:pt x="3721" y="889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16" y="974"/>
                    </a:lnTo>
                    <a:lnTo>
                      <a:pt x="3714" y="993"/>
                    </a:lnTo>
                    <a:lnTo>
                      <a:pt x="3712" y="1014"/>
                    </a:lnTo>
                    <a:lnTo>
                      <a:pt x="3711" y="1033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05" y="1109"/>
                    </a:lnTo>
                    <a:lnTo>
                      <a:pt x="3702" y="1144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698" y="1198"/>
                    </a:lnTo>
                    <a:lnTo>
                      <a:pt x="3697" y="1214"/>
                    </a:lnTo>
                    <a:lnTo>
                      <a:pt x="3695" y="1231"/>
                    </a:lnTo>
                    <a:lnTo>
                      <a:pt x="3693" y="1246"/>
                    </a:lnTo>
                    <a:lnTo>
                      <a:pt x="3691" y="1264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88" y="1311"/>
                    </a:lnTo>
                    <a:lnTo>
                      <a:pt x="3686" y="1325"/>
                    </a:lnTo>
                    <a:lnTo>
                      <a:pt x="3684" y="1340"/>
                    </a:lnTo>
                    <a:lnTo>
                      <a:pt x="3681" y="1368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76" y="1424"/>
                    </a:lnTo>
                    <a:lnTo>
                      <a:pt x="3671" y="1460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67" y="1495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62" y="1528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53" y="1580"/>
                    </a:lnTo>
                    <a:lnTo>
                      <a:pt x="3651" y="1587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48" y="1608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41" y="1630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6" y="1642"/>
                    </a:lnTo>
                    <a:lnTo>
                      <a:pt x="3634" y="1642"/>
                    </a:lnTo>
                    <a:lnTo>
                      <a:pt x="3634" y="1639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7" y="1615"/>
                    </a:lnTo>
                    <a:lnTo>
                      <a:pt x="3625" y="1613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22" y="1601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8" y="1587"/>
                    </a:lnTo>
                    <a:lnTo>
                      <a:pt x="3617" y="1580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7" y="1564"/>
                    </a:lnTo>
                    <a:lnTo>
                      <a:pt x="3615" y="1563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08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606" y="1486"/>
                    </a:lnTo>
                    <a:lnTo>
                      <a:pt x="3605" y="1472"/>
                    </a:lnTo>
                    <a:lnTo>
                      <a:pt x="3603" y="1457"/>
                    </a:lnTo>
                    <a:lnTo>
                      <a:pt x="3598" y="140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96" y="1365"/>
                    </a:lnTo>
                    <a:lnTo>
                      <a:pt x="3594" y="1345"/>
                    </a:lnTo>
                    <a:lnTo>
                      <a:pt x="3592" y="1323"/>
                    </a:lnTo>
                    <a:lnTo>
                      <a:pt x="3591" y="1302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85" y="1210"/>
                    </a:lnTo>
                    <a:lnTo>
                      <a:pt x="3584" y="1187"/>
                    </a:lnTo>
                    <a:lnTo>
                      <a:pt x="3579" y="1115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77" y="1068"/>
                    </a:lnTo>
                    <a:lnTo>
                      <a:pt x="3575" y="1043"/>
                    </a:lnTo>
                    <a:lnTo>
                      <a:pt x="3573" y="1021"/>
                    </a:lnTo>
                    <a:lnTo>
                      <a:pt x="3572" y="996"/>
                    </a:lnTo>
                    <a:lnTo>
                      <a:pt x="3568" y="951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66" y="906"/>
                    </a:lnTo>
                    <a:lnTo>
                      <a:pt x="3563" y="861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56" y="757"/>
                    </a:lnTo>
                    <a:lnTo>
                      <a:pt x="3553" y="719"/>
                    </a:lnTo>
                    <a:lnTo>
                      <a:pt x="3551" y="698"/>
                    </a:lnTo>
                    <a:lnTo>
                      <a:pt x="3547" y="660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46" y="623"/>
                    </a:lnTo>
                    <a:lnTo>
                      <a:pt x="3542" y="588"/>
                    </a:lnTo>
                    <a:lnTo>
                      <a:pt x="3540" y="569"/>
                    </a:lnTo>
                    <a:lnTo>
                      <a:pt x="3539" y="554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37" y="519"/>
                    </a:lnTo>
                    <a:lnTo>
                      <a:pt x="3535" y="503"/>
                    </a:lnTo>
                    <a:lnTo>
                      <a:pt x="3533" y="486"/>
                    </a:lnTo>
                    <a:lnTo>
                      <a:pt x="3528" y="439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26" y="410"/>
                    </a:lnTo>
                    <a:lnTo>
                      <a:pt x="3525" y="396"/>
                    </a:lnTo>
                    <a:lnTo>
                      <a:pt x="3523" y="380"/>
                    </a:lnTo>
                    <a:lnTo>
                      <a:pt x="3520" y="352"/>
                    </a:lnTo>
                    <a:lnTo>
                      <a:pt x="3518" y="340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16" y="314"/>
                    </a:lnTo>
                    <a:lnTo>
                      <a:pt x="3514" y="300"/>
                    </a:lnTo>
                    <a:lnTo>
                      <a:pt x="3511" y="276"/>
                    </a:lnTo>
                    <a:lnTo>
                      <a:pt x="3509" y="276"/>
                    </a:lnTo>
                    <a:lnTo>
                      <a:pt x="3507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7" y="253"/>
                    </a:lnTo>
                    <a:lnTo>
                      <a:pt x="3506" y="253"/>
                    </a:lnTo>
                    <a:lnTo>
                      <a:pt x="3504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506" y="231"/>
                    </a:lnTo>
                    <a:lnTo>
                      <a:pt x="3504" y="231"/>
                    </a:lnTo>
                    <a:lnTo>
                      <a:pt x="3502" y="220"/>
                    </a:lnTo>
                    <a:lnTo>
                      <a:pt x="3502" y="219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499" y="201"/>
                    </a:lnTo>
                    <a:lnTo>
                      <a:pt x="3499" y="200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5" y="167"/>
                    </a:lnTo>
                    <a:lnTo>
                      <a:pt x="3493" y="165"/>
                    </a:lnTo>
                    <a:lnTo>
                      <a:pt x="3492" y="156"/>
                    </a:lnTo>
                    <a:lnTo>
                      <a:pt x="3487" y="135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7" y="127"/>
                    </a:lnTo>
                    <a:lnTo>
                      <a:pt x="3485" y="125"/>
                    </a:lnTo>
                    <a:lnTo>
                      <a:pt x="3480" y="109"/>
                    </a:lnTo>
                    <a:lnTo>
                      <a:pt x="3480" y="107"/>
                    </a:lnTo>
                    <a:lnTo>
                      <a:pt x="3476" y="101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6" y="99"/>
                    </a:lnTo>
                    <a:lnTo>
                      <a:pt x="3474" y="99"/>
                    </a:lnTo>
                    <a:lnTo>
                      <a:pt x="3473" y="94"/>
                    </a:lnTo>
                    <a:lnTo>
                      <a:pt x="3469" y="90"/>
                    </a:lnTo>
                    <a:lnTo>
                      <a:pt x="3464" y="88"/>
                    </a:lnTo>
                    <a:lnTo>
                      <a:pt x="3457" y="88"/>
                    </a:lnTo>
                    <a:lnTo>
                      <a:pt x="3452" y="90"/>
                    </a:lnTo>
                    <a:lnTo>
                      <a:pt x="3450" y="95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48" y="95"/>
                    </a:lnTo>
                    <a:lnTo>
                      <a:pt x="3448" y="97"/>
                    </a:lnTo>
                    <a:lnTo>
                      <a:pt x="3440" y="114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34" y="134"/>
                    </a:lnTo>
                    <a:lnTo>
                      <a:pt x="3429" y="154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7" y="168"/>
                    </a:lnTo>
                    <a:lnTo>
                      <a:pt x="3426" y="177"/>
                    </a:lnTo>
                    <a:lnTo>
                      <a:pt x="3426" y="179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2" y="196"/>
                    </a:lnTo>
                    <a:lnTo>
                      <a:pt x="3422" y="198"/>
                    </a:lnTo>
                    <a:lnTo>
                      <a:pt x="3421" y="208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17" y="243"/>
                    </a:lnTo>
                    <a:lnTo>
                      <a:pt x="3414" y="271"/>
                    </a:lnTo>
                    <a:lnTo>
                      <a:pt x="3410" y="302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05" y="377"/>
                    </a:lnTo>
                    <a:lnTo>
                      <a:pt x="3400" y="439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396" y="507"/>
                    </a:lnTo>
                    <a:lnTo>
                      <a:pt x="3394" y="531"/>
                    </a:lnTo>
                    <a:lnTo>
                      <a:pt x="3393" y="554"/>
                    </a:lnTo>
                    <a:lnTo>
                      <a:pt x="3389" y="602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84" y="698"/>
                    </a:lnTo>
                    <a:lnTo>
                      <a:pt x="3382" y="720"/>
                    </a:lnTo>
                    <a:lnTo>
                      <a:pt x="3381" y="745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79" y="790"/>
                    </a:lnTo>
                    <a:lnTo>
                      <a:pt x="3377" y="814"/>
                    </a:lnTo>
                    <a:lnTo>
                      <a:pt x="3375" y="835"/>
                    </a:lnTo>
                    <a:lnTo>
                      <a:pt x="3372" y="880"/>
                    </a:lnTo>
                    <a:lnTo>
                      <a:pt x="3370" y="901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63" y="1005"/>
                    </a:lnTo>
                    <a:lnTo>
                      <a:pt x="3360" y="1043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56" y="1101"/>
                    </a:lnTo>
                    <a:lnTo>
                      <a:pt x="3355" y="1118"/>
                    </a:lnTo>
                    <a:lnTo>
                      <a:pt x="3353" y="1137"/>
                    </a:lnTo>
                    <a:lnTo>
                      <a:pt x="3349" y="1172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46" y="1224"/>
                    </a:lnTo>
                    <a:lnTo>
                      <a:pt x="3344" y="1240"/>
                    </a:lnTo>
                    <a:lnTo>
                      <a:pt x="3342" y="1257"/>
                    </a:lnTo>
                    <a:lnTo>
                      <a:pt x="3339" y="1288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37" y="1318"/>
                    </a:lnTo>
                    <a:lnTo>
                      <a:pt x="3335" y="1333"/>
                    </a:lnTo>
                    <a:lnTo>
                      <a:pt x="3334" y="1347"/>
                    </a:lnTo>
                    <a:lnTo>
                      <a:pt x="3332" y="1363"/>
                    </a:lnTo>
                    <a:lnTo>
                      <a:pt x="3330" y="1377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29" y="1405"/>
                    </a:lnTo>
                    <a:lnTo>
                      <a:pt x="3327" y="1417"/>
                    </a:lnTo>
                    <a:lnTo>
                      <a:pt x="3325" y="1431"/>
                    </a:lnTo>
                    <a:lnTo>
                      <a:pt x="3320" y="1467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18" y="1490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09" y="1543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2" y="1585"/>
                    </a:lnTo>
                    <a:lnTo>
                      <a:pt x="3299" y="1599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7" y="1611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89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7" y="1641"/>
                    </a:lnTo>
                    <a:lnTo>
                      <a:pt x="3287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9" y="1642"/>
                    </a:lnTo>
                    <a:lnTo>
                      <a:pt x="3283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5" y="1641"/>
                    </a:lnTo>
                    <a:lnTo>
                      <a:pt x="3283" y="1641"/>
                    </a:lnTo>
                    <a:lnTo>
                      <a:pt x="3283" y="1637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0" y="1630"/>
                    </a:lnTo>
                    <a:lnTo>
                      <a:pt x="3280" y="1628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5" y="1606"/>
                    </a:lnTo>
                    <a:lnTo>
                      <a:pt x="3273" y="1604"/>
                    </a:lnTo>
                    <a:lnTo>
                      <a:pt x="3266" y="1576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4" y="1550"/>
                    </a:lnTo>
                    <a:lnTo>
                      <a:pt x="3263" y="1550"/>
                    </a:lnTo>
                    <a:lnTo>
                      <a:pt x="3259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56" y="1477"/>
                    </a:lnTo>
                    <a:lnTo>
                      <a:pt x="3254" y="1464"/>
                    </a:lnTo>
                    <a:lnTo>
                      <a:pt x="3252" y="1448"/>
                    </a:lnTo>
                    <a:lnTo>
                      <a:pt x="3249" y="1413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45" y="1354"/>
                    </a:lnTo>
                    <a:lnTo>
                      <a:pt x="3243" y="1333"/>
                    </a:lnTo>
                    <a:lnTo>
                      <a:pt x="3242" y="1311"/>
                    </a:lnTo>
                    <a:lnTo>
                      <a:pt x="3240" y="1290"/>
                    </a:lnTo>
                    <a:lnTo>
                      <a:pt x="3236" y="1245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35" y="1198"/>
                    </a:lnTo>
                    <a:lnTo>
                      <a:pt x="3231" y="1149"/>
                    </a:lnTo>
                    <a:lnTo>
                      <a:pt x="3230" y="1127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24" y="1031"/>
                    </a:lnTo>
                    <a:lnTo>
                      <a:pt x="3223" y="1007"/>
                    </a:lnTo>
                    <a:lnTo>
                      <a:pt x="3221" y="984"/>
                    </a:lnTo>
                    <a:lnTo>
                      <a:pt x="3219" y="960"/>
                    </a:lnTo>
                    <a:lnTo>
                      <a:pt x="3216" y="915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14" y="871"/>
                    </a:lnTo>
                    <a:lnTo>
                      <a:pt x="3212" y="851"/>
                    </a:lnTo>
                    <a:lnTo>
                      <a:pt x="3210" y="828"/>
                    </a:lnTo>
                    <a:lnTo>
                      <a:pt x="3207" y="786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205" y="746"/>
                    </a:lnTo>
                    <a:lnTo>
                      <a:pt x="3203" y="727"/>
                    </a:lnTo>
                    <a:lnTo>
                      <a:pt x="3202" y="707"/>
                    </a:lnTo>
                    <a:lnTo>
                      <a:pt x="3198" y="668"/>
                    </a:lnTo>
                    <a:lnTo>
                      <a:pt x="3197" y="651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95" y="613"/>
                    </a:lnTo>
                    <a:lnTo>
                      <a:pt x="3186" y="526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84" y="495"/>
                    </a:lnTo>
                    <a:lnTo>
                      <a:pt x="3183" y="477"/>
                    </a:lnTo>
                    <a:lnTo>
                      <a:pt x="3177" y="430"/>
                    </a:lnTo>
                    <a:lnTo>
                      <a:pt x="3176" y="417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74" y="387"/>
                    </a:lnTo>
                    <a:lnTo>
                      <a:pt x="3167" y="331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64" y="293"/>
                    </a:lnTo>
                    <a:lnTo>
                      <a:pt x="3162" y="281"/>
                    </a:lnTo>
                    <a:lnTo>
                      <a:pt x="3160" y="281"/>
                    </a:lnTo>
                    <a:lnTo>
                      <a:pt x="3158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7" y="246"/>
                    </a:lnTo>
                    <a:lnTo>
                      <a:pt x="3155" y="246"/>
                    </a:lnTo>
                    <a:lnTo>
                      <a:pt x="3153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55" y="226"/>
                    </a:lnTo>
                    <a:lnTo>
                      <a:pt x="3153" y="226"/>
                    </a:lnTo>
                    <a:lnTo>
                      <a:pt x="3151" y="215"/>
                    </a:lnTo>
                    <a:lnTo>
                      <a:pt x="3151" y="213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48" y="196"/>
                    </a:lnTo>
                    <a:lnTo>
                      <a:pt x="3148" y="194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4" y="161"/>
                    </a:lnTo>
                    <a:lnTo>
                      <a:pt x="3143" y="160"/>
                    </a:lnTo>
                    <a:lnTo>
                      <a:pt x="3136" y="132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4" y="118"/>
                    </a:lnTo>
                    <a:lnTo>
                      <a:pt x="3132" y="116"/>
                    </a:lnTo>
                    <a:lnTo>
                      <a:pt x="3131" y="111"/>
                    </a:lnTo>
                    <a:lnTo>
                      <a:pt x="3131" y="109"/>
                    </a:lnTo>
                    <a:lnTo>
                      <a:pt x="3125" y="99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4"/>
                    </a:lnTo>
                    <a:lnTo>
                      <a:pt x="3118" y="90"/>
                    </a:lnTo>
                    <a:lnTo>
                      <a:pt x="3113" y="88"/>
                    </a:lnTo>
                    <a:lnTo>
                      <a:pt x="3106" y="88"/>
                    </a:lnTo>
                    <a:lnTo>
                      <a:pt x="3101" y="90"/>
                    </a:lnTo>
                    <a:lnTo>
                      <a:pt x="3099" y="95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4"/>
                    </a:lnTo>
                    <a:lnTo>
                      <a:pt x="3099" y="95"/>
                    </a:lnTo>
                    <a:lnTo>
                      <a:pt x="3089" y="116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5" y="130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0" y="149"/>
                    </a:lnTo>
                    <a:lnTo>
                      <a:pt x="3078" y="158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3" y="191"/>
                    </a:lnTo>
                    <a:lnTo>
                      <a:pt x="3073" y="193"/>
                    </a:lnTo>
                    <a:lnTo>
                      <a:pt x="3070" y="213"/>
                    </a:lnTo>
                    <a:lnTo>
                      <a:pt x="3068" y="226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66" y="250"/>
                    </a:lnTo>
                    <a:lnTo>
                      <a:pt x="3065" y="264"/>
                    </a:lnTo>
                    <a:lnTo>
                      <a:pt x="3059" y="311"/>
                    </a:lnTo>
                    <a:lnTo>
                      <a:pt x="3058" y="330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56" y="366"/>
                    </a:lnTo>
                    <a:lnTo>
                      <a:pt x="3051" y="429"/>
                    </a:lnTo>
                    <a:lnTo>
                      <a:pt x="3049" y="451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45" y="519"/>
                    </a:lnTo>
                    <a:lnTo>
                      <a:pt x="3044" y="543"/>
                    </a:lnTo>
                    <a:lnTo>
                      <a:pt x="3042" y="566"/>
                    </a:lnTo>
                    <a:lnTo>
                      <a:pt x="3039" y="614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37" y="661"/>
                    </a:lnTo>
                    <a:lnTo>
                      <a:pt x="3033" y="710"/>
                    </a:lnTo>
                    <a:lnTo>
                      <a:pt x="3032" y="733"/>
                    </a:lnTo>
                    <a:lnTo>
                      <a:pt x="3030" y="757"/>
                    </a:lnTo>
                    <a:lnTo>
                      <a:pt x="3028" y="779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23" y="870"/>
                    </a:lnTo>
                    <a:lnTo>
                      <a:pt x="3019" y="911"/>
                    </a:lnTo>
                    <a:lnTo>
                      <a:pt x="3018" y="934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14" y="995"/>
                    </a:lnTo>
                    <a:lnTo>
                      <a:pt x="3012" y="1014"/>
                    </a:lnTo>
                    <a:lnTo>
                      <a:pt x="3011" y="1035"/>
                    </a:lnTo>
                    <a:lnTo>
                      <a:pt x="3007" y="1073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06" y="1109"/>
                    </a:lnTo>
                    <a:lnTo>
                      <a:pt x="3004" y="1128"/>
                    </a:lnTo>
                    <a:lnTo>
                      <a:pt x="2999" y="1181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2997" y="1215"/>
                    </a:lnTo>
                    <a:lnTo>
                      <a:pt x="2995" y="1231"/>
                    </a:lnTo>
                    <a:lnTo>
                      <a:pt x="2993" y="1248"/>
                    </a:lnTo>
                    <a:lnTo>
                      <a:pt x="2988" y="1295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86" y="1326"/>
                    </a:lnTo>
                    <a:lnTo>
                      <a:pt x="2985" y="1340"/>
                    </a:lnTo>
                    <a:lnTo>
                      <a:pt x="2983" y="1356"/>
                    </a:lnTo>
                    <a:lnTo>
                      <a:pt x="2978" y="1398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76" y="1424"/>
                    </a:lnTo>
                    <a:lnTo>
                      <a:pt x="2974" y="1436"/>
                    </a:lnTo>
                    <a:lnTo>
                      <a:pt x="2973" y="1450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67" y="1484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59" y="1545"/>
                    </a:lnTo>
                    <a:lnTo>
                      <a:pt x="2959" y="1547"/>
                    </a:lnTo>
                    <a:lnTo>
                      <a:pt x="2957" y="1557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5" y="1573"/>
                    </a:lnTo>
                    <a:lnTo>
                      <a:pt x="2953" y="1580"/>
                    </a:lnTo>
                    <a:lnTo>
                      <a:pt x="2952" y="1589"/>
                    </a:lnTo>
                    <a:lnTo>
                      <a:pt x="2948" y="1602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38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8" y="1644"/>
                    </a:lnTo>
                    <a:lnTo>
                      <a:pt x="2933" y="1642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1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3" y="1634"/>
                    </a:lnTo>
                    <a:lnTo>
                      <a:pt x="2931" y="1634"/>
                    </a:lnTo>
                    <a:lnTo>
                      <a:pt x="2931" y="1630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4" y="1602"/>
                    </a:lnTo>
                    <a:lnTo>
                      <a:pt x="2922" y="1601"/>
                    </a:lnTo>
                    <a:lnTo>
                      <a:pt x="2917" y="1580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4" y="1545"/>
                    </a:lnTo>
                    <a:lnTo>
                      <a:pt x="2912" y="1545"/>
                    </a:lnTo>
                    <a:lnTo>
                      <a:pt x="2910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7" y="1498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903" y="1455"/>
                    </a:lnTo>
                    <a:lnTo>
                      <a:pt x="2898" y="1403"/>
                    </a:lnTo>
                    <a:lnTo>
                      <a:pt x="2896" y="1384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93" y="1321"/>
                    </a:lnTo>
                    <a:lnTo>
                      <a:pt x="2891" y="1300"/>
                    </a:lnTo>
                    <a:lnTo>
                      <a:pt x="2886" y="1233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82" y="1161"/>
                    </a:lnTo>
                    <a:lnTo>
                      <a:pt x="2877" y="1088"/>
                    </a:lnTo>
                    <a:lnTo>
                      <a:pt x="2875" y="1066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74" y="1017"/>
                    </a:lnTo>
                    <a:lnTo>
                      <a:pt x="2870" y="972"/>
                    </a:lnTo>
                    <a:lnTo>
                      <a:pt x="2868" y="948"/>
                    </a:lnTo>
                    <a:lnTo>
                      <a:pt x="2867" y="925"/>
                    </a:lnTo>
                    <a:lnTo>
                      <a:pt x="2865" y="904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63" y="859"/>
                    </a:lnTo>
                    <a:lnTo>
                      <a:pt x="2856" y="776"/>
                    </a:lnTo>
                    <a:lnTo>
                      <a:pt x="2854" y="757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53" y="717"/>
                    </a:lnTo>
                    <a:lnTo>
                      <a:pt x="2846" y="641"/>
                    </a:lnTo>
                    <a:lnTo>
                      <a:pt x="2844" y="623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42" y="587"/>
                    </a:lnTo>
                    <a:lnTo>
                      <a:pt x="2837" y="535"/>
                    </a:lnTo>
                    <a:lnTo>
                      <a:pt x="2835" y="519"/>
                    </a:lnTo>
                    <a:lnTo>
                      <a:pt x="2834" y="502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32" y="470"/>
                    </a:lnTo>
                    <a:lnTo>
                      <a:pt x="2827" y="423"/>
                    </a:lnTo>
                    <a:lnTo>
                      <a:pt x="2825" y="410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23" y="380"/>
                    </a:lnTo>
                    <a:lnTo>
                      <a:pt x="2818" y="338"/>
                    </a:lnTo>
                    <a:lnTo>
                      <a:pt x="2816" y="326"/>
                    </a:lnTo>
                    <a:lnTo>
                      <a:pt x="2815" y="312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13" y="288"/>
                    </a:lnTo>
                    <a:lnTo>
                      <a:pt x="2809" y="264"/>
                    </a:lnTo>
                    <a:lnTo>
                      <a:pt x="2808" y="264"/>
                    </a:lnTo>
                    <a:lnTo>
                      <a:pt x="2806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806" y="241"/>
                    </a:lnTo>
                    <a:lnTo>
                      <a:pt x="2804" y="241"/>
                    </a:lnTo>
                    <a:lnTo>
                      <a:pt x="2801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802" y="210"/>
                    </a:lnTo>
                    <a:lnTo>
                      <a:pt x="2801" y="208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7" y="191"/>
                    </a:lnTo>
                    <a:lnTo>
                      <a:pt x="2797" y="189"/>
                    </a:lnTo>
                    <a:lnTo>
                      <a:pt x="2794" y="172"/>
                    </a:lnTo>
                    <a:lnTo>
                      <a:pt x="2792" y="165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2" y="151"/>
                    </a:lnTo>
                    <a:lnTo>
                      <a:pt x="2790" y="149"/>
                    </a:lnTo>
                    <a:lnTo>
                      <a:pt x="2787" y="135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83" y="123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3" y="116"/>
                    </a:lnTo>
                    <a:lnTo>
                      <a:pt x="2782" y="114"/>
                    </a:lnTo>
                    <a:lnTo>
                      <a:pt x="2780" y="109"/>
                    </a:lnTo>
                    <a:lnTo>
                      <a:pt x="2780" y="107"/>
                    </a:lnTo>
                    <a:lnTo>
                      <a:pt x="2775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73" y="95"/>
                    </a:lnTo>
                    <a:lnTo>
                      <a:pt x="2771" y="95"/>
                    </a:lnTo>
                    <a:lnTo>
                      <a:pt x="2769" y="90"/>
                    </a:lnTo>
                    <a:lnTo>
                      <a:pt x="2764" y="88"/>
                    </a:lnTo>
                    <a:lnTo>
                      <a:pt x="2757" y="88"/>
                    </a:lnTo>
                    <a:lnTo>
                      <a:pt x="2752" y="90"/>
                    </a:lnTo>
                    <a:lnTo>
                      <a:pt x="2749" y="94"/>
                    </a:lnTo>
                    <a:lnTo>
                      <a:pt x="2747" y="99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0" y="114"/>
                    </a:lnTo>
                    <a:lnTo>
                      <a:pt x="2740" y="113"/>
                    </a:lnTo>
                    <a:lnTo>
                      <a:pt x="2736" y="123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5" y="134"/>
                    </a:lnTo>
                    <a:lnTo>
                      <a:pt x="2728" y="161"/>
                    </a:lnTo>
                    <a:lnTo>
                      <a:pt x="2726" y="170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3" y="196"/>
                    </a:lnTo>
                    <a:lnTo>
                      <a:pt x="2723" y="198"/>
                    </a:lnTo>
                    <a:lnTo>
                      <a:pt x="2721" y="208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17" y="231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16" y="257"/>
                    </a:lnTo>
                    <a:lnTo>
                      <a:pt x="2714" y="272"/>
                    </a:lnTo>
                    <a:lnTo>
                      <a:pt x="2712" y="286"/>
                    </a:lnTo>
                    <a:lnTo>
                      <a:pt x="2707" y="33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05" y="377"/>
                    </a:lnTo>
                    <a:lnTo>
                      <a:pt x="2702" y="418"/>
                    </a:lnTo>
                    <a:lnTo>
                      <a:pt x="2700" y="441"/>
                    </a:lnTo>
                    <a:lnTo>
                      <a:pt x="2698" y="462"/>
                    </a:lnTo>
                    <a:lnTo>
                      <a:pt x="2696" y="484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695" y="531"/>
                    </a:lnTo>
                    <a:lnTo>
                      <a:pt x="2693" y="555"/>
                    </a:lnTo>
                    <a:lnTo>
                      <a:pt x="2691" y="578"/>
                    </a:lnTo>
                    <a:lnTo>
                      <a:pt x="2686" y="651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83" y="722"/>
                    </a:lnTo>
                    <a:lnTo>
                      <a:pt x="2679" y="767"/>
                    </a:lnTo>
                    <a:lnTo>
                      <a:pt x="2677" y="792"/>
                    </a:lnTo>
                    <a:lnTo>
                      <a:pt x="2676" y="814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74" y="858"/>
                    </a:lnTo>
                    <a:lnTo>
                      <a:pt x="2672" y="880"/>
                    </a:lnTo>
                    <a:lnTo>
                      <a:pt x="2667" y="94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63" y="1005"/>
                    </a:lnTo>
                    <a:lnTo>
                      <a:pt x="2657" y="1082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55" y="1118"/>
                    </a:lnTo>
                    <a:lnTo>
                      <a:pt x="2653" y="1137"/>
                    </a:lnTo>
                    <a:lnTo>
                      <a:pt x="2646" y="1207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43" y="1255"/>
                    </a:lnTo>
                    <a:lnTo>
                      <a:pt x="2641" y="1273"/>
                    </a:lnTo>
                    <a:lnTo>
                      <a:pt x="2637" y="1304"/>
                    </a:lnTo>
                    <a:lnTo>
                      <a:pt x="2636" y="1318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34" y="1347"/>
                    </a:lnTo>
                    <a:lnTo>
                      <a:pt x="2632" y="1363"/>
                    </a:lnTo>
                    <a:lnTo>
                      <a:pt x="2629" y="1391"/>
                    </a:lnTo>
                    <a:lnTo>
                      <a:pt x="2627" y="1403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25" y="1431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17" y="1490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0" y="1540"/>
                    </a:lnTo>
                    <a:lnTo>
                      <a:pt x="2610" y="1542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6" y="1559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4" y="1576"/>
                    </a:lnTo>
                    <a:lnTo>
                      <a:pt x="2601" y="1590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598" y="1604"/>
                    </a:lnTo>
                    <a:lnTo>
                      <a:pt x="2596" y="1611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85" y="1644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7" y="1642"/>
                    </a:lnTo>
                    <a:lnTo>
                      <a:pt x="2582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1" y="1651"/>
                    </a:lnTo>
                    <a:lnTo>
                      <a:pt x="2589" y="1646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2" y="1649"/>
                    </a:lnTo>
                    <a:lnTo>
                      <a:pt x="2591" y="1649"/>
                    </a:lnTo>
                    <a:lnTo>
                      <a:pt x="2589" y="1644"/>
                    </a:lnTo>
                    <a:lnTo>
                      <a:pt x="2584" y="1642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1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2" y="1632"/>
                    </a:lnTo>
                    <a:lnTo>
                      <a:pt x="2580" y="1630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1" y="1590"/>
                    </a:lnTo>
                    <a:lnTo>
                      <a:pt x="2570" y="1589"/>
                    </a:lnTo>
                    <a:lnTo>
                      <a:pt x="2568" y="1582"/>
                    </a:lnTo>
                    <a:lnTo>
                      <a:pt x="2566" y="1573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3" y="1557"/>
                    </a:lnTo>
                    <a:lnTo>
                      <a:pt x="2563" y="1556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59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61" y="1528"/>
                    </a:lnTo>
                    <a:lnTo>
                      <a:pt x="2558" y="1503"/>
                    </a:lnTo>
                    <a:lnTo>
                      <a:pt x="2554" y="1476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51" y="1427"/>
                    </a:lnTo>
                    <a:lnTo>
                      <a:pt x="2549" y="1410"/>
                    </a:lnTo>
                    <a:lnTo>
                      <a:pt x="2545" y="1372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42" y="1307"/>
                    </a:lnTo>
                    <a:lnTo>
                      <a:pt x="2540" y="1286"/>
                    </a:lnTo>
                    <a:lnTo>
                      <a:pt x="2538" y="1264"/>
                    </a:lnTo>
                    <a:lnTo>
                      <a:pt x="2537" y="1240"/>
                    </a:lnTo>
                    <a:lnTo>
                      <a:pt x="2533" y="1194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32" y="1146"/>
                    </a:lnTo>
                    <a:lnTo>
                      <a:pt x="2530" y="1121"/>
                    </a:lnTo>
                    <a:lnTo>
                      <a:pt x="2528" y="1099"/>
                    </a:lnTo>
                    <a:lnTo>
                      <a:pt x="2525" y="1050"/>
                    </a:lnTo>
                    <a:lnTo>
                      <a:pt x="2523" y="1028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21" y="981"/>
                    </a:lnTo>
                    <a:lnTo>
                      <a:pt x="2512" y="868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11" y="826"/>
                    </a:lnTo>
                    <a:lnTo>
                      <a:pt x="2505" y="764"/>
                    </a:lnTo>
                    <a:lnTo>
                      <a:pt x="2504" y="745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502" y="705"/>
                    </a:lnTo>
                    <a:lnTo>
                      <a:pt x="2499" y="667"/>
                    </a:lnTo>
                    <a:lnTo>
                      <a:pt x="2497" y="649"/>
                    </a:lnTo>
                    <a:lnTo>
                      <a:pt x="2495" y="630"/>
                    </a:lnTo>
                    <a:lnTo>
                      <a:pt x="2493" y="613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92" y="576"/>
                    </a:lnTo>
                    <a:lnTo>
                      <a:pt x="2490" y="559"/>
                    </a:lnTo>
                    <a:lnTo>
                      <a:pt x="2488" y="543"/>
                    </a:lnTo>
                    <a:lnTo>
                      <a:pt x="2485" y="509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81" y="462"/>
                    </a:lnTo>
                    <a:lnTo>
                      <a:pt x="2478" y="430"/>
                    </a:lnTo>
                    <a:lnTo>
                      <a:pt x="2476" y="417"/>
                    </a:lnTo>
                    <a:lnTo>
                      <a:pt x="2474" y="401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71" y="359"/>
                    </a:lnTo>
                    <a:lnTo>
                      <a:pt x="2467" y="331"/>
                    </a:lnTo>
                    <a:lnTo>
                      <a:pt x="2464" y="307"/>
                    </a:lnTo>
                    <a:lnTo>
                      <a:pt x="2462" y="293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60" y="271"/>
                    </a:lnTo>
                    <a:lnTo>
                      <a:pt x="2459" y="259"/>
                    </a:lnTo>
                    <a:lnTo>
                      <a:pt x="2457" y="259"/>
                    </a:lnTo>
                    <a:lnTo>
                      <a:pt x="2455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55" y="236"/>
                    </a:lnTo>
                    <a:lnTo>
                      <a:pt x="2453" y="236"/>
                    </a:lnTo>
                    <a:lnTo>
                      <a:pt x="2450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52" y="206"/>
                    </a:lnTo>
                    <a:lnTo>
                      <a:pt x="2450" y="206"/>
                    </a:lnTo>
                    <a:lnTo>
                      <a:pt x="2448" y="196"/>
                    </a:lnTo>
                    <a:lnTo>
                      <a:pt x="2448" y="194"/>
                    </a:lnTo>
                    <a:lnTo>
                      <a:pt x="2443" y="168"/>
                    </a:lnTo>
                    <a:lnTo>
                      <a:pt x="2441" y="161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41" y="147"/>
                    </a:lnTo>
                    <a:lnTo>
                      <a:pt x="2439" y="146"/>
                    </a:lnTo>
                    <a:lnTo>
                      <a:pt x="2438" y="139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34" y="127"/>
                    </a:lnTo>
                    <a:lnTo>
                      <a:pt x="2431" y="116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31" y="109"/>
                    </a:lnTo>
                    <a:lnTo>
                      <a:pt x="2429" y="109"/>
                    </a:lnTo>
                    <a:lnTo>
                      <a:pt x="2429" y="106"/>
                    </a:lnTo>
                    <a:lnTo>
                      <a:pt x="2426" y="99"/>
                    </a:lnTo>
                    <a:lnTo>
                      <a:pt x="2417" y="90"/>
                    </a:lnTo>
                    <a:lnTo>
                      <a:pt x="2412" y="88"/>
                    </a:lnTo>
                    <a:lnTo>
                      <a:pt x="2407" y="88"/>
                    </a:lnTo>
                    <a:lnTo>
                      <a:pt x="2401" y="90"/>
                    </a:lnTo>
                    <a:lnTo>
                      <a:pt x="2398" y="94"/>
                    </a:lnTo>
                    <a:lnTo>
                      <a:pt x="2398" y="95"/>
                    </a:lnTo>
                    <a:lnTo>
                      <a:pt x="2394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89" y="116"/>
                    </a:lnTo>
                    <a:lnTo>
                      <a:pt x="2389" y="114"/>
                    </a:lnTo>
                    <a:lnTo>
                      <a:pt x="2386" y="125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82" y="142"/>
                    </a:lnTo>
                    <a:lnTo>
                      <a:pt x="2379" y="156"/>
                    </a:lnTo>
                    <a:lnTo>
                      <a:pt x="2375" y="173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4" y="191"/>
                    </a:lnTo>
                    <a:lnTo>
                      <a:pt x="2374" y="193"/>
                    </a:lnTo>
                    <a:lnTo>
                      <a:pt x="2368" y="224"/>
                    </a:lnTo>
                    <a:lnTo>
                      <a:pt x="2367" y="236"/>
                    </a:lnTo>
                    <a:lnTo>
                      <a:pt x="2365" y="250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63" y="278"/>
                    </a:lnTo>
                    <a:lnTo>
                      <a:pt x="2361" y="293"/>
                    </a:lnTo>
                    <a:lnTo>
                      <a:pt x="2356" y="345"/>
                    </a:lnTo>
                    <a:lnTo>
                      <a:pt x="2354" y="366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51" y="427"/>
                    </a:lnTo>
                    <a:lnTo>
                      <a:pt x="2344" y="517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41" y="588"/>
                    </a:lnTo>
                    <a:lnTo>
                      <a:pt x="2339" y="611"/>
                    </a:lnTo>
                    <a:lnTo>
                      <a:pt x="2335" y="660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34" y="707"/>
                    </a:lnTo>
                    <a:lnTo>
                      <a:pt x="2332" y="731"/>
                    </a:lnTo>
                    <a:lnTo>
                      <a:pt x="2330" y="753"/>
                    </a:lnTo>
                    <a:lnTo>
                      <a:pt x="2328" y="778"/>
                    </a:lnTo>
                    <a:lnTo>
                      <a:pt x="2325" y="823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23" y="866"/>
                    </a:lnTo>
                    <a:lnTo>
                      <a:pt x="2321" y="887"/>
                    </a:lnTo>
                    <a:lnTo>
                      <a:pt x="2320" y="910"/>
                    </a:lnTo>
                    <a:lnTo>
                      <a:pt x="2316" y="951"/>
                    </a:lnTo>
                    <a:lnTo>
                      <a:pt x="2314" y="970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13" y="1010"/>
                    </a:lnTo>
                    <a:lnTo>
                      <a:pt x="2311" y="1031"/>
                    </a:lnTo>
                    <a:lnTo>
                      <a:pt x="2308" y="1069"/>
                    </a:lnTo>
                    <a:lnTo>
                      <a:pt x="2306" y="1087"/>
                    </a:lnTo>
                    <a:lnTo>
                      <a:pt x="2304" y="1106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02" y="1142"/>
                    </a:lnTo>
                    <a:lnTo>
                      <a:pt x="2297" y="1194"/>
                    </a:lnTo>
                    <a:lnTo>
                      <a:pt x="2295" y="1210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294" y="1243"/>
                    </a:lnTo>
                    <a:lnTo>
                      <a:pt x="2292" y="1260"/>
                    </a:lnTo>
                    <a:lnTo>
                      <a:pt x="2288" y="1292"/>
                    </a:lnTo>
                    <a:lnTo>
                      <a:pt x="2287" y="1306"/>
                    </a:lnTo>
                    <a:lnTo>
                      <a:pt x="2285" y="1321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83" y="1351"/>
                    </a:lnTo>
                    <a:lnTo>
                      <a:pt x="2278" y="1392"/>
                    </a:lnTo>
                    <a:lnTo>
                      <a:pt x="2276" y="1405"/>
                    </a:lnTo>
                    <a:lnTo>
                      <a:pt x="2275" y="1418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73" y="1443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69" y="1467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66" y="1490"/>
                    </a:lnTo>
                    <a:lnTo>
                      <a:pt x="2264" y="150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1" y="1530"/>
                    </a:lnTo>
                    <a:lnTo>
                      <a:pt x="2261" y="1531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4" y="1566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45" y="1608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2" y="1625"/>
                    </a:lnTo>
                    <a:lnTo>
                      <a:pt x="2242" y="1623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6" y="1634"/>
                    </a:lnTo>
                    <a:lnTo>
                      <a:pt x="2235" y="1639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38" y="1644"/>
                    </a:lnTo>
                    <a:lnTo>
                      <a:pt x="2236" y="1639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40" y="1642"/>
                    </a:lnTo>
                    <a:lnTo>
                      <a:pt x="2238" y="1642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9" y="1618"/>
                    </a:lnTo>
                    <a:lnTo>
                      <a:pt x="2228" y="1616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9" y="1573"/>
                    </a:lnTo>
                    <a:lnTo>
                      <a:pt x="2217" y="1571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2" y="1545"/>
                    </a:lnTo>
                    <a:lnTo>
                      <a:pt x="2212" y="1543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10" y="1514"/>
                    </a:lnTo>
                    <a:lnTo>
                      <a:pt x="2209" y="1502"/>
                    </a:lnTo>
                    <a:lnTo>
                      <a:pt x="2203" y="1460"/>
                    </a:lnTo>
                    <a:lnTo>
                      <a:pt x="2202" y="1443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200" y="1410"/>
                    </a:lnTo>
                    <a:lnTo>
                      <a:pt x="2196" y="1372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9" y="1266"/>
                    </a:lnTo>
                    <a:lnTo>
                      <a:pt x="2186" y="1220"/>
                    </a:lnTo>
                    <a:lnTo>
                      <a:pt x="2184" y="1196"/>
                    </a:lnTo>
                    <a:lnTo>
                      <a:pt x="2183" y="1174"/>
                    </a:lnTo>
                    <a:lnTo>
                      <a:pt x="2181" y="1149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9" y="1102"/>
                    </a:lnTo>
                    <a:lnTo>
                      <a:pt x="2177" y="1080"/>
                    </a:lnTo>
                    <a:lnTo>
                      <a:pt x="2176" y="1056"/>
                    </a:lnTo>
                    <a:lnTo>
                      <a:pt x="2174" y="1033"/>
                    </a:lnTo>
                    <a:lnTo>
                      <a:pt x="2172" y="1009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70" y="963"/>
                    </a:lnTo>
                    <a:lnTo>
                      <a:pt x="2167" y="918"/>
                    </a:lnTo>
                    <a:lnTo>
                      <a:pt x="2163" y="877"/>
                    </a:lnTo>
                    <a:lnTo>
                      <a:pt x="2162" y="854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60" y="814"/>
                    </a:lnTo>
                    <a:lnTo>
                      <a:pt x="2156" y="772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50" y="677"/>
                    </a:lnTo>
                    <a:lnTo>
                      <a:pt x="2148" y="658"/>
                    </a:lnTo>
                    <a:lnTo>
                      <a:pt x="2143" y="606"/>
                    </a:lnTo>
                    <a:lnTo>
                      <a:pt x="2141" y="587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9" y="554"/>
                    </a:lnTo>
                    <a:lnTo>
                      <a:pt x="2137" y="536"/>
                    </a:lnTo>
                    <a:lnTo>
                      <a:pt x="2134" y="505"/>
                    </a:lnTo>
                    <a:lnTo>
                      <a:pt x="2132" y="488"/>
                    </a:lnTo>
                    <a:lnTo>
                      <a:pt x="2130" y="472"/>
                    </a:lnTo>
                    <a:lnTo>
                      <a:pt x="2129" y="458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27" y="427"/>
                    </a:lnTo>
                    <a:lnTo>
                      <a:pt x="2125" y="413"/>
                    </a:lnTo>
                    <a:lnTo>
                      <a:pt x="2123" y="397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20" y="356"/>
                    </a:lnTo>
                    <a:lnTo>
                      <a:pt x="2118" y="344"/>
                    </a:lnTo>
                    <a:lnTo>
                      <a:pt x="2117" y="330"/>
                    </a:lnTo>
                    <a:lnTo>
                      <a:pt x="2115" y="318"/>
                    </a:lnTo>
                    <a:lnTo>
                      <a:pt x="2113" y="304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10" y="269"/>
                    </a:lnTo>
                    <a:lnTo>
                      <a:pt x="2108" y="257"/>
                    </a:lnTo>
                    <a:lnTo>
                      <a:pt x="2106" y="257"/>
                    </a:lnTo>
                    <a:lnTo>
                      <a:pt x="2104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104" y="234"/>
                    </a:lnTo>
                    <a:lnTo>
                      <a:pt x="2103" y="234"/>
                    </a:lnTo>
                    <a:lnTo>
                      <a:pt x="2099" y="213"/>
                    </a:lnTo>
                    <a:lnTo>
                      <a:pt x="2099" y="212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9" y="194"/>
                    </a:lnTo>
                    <a:lnTo>
                      <a:pt x="2097" y="193"/>
                    </a:lnTo>
                    <a:lnTo>
                      <a:pt x="2090" y="158"/>
                    </a:lnTo>
                    <a:lnTo>
                      <a:pt x="2089" y="151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9" y="137"/>
                    </a:lnTo>
                    <a:lnTo>
                      <a:pt x="2087" y="135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84" y="123"/>
                    </a:lnTo>
                    <a:lnTo>
                      <a:pt x="2078" y="107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8" y="101"/>
                    </a:lnTo>
                    <a:lnTo>
                      <a:pt x="2077" y="101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2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7"/>
                    </a:lnTo>
                    <a:lnTo>
                      <a:pt x="2068" y="85"/>
                    </a:lnTo>
                    <a:lnTo>
                      <a:pt x="2063" y="83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68" y="90"/>
                    </a:lnTo>
                    <a:lnTo>
                      <a:pt x="2066" y="85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70" y="88"/>
                    </a:lnTo>
                    <a:lnTo>
                      <a:pt x="2068" y="88"/>
                    </a:lnTo>
                    <a:lnTo>
                      <a:pt x="2066" y="83"/>
                    </a:lnTo>
                    <a:lnTo>
                      <a:pt x="2061" y="81"/>
                    </a:lnTo>
                    <a:lnTo>
                      <a:pt x="2057" y="81"/>
                    </a:lnTo>
                    <a:lnTo>
                      <a:pt x="2052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4" y="83"/>
                    </a:lnTo>
                    <a:lnTo>
                      <a:pt x="2049" y="85"/>
                    </a:lnTo>
                    <a:lnTo>
                      <a:pt x="2047" y="87"/>
                    </a:lnTo>
                    <a:lnTo>
                      <a:pt x="2047" y="88"/>
                    </a:lnTo>
                    <a:lnTo>
                      <a:pt x="2044" y="95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0" y="104"/>
                    </a:lnTo>
                    <a:lnTo>
                      <a:pt x="2040" y="102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7" y="113"/>
                    </a:lnTo>
                    <a:lnTo>
                      <a:pt x="2037" y="111"/>
                    </a:lnTo>
                    <a:lnTo>
                      <a:pt x="2033" y="121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1" y="134"/>
                    </a:lnTo>
                    <a:lnTo>
                      <a:pt x="2026" y="154"/>
                    </a:lnTo>
                    <a:lnTo>
                      <a:pt x="2023" y="17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18" y="213"/>
                    </a:lnTo>
                    <a:lnTo>
                      <a:pt x="2014" y="238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12" y="265"/>
                    </a:lnTo>
                    <a:lnTo>
                      <a:pt x="2011" y="281"/>
                    </a:lnTo>
                    <a:lnTo>
                      <a:pt x="2005" y="333"/>
                    </a:lnTo>
                    <a:lnTo>
                      <a:pt x="2004" y="352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1998" y="434"/>
                    </a:lnTo>
                    <a:lnTo>
                      <a:pt x="1993" y="502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1992" y="549"/>
                    </a:lnTo>
                    <a:lnTo>
                      <a:pt x="1990" y="573"/>
                    </a:lnTo>
                    <a:lnTo>
                      <a:pt x="1988" y="595"/>
                    </a:lnTo>
                    <a:lnTo>
                      <a:pt x="1985" y="644"/>
                    </a:lnTo>
                    <a:lnTo>
                      <a:pt x="1983" y="667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81" y="713"/>
                    </a:lnTo>
                    <a:lnTo>
                      <a:pt x="1979" y="738"/>
                    </a:lnTo>
                    <a:lnTo>
                      <a:pt x="1972" y="828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1" y="871"/>
                    </a:lnTo>
                    <a:lnTo>
                      <a:pt x="1969" y="894"/>
                    </a:lnTo>
                    <a:lnTo>
                      <a:pt x="1964" y="957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60" y="1017"/>
                    </a:lnTo>
                    <a:lnTo>
                      <a:pt x="1953" y="1094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52" y="1132"/>
                    </a:lnTo>
                    <a:lnTo>
                      <a:pt x="1948" y="1167"/>
                    </a:lnTo>
                    <a:lnTo>
                      <a:pt x="1946" y="1186"/>
                    </a:lnTo>
                    <a:lnTo>
                      <a:pt x="1943" y="1220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41" y="1253"/>
                    </a:lnTo>
                    <a:lnTo>
                      <a:pt x="1939" y="1271"/>
                    </a:lnTo>
                    <a:lnTo>
                      <a:pt x="1938" y="1286"/>
                    </a:lnTo>
                    <a:lnTo>
                      <a:pt x="1936" y="1304"/>
                    </a:lnTo>
                    <a:lnTo>
                      <a:pt x="1932" y="1335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1" y="1365"/>
                    </a:lnTo>
                    <a:lnTo>
                      <a:pt x="1929" y="1380"/>
                    </a:lnTo>
                    <a:lnTo>
                      <a:pt x="1922" y="1436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0" y="1464"/>
                    </a:lnTo>
                    <a:lnTo>
                      <a:pt x="1913" y="1512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6" y="1563"/>
                    </a:lnTo>
                    <a:lnTo>
                      <a:pt x="1906" y="1564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3" y="1582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1" y="1599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893" y="1632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1" y="1642"/>
                    </a:lnTo>
                    <a:lnTo>
                      <a:pt x="1891" y="1641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7" y="1648"/>
                    </a:lnTo>
                    <a:lnTo>
                      <a:pt x="1887" y="1649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9" y="1653"/>
                    </a:lnTo>
                    <a:lnTo>
                      <a:pt x="1884" y="1651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9" y="1653"/>
                    </a:lnTo>
                    <a:lnTo>
                      <a:pt x="1887" y="1653"/>
                    </a:lnTo>
                    <a:lnTo>
                      <a:pt x="1887" y="1649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2" y="1639"/>
                    </a:lnTo>
                    <a:lnTo>
                      <a:pt x="1882" y="1637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79" y="1628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9" y="1618"/>
                    </a:lnTo>
                    <a:lnTo>
                      <a:pt x="1877" y="1616"/>
                    </a:lnTo>
                    <a:lnTo>
                      <a:pt x="1873" y="1602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6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8" y="1557"/>
                    </a:lnTo>
                    <a:lnTo>
                      <a:pt x="1866" y="1557"/>
                    </a:lnTo>
                    <a:lnTo>
                      <a:pt x="1865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63" y="1523"/>
                    </a:lnTo>
                    <a:lnTo>
                      <a:pt x="1860" y="1495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58" y="1464"/>
                    </a:lnTo>
                    <a:lnTo>
                      <a:pt x="1856" y="1446"/>
                    </a:lnTo>
                    <a:lnTo>
                      <a:pt x="1851" y="1389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47" y="1325"/>
                    </a:lnTo>
                    <a:lnTo>
                      <a:pt x="1842" y="1257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9" y="1184"/>
                    </a:lnTo>
                    <a:lnTo>
                      <a:pt x="1830" y="1062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8" y="1016"/>
                    </a:lnTo>
                    <a:lnTo>
                      <a:pt x="1827" y="991"/>
                    </a:lnTo>
                    <a:lnTo>
                      <a:pt x="1820" y="901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18" y="859"/>
                    </a:lnTo>
                    <a:lnTo>
                      <a:pt x="1813" y="797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807" y="722"/>
                    </a:lnTo>
                    <a:lnTo>
                      <a:pt x="1806" y="705"/>
                    </a:lnTo>
                    <a:lnTo>
                      <a:pt x="1804" y="686"/>
                    </a:lnTo>
                    <a:lnTo>
                      <a:pt x="1802" y="670"/>
                    </a:lnTo>
                    <a:lnTo>
                      <a:pt x="1801" y="653"/>
                    </a:lnTo>
                    <a:lnTo>
                      <a:pt x="1799" y="637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97" y="604"/>
                    </a:lnTo>
                    <a:lnTo>
                      <a:pt x="1795" y="590"/>
                    </a:lnTo>
                    <a:lnTo>
                      <a:pt x="1794" y="575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8" y="519"/>
                    </a:lnTo>
                    <a:lnTo>
                      <a:pt x="1780" y="458"/>
                    </a:lnTo>
                    <a:lnTo>
                      <a:pt x="1778" y="458"/>
                    </a:lnTo>
                    <a:lnTo>
                      <a:pt x="1776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78" y="437"/>
                    </a:lnTo>
                    <a:lnTo>
                      <a:pt x="1776" y="437"/>
                    </a:lnTo>
                    <a:lnTo>
                      <a:pt x="1771" y="406"/>
                    </a:lnTo>
                    <a:lnTo>
                      <a:pt x="1771" y="404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8" y="371"/>
                    </a:lnTo>
                    <a:lnTo>
                      <a:pt x="1766" y="370"/>
                    </a:lnTo>
                    <a:lnTo>
                      <a:pt x="1764" y="363"/>
                    </a:lnTo>
                    <a:lnTo>
                      <a:pt x="1762" y="354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7" y="323"/>
                    </a:lnTo>
                    <a:lnTo>
                      <a:pt x="1755" y="321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52" y="309"/>
                    </a:lnTo>
                    <a:lnTo>
                      <a:pt x="1750" y="304"/>
                    </a:lnTo>
                    <a:lnTo>
                      <a:pt x="1750" y="302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7" y="295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7" y="290"/>
                    </a:lnTo>
                    <a:lnTo>
                      <a:pt x="1745" y="290"/>
                    </a:lnTo>
                    <a:lnTo>
                      <a:pt x="1745" y="286"/>
                    </a:lnTo>
                    <a:lnTo>
                      <a:pt x="1740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8" y="274"/>
                    </a:lnTo>
                    <a:lnTo>
                      <a:pt x="1736" y="274"/>
                    </a:lnTo>
                    <a:lnTo>
                      <a:pt x="1735" y="269"/>
                    </a:lnTo>
                    <a:lnTo>
                      <a:pt x="1731" y="265"/>
                    </a:lnTo>
                    <a:lnTo>
                      <a:pt x="1726" y="264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8" y="264"/>
                    </a:lnTo>
                    <a:lnTo>
                      <a:pt x="1722" y="262"/>
                    </a:lnTo>
                    <a:lnTo>
                      <a:pt x="1719" y="262"/>
                    </a:lnTo>
                    <a:lnTo>
                      <a:pt x="1714" y="264"/>
                    </a:lnTo>
                    <a:lnTo>
                      <a:pt x="1712" y="269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4" y="265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7" y="264"/>
                    </a:lnTo>
                    <a:lnTo>
                      <a:pt x="1712" y="265"/>
                    </a:lnTo>
                    <a:lnTo>
                      <a:pt x="1707" y="271"/>
                    </a:lnTo>
                    <a:lnTo>
                      <a:pt x="1707" y="272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696" y="297"/>
                    </a:lnTo>
                    <a:lnTo>
                      <a:pt x="1696" y="295"/>
                    </a:lnTo>
                    <a:lnTo>
                      <a:pt x="1691" y="311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88" y="330"/>
                    </a:lnTo>
                    <a:lnTo>
                      <a:pt x="1686" y="338"/>
                    </a:lnTo>
                    <a:lnTo>
                      <a:pt x="1684" y="345"/>
                    </a:lnTo>
                    <a:lnTo>
                      <a:pt x="1682" y="354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1" y="371"/>
                    </a:lnTo>
                    <a:lnTo>
                      <a:pt x="1681" y="373"/>
                    </a:lnTo>
                    <a:lnTo>
                      <a:pt x="1677" y="394"/>
                    </a:lnTo>
                    <a:lnTo>
                      <a:pt x="1672" y="430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65" y="507"/>
                    </a:lnTo>
                    <a:lnTo>
                      <a:pt x="1663" y="524"/>
                    </a:lnTo>
                    <a:lnTo>
                      <a:pt x="1662" y="543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51" y="675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46" y="752"/>
                    </a:lnTo>
                    <a:lnTo>
                      <a:pt x="1641" y="804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37" y="852"/>
                    </a:lnTo>
                    <a:lnTo>
                      <a:pt x="1634" y="880"/>
                    </a:lnTo>
                    <a:lnTo>
                      <a:pt x="1632" y="892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7" y="934"/>
                    </a:lnTo>
                    <a:lnTo>
                      <a:pt x="1627" y="936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2" y="958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6" y="986"/>
                    </a:lnTo>
                    <a:lnTo>
                      <a:pt x="1615" y="986"/>
                    </a:lnTo>
                    <a:lnTo>
                      <a:pt x="1613" y="981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6" y="972"/>
                    </a:lnTo>
                    <a:lnTo>
                      <a:pt x="1604" y="972"/>
                    </a:lnTo>
                    <a:lnTo>
                      <a:pt x="1604" y="969"/>
                    </a:lnTo>
                    <a:lnTo>
                      <a:pt x="1603" y="965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7" y="953"/>
                    </a:lnTo>
                    <a:lnTo>
                      <a:pt x="1596" y="951"/>
                    </a:lnTo>
                    <a:lnTo>
                      <a:pt x="1594" y="946"/>
                    </a:lnTo>
                    <a:lnTo>
                      <a:pt x="1594" y="944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7" y="918"/>
                    </a:lnTo>
                    <a:lnTo>
                      <a:pt x="1585" y="917"/>
                    </a:lnTo>
                    <a:lnTo>
                      <a:pt x="1578" y="889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7" y="865"/>
                    </a:lnTo>
                    <a:lnTo>
                      <a:pt x="1575" y="865"/>
                    </a:lnTo>
                    <a:lnTo>
                      <a:pt x="1573" y="854"/>
                    </a:lnTo>
                    <a:lnTo>
                      <a:pt x="1573" y="852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33"/>
                    </a:lnTo>
                    <a:lnTo>
                      <a:pt x="1570" y="833"/>
                    </a:lnTo>
                    <a:lnTo>
                      <a:pt x="1568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66" y="786"/>
                    </a:lnTo>
                    <a:lnTo>
                      <a:pt x="1564" y="774"/>
                    </a:lnTo>
                    <a:lnTo>
                      <a:pt x="1561" y="746"/>
                    </a:lnTo>
                    <a:lnTo>
                      <a:pt x="1559" y="731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57" y="701"/>
                    </a:lnTo>
                    <a:lnTo>
                      <a:pt x="1556" y="686"/>
                    </a:lnTo>
                    <a:lnTo>
                      <a:pt x="1554" y="668"/>
                    </a:lnTo>
                    <a:lnTo>
                      <a:pt x="1552" y="653"/>
                    </a:lnTo>
                    <a:lnTo>
                      <a:pt x="1550" y="635"/>
                    </a:lnTo>
                    <a:lnTo>
                      <a:pt x="1549" y="616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47" y="581"/>
                    </a:lnTo>
                    <a:lnTo>
                      <a:pt x="1540" y="505"/>
                    </a:lnTo>
                    <a:lnTo>
                      <a:pt x="1538" y="484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37" y="446"/>
                    </a:lnTo>
                    <a:lnTo>
                      <a:pt x="1533" y="404"/>
                    </a:lnTo>
                    <a:lnTo>
                      <a:pt x="1531" y="385"/>
                    </a:lnTo>
                    <a:lnTo>
                      <a:pt x="1530" y="364"/>
                    </a:lnTo>
                    <a:lnTo>
                      <a:pt x="1528" y="34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26" y="305"/>
                    </a:lnTo>
                    <a:lnTo>
                      <a:pt x="1521" y="248"/>
                    </a:lnTo>
                    <a:lnTo>
                      <a:pt x="1519" y="231"/>
                    </a:lnTo>
                    <a:lnTo>
                      <a:pt x="1517" y="212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16" y="179"/>
                    </a:lnTo>
                    <a:lnTo>
                      <a:pt x="1514" y="161"/>
                    </a:lnTo>
                    <a:lnTo>
                      <a:pt x="1512" y="146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507" y="92"/>
                    </a:lnTo>
                    <a:lnTo>
                      <a:pt x="1505" y="80"/>
                    </a:lnTo>
                    <a:lnTo>
                      <a:pt x="1504" y="80"/>
                    </a:lnTo>
                    <a:lnTo>
                      <a:pt x="1502" y="69"/>
                    </a:lnTo>
                    <a:lnTo>
                      <a:pt x="1502" y="68"/>
                    </a:lnTo>
                    <a:lnTo>
                      <a:pt x="1497" y="41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7" y="31"/>
                    </a:lnTo>
                    <a:lnTo>
                      <a:pt x="1495" y="31"/>
                    </a:lnTo>
                    <a:lnTo>
                      <a:pt x="1495" y="28"/>
                    </a:lnTo>
                    <a:lnTo>
                      <a:pt x="1490" y="17"/>
                    </a:lnTo>
                    <a:lnTo>
                      <a:pt x="1486" y="14"/>
                    </a:lnTo>
                    <a:lnTo>
                      <a:pt x="1481" y="12"/>
                    </a:lnTo>
                    <a:lnTo>
                      <a:pt x="1478" y="12"/>
                    </a:lnTo>
                    <a:lnTo>
                      <a:pt x="1472" y="1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69" y="21"/>
                    </a:lnTo>
                    <a:lnTo>
                      <a:pt x="1467" y="26"/>
                    </a:lnTo>
                    <a:lnTo>
                      <a:pt x="1467" y="24"/>
                    </a:lnTo>
                    <a:lnTo>
                      <a:pt x="1460" y="45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58" y="61"/>
                    </a:lnTo>
                    <a:lnTo>
                      <a:pt x="1457" y="68"/>
                    </a:lnTo>
                    <a:lnTo>
                      <a:pt x="1452" y="94"/>
                    </a:lnTo>
                    <a:lnTo>
                      <a:pt x="1452" y="95"/>
                    </a:lnTo>
                    <a:lnTo>
                      <a:pt x="1450" y="10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46" y="140"/>
                    </a:lnTo>
                    <a:lnTo>
                      <a:pt x="1441" y="182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38" y="232"/>
                    </a:lnTo>
                    <a:lnTo>
                      <a:pt x="1436" y="253"/>
                    </a:lnTo>
                    <a:lnTo>
                      <a:pt x="1434" y="272"/>
                    </a:lnTo>
                    <a:lnTo>
                      <a:pt x="1431" y="318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29" y="366"/>
                    </a:lnTo>
                    <a:lnTo>
                      <a:pt x="1427" y="392"/>
                    </a:lnTo>
                    <a:lnTo>
                      <a:pt x="1422" y="476"/>
                    </a:lnTo>
                    <a:lnTo>
                      <a:pt x="1420" y="505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19" y="564"/>
                    </a:lnTo>
                    <a:lnTo>
                      <a:pt x="1417" y="594"/>
                    </a:lnTo>
                    <a:lnTo>
                      <a:pt x="1413" y="656"/>
                    </a:lnTo>
                    <a:lnTo>
                      <a:pt x="1412" y="686"/>
                    </a:lnTo>
                    <a:lnTo>
                      <a:pt x="1410" y="717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01" y="90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399" y="965"/>
                    </a:lnTo>
                    <a:lnTo>
                      <a:pt x="1398" y="995"/>
                    </a:lnTo>
                    <a:lnTo>
                      <a:pt x="1396" y="1026"/>
                    </a:lnTo>
                    <a:lnTo>
                      <a:pt x="1391" y="1115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89" y="1172"/>
                    </a:lnTo>
                    <a:lnTo>
                      <a:pt x="1384" y="1255"/>
                    </a:lnTo>
                    <a:lnTo>
                      <a:pt x="1380" y="1307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79" y="1359"/>
                    </a:lnTo>
                    <a:lnTo>
                      <a:pt x="1375" y="1408"/>
                    </a:lnTo>
                    <a:lnTo>
                      <a:pt x="1370" y="1476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68" y="1516"/>
                    </a:lnTo>
                    <a:lnTo>
                      <a:pt x="1366" y="1536"/>
                    </a:lnTo>
                    <a:lnTo>
                      <a:pt x="1365" y="1556"/>
                    </a:lnTo>
                    <a:lnTo>
                      <a:pt x="1361" y="1590"/>
                    </a:lnTo>
                    <a:lnTo>
                      <a:pt x="1359" y="1606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58" y="1635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1" y="1682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49" y="1698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0" y="1724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6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9" y="1721"/>
                    </a:lnTo>
                    <a:lnTo>
                      <a:pt x="1344" y="1719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6" y="1712"/>
                    </a:lnTo>
                    <a:lnTo>
                      <a:pt x="1344" y="1710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40" y="1698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7" y="1684"/>
                    </a:lnTo>
                    <a:lnTo>
                      <a:pt x="1335" y="1677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5" y="1661"/>
                    </a:lnTo>
                    <a:lnTo>
                      <a:pt x="1333" y="1660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26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6" y="1609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25" y="1583"/>
                    </a:lnTo>
                    <a:lnTo>
                      <a:pt x="1320" y="1536"/>
                    </a:lnTo>
                    <a:lnTo>
                      <a:pt x="1318" y="1517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16" y="1479"/>
                    </a:lnTo>
                    <a:lnTo>
                      <a:pt x="1314" y="1458"/>
                    </a:lnTo>
                    <a:lnTo>
                      <a:pt x="1313" y="1436"/>
                    </a:lnTo>
                    <a:lnTo>
                      <a:pt x="1309" y="1387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306" y="1307"/>
                    </a:lnTo>
                    <a:lnTo>
                      <a:pt x="1304" y="1279"/>
                    </a:lnTo>
                    <a:lnTo>
                      <a:pt x="1297" y="1161"/>
                    </a:lnTo>
                    <a:lnTo>
                      <a:pt x="1295" y="1130"/>
                    </a:lnTo>
                    <a:lnTo>
                      <a:pt x="1295" y="1101"/>
                    </a:lnTo>
                    <a:lnTo>
                      <a:pt x="1285" y="913"/>
                    </a:lnTo>
                    <a:lnTo>
                      <a:pt x="1285" y="882"/>
                    </a:lnTo>
                    <a:lnTo>
                      <a:pt x="1283" y="851"/>
                    </a:lnTo>
                    <a:lnTo>
                      <a:pt x="1281" y="821"/>
                    </a:lnTo>
                    <a:lnTo>
                      <a:pt x="1280" y="790"/>
                    </a:lnTo>
                    <a:lnTo>
                      <a:pt x="1278" y="760"/>
                    </a:lnTo>
                    <a:lnTo>
                      <a:pt x="1276" y="729"/>
                    </a:lnTo>
                    <a:lnTo>
                      <a:pt x="1276" y="700"/>
                    </a:lnTo>
                    <a:lnTo>
                      <a:pt x="1271" y="611"/>
                    </a:lnTo>
                    <a:lnTo>
                      <a:pt x="1266" y="528"/>
                    </a:lnTo>
                    <a:lnTo>
                      <a:pt x="1266" y="500"/>
                    </a:lnTo>
                    <a:lnTo>
                      <a:pt x="1264" y="472"/>
                    </a:lnTo>
                    <a:lnTo>
                      <a:pt x="1261" y="420"/>
                    </a:lnTo>
                    <a:lnTo>
                      <a:pt x="1259" y="396"/>
                    </a:lnTo>
                    <a:lnTo>
                      <a:pt x="1257" y="370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55" y="323"/>
                    </a:lnTo>
                    <a:lnTo>
                      <a:pt x="1252" y="278"/>
                    </a:lnTo>
                    <a:lnTo>
                      <a:pt x="1247" y="215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45" y="179"/>
                    </a:lnTo>
                    <a:lnTo>
                      <a:pt x="1241" y="144"/>
                    </a:lnTo>
                    <a:lnTo>
                      <a:pt x="1240" y="130"/>
                    </a:lnTo>
                    <a:lnTo>
                      <a:pt x="1238" y="114"/>
                    </a:lnTo>
                    <a:lnTo>
                      <a:pt x="1236" y="101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34" y="78"/>
                    </a:lnTo>
                    <a:lnTo>
                      <a:pt x="1233" y="66"/>
                    </a:lnTo>
                    <a:lnTo>
                      <a:pt x="1231" y="64"/>
                    </a:lnTo>
                    <a:lnTo>
                      <a:pt x="1228" y="47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6" y="29"/>
                    </a:lnTo>
                    <a:lnTo>
                      <a:pt x="1224" y="29"/>
                    </a:lnTo>
                    <a:lnTo>
                      <a:pt x="1224" y="26"/>
                    </a:lnTo>
                    <a:lnTo>
                      <a:pt x="1221" y="19"/>
                    </a:lnTo>
                    <a:lnTo>
                      <a:pt x="1215" y="14"/>
                    </a:lnTo>
                    <a:lnTo>
                      <a:pt x="1210" y="12"/>
                    </a:lnTo>
                    <a:lnTo>
                      <a:pt x="1207" y="12"/>
                    </a:lnTo>
                    <a:lnTo>
                      <a:pt x="1201" y="14"/>
                    </a:lnTo>
                    <a:lnTo>
                      <a:pt x="1200" y="19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195" y="31"/>
                    </a:lnTo>
                    <a:lnTo>
                      <a:pt x="1195" y="29"/>
                    </a:lnTo>
                    <a:lnTo>
                      <a:pt x="1193" y="35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89" y="47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6" y="69"/>
                    </a:lnTo>
                    <a:lnTo>
                      <a:pt x="1184" y="78"/>
                    </a:lnTo>
                    <a:lnTo>
                      <a:pt x="1184" y="80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1" y="97"/>
                    </a:lnTo>
                    <a:lnTo>
                      <a:pt x="1181" y="99"/>
                    </a:lnTo>
                    <a:lnTo>
                      <a:pt x="1179" y="109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75" y="144"/>
                    </a:lnTo>
                    <a:lnTo>
                      <a:pt x="1172" y="172"/>
                    </a:lnTo>
                    <a:lnTo>
                      <a:pt x="1170" y="187"/>
                    </a:lnTo>
                    <a:lnTo>
                      <a:pt x="1168" y="205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67" y="239"/>
                    </a:lnTo>
                    <a:lnTo>
                      <a:pt x="1162" y="302"/>
                    </a:lnTo>
                    <a:lnTo>
                      <a:pt x="1160" y="326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58" y="375"/>
                    </a:lnTo>
                    <a:lnTo>
                      <a:pt x="1156" y="403"/>
                    </a:lnTo>
                    <a:lnTo>
                      <a:pt x="1155" y="429"/>
                    </a:lnTo>
                    <a:lnTo>
                      <a:pt x="1153" y="456"/>
                    </a:lnTo>
                    <a:lnTo>
                      <a:pt x="1151" y="486"/>
                    </a:lnTo>
                    <a:lnTo>
                      <a:pt x="1149" y="514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48" y="575"/>
                    </a:lnTo>
                    <a:lnTo>
                      <a:pt x="1146" y="604"/>
                    </a:lnTo>
                    <a:lnTo>
                      <a:pt x="1139" y="729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35" y="823"/>
                    </a:lnTo>
                    <a:lnTo>
                      <a:pt x="1134" y="852"/>
                    </a:lnTo>
                    <a:lnTo>
                      <a:pt x="1129" y="94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27" y="1007"/>
                    </a:lnTo>
                    <a:lnTo>
                      <a:pt x="1120" y="1125"/>
                    </a:lnTo>
                    <a:lnTo>
                      <a:pt x="1118" y="1153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16" y="1210"/>
                    </a:lnTo>
                    <a:lnTo>
                      <a:pt x="1115" y="1236"/>
                    </a:lnTo>
                    <a:lnTo>
                      <a:pt x="1113" y="1264"/>
                    </a:lnTo>
                    <a:lnTo>
                      <a:pt x="1109" y="1316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08" y="1368"/>
                    </a:lnTo>
                    <a:lnTo>
                      <a:pt x="1106" y="1392"/>
                    </a:lnTo>
                    <a:lnTo>
                      <a:pt x="1099" y="148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094" y="1561"/>
                    </a:lnTo>
                    <a:lnTo>
                      <a:pt x="1090" y="1595"/>
                    </a:lnTo>
                    <a:lnTo>
                      <a:pt x="1089" y="1611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83" y="1663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78" y="1691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0" y="1724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1" y="1721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5" y="1708"/>
                    </a:lnTo>
                    <a:lnTo>
                      <a:pt x="1073" y="1707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6" y="1681"/>
                    </a:lnTo>
                    <a:lnTo>
                      <a:pt x="1064" y="1672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4" y="1658"/>
                    </a:lnTo>
                    <a:lnTo>
                      <a:pt x="1063" y="1658"/>
                    </a:lnTo>
                    <a:lnTo>
                      <a:pt x="1057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54" y="1576"/>
                    </a:lnTo>
                    <a:lnTo>
                      <a:pt x="1050" y="1545"/>
                    </a:lnTo>
                    <a:lnTo>
                      <a:pt x="1049" y="1528"/>
                    </a:lnTo>
                    <a:lnTo>
                      <a:pt x="1045" y="1490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43" y="1448"/>
                    </a:lnTo>
                    <a:lnTo>
                      <a:pt x="1042" y="1425"/>
                    </a:lnTo>
                    <a:lnTo>
                      <a:pt x="1040" y="1401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35" y="1295"/>
                    </a:lnTo>
                    <a:lnTo>
                      <a:pt x="1033" y="1267"/>
                    </a:lnTo>
                    <a:lnTo>
                      <a:pt x="1028" y="1179"/>
                    </a:lnTo>
                    <a:lnTo>
                      <a:pt x="1026" y="1148"/>
                    </a:lnTo>
                    <a:lnTo>
                      <a:pt x="1024" y="1118"/>
                    </a:lnTo>
                    <a:lnTo>
                      <a:pt x="1024" y="1087"/>
                    </a:lnTo>
                    <a:lnTo>
                      <a:pt x="1014" y="899"/>
                    </a:lnTo>
                    <a:lnTo>
                      <a:pt x="1014" y="870"/>
                    </a:lnTo>
                    <a:lnTo>
                      <a:pt x="1010" y="807"/>
                    </a:lnTo>
                    <a:lnTo>
                      <a:pt x="1009" y="778"/>
                    </a:lnTo>
                    <a:lnTo>
                      <a:pt x="1007" y="746"/>
                    </a:lnTo>
                    <a:lnTo>
                      <a:pt x="1004" y="687"/>
                    </a:lnTo>
                    <a:lnTo>
                      <a:pt x="1004" y="658"/>
                    </a:lnTo>
                    <a:lnTo>
                      <a:pt x="1000" y="599"/>
                    </a:lnTo>
                    <a:lnTo>
                      <a:pt x="993" y="488"/>
                    </a:lnTo>
                    <a:lnTo>
                      <a:pt x="993" y="462"/>
                    </a:lnTo>
                    <a:lnTo>
                      <a:pt x="988" y="384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84" y="312"/>
                    </a:lnTo>
                    <a:lnTo>
                      <a:pt x="981" y="267"/>
                    </a:lnTo>
                    <a:lnTo>
                      <a:pt x="979" y="246"/>
                    </a:lnTo>
                    <a:lnTo>
                      <a:pt x="977" y="227"/>
                    </a:lnTo>
                    <a:lnTo>
                      <a:pt x="976" y="206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74" y="170"/>
                    </a:lnTo>
                    <a:lnTo>
                      <a:pt x="972" y="153"/>
                    </a:lnTo>
                    <a:lnTo>
                      <a:pt x="969" y="121"/>
                    </a:lnTo>
                    <a:lnTo>
                      <a:pt x="967" y="107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64" y="71"/>
                    </a:lnTo>
                    <a:lnTo>
                      <a:pt x="962" y="71"/>
                    </a:lnTo>
                    <a:lnTo>
                      <a:pt x="960" y="61"/>
                    </a:lnTo>
                    <a:lnTo>
                      <a:pt x="960" y="59"/>
                    </a:lnTo>
                    <a:lnTo>
                      <a:pt x="957" y="41"/>
                    </a:lnTo>
                    <a:lnTo>
                      <a:pt x="955" y="35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3" y="22"/>
                    </a:lnTo>
                    <a:lnTo>
                      <a:pt x="951" y="22"/>
                    </a:lnTo>
                    <a:lnTo>
                      <a:pt x="951" y="19"/>
                    </a:lnTo>
                    <a:lnTo>
                      <a:pt x="950" y="15"/>
                    </a:lnTo>
                    <a:lnTo>
                      <a:pt x="944" y="10"/>
                    </a:lnTo>
                    <a:lnTo>
                      <a:pt x="939" y="9"/>
                    </a:lnTo>
                    <a:lnTo>
                      <a:pt x="934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6" y="10"/>
                    </a:lnTo>
                    <a:lnTo>
                      <a:pt x="931" y="12"/>
                    </a:lnTo>
                    <a:lnTo>
                      <a:pt x="929" y="17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5" y="26"/>
                    </a:lnTo>
                    <a:lnTo>
                      <a:pt x="925" y="24"/>
                    </a:lnTo>
                    <a:lnTo>
                      <a:pt x="922" y="35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18" y="47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7" y="62"/>
                    </a:lnTo>
                    <a:lnTo>
                      <a:pt x="911" y="88"/>
                    </a:lnTo>
                    <a:lnTo>
                      <a:pt x="911" y="90"/>
                    </a:lnTo>
                    <a:lnTo>
                      <a:pt x="908" y="11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06" y="134"/>
                    </a:lnTo>
                    <a:lnTo>
                      <a:pt x="901" y="175"/>
                    </a:lnTo>
                    <a:lnTo>
                      <a:pt x="898" y="20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894" y="264"/>
                    </a:lnTo>
                    <a:lnTo>
                      <a:pt x="889" y="331"/>
                    </a:lnTo>
                    <a:lnTo>
                      <a:pt x="887" y="356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85" y="410"/>
                    </a:lnTo>
                    <a:lnTo>
                      <a:pt x="884" y="436"/>
                    </a:lnTo>
                    <a:lnTo>
                      <a:pt x="882" y="463"/>
                    </a:lnTo>
                    <a:lnTo>
                      <a:pt x="879" y="52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77" y="581"/>
                    </a:lnTo>
                    <a:lnTo>
                      <a:pt x="868" y="738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65" y="832"/>
                    </a:lnTo>
                    <a:lnTo>
                      <a:pt x="863" y="861"/>
                    </a:lnTo>
                    <a:lnTo>
                      <a:pt x="858" y="955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56" y="1014"/>
                    </a:lnTo>
                    <a:lnTo>
                      <a:pt x="854" y="1045"/>
                    </a:lnTo>
                    <a:lnTo>
                      <a:pt x="851" y="1104"/>
                    </a:lnTo>
                    <a:lnTo>
                      <a:pt x="849" y="1132"/>
                    </a:lnTo>
                    <a:lnTo>
                      <a:pt x="847" y="1161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44" y="1245"/>
                    </a:lnTo>
                    <a:lnTo>
                      <a:pt x="837" y="1349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35" y="1398"/>
                    </a:lnTo>
                    <a:lnTo>
                      <a:pt x="830" y="1465"/>
                    </a:lnTo>
                    <a:lnTo>
                      <a:pt x="828" y="1486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25" y="1545"/>
                    </a:lnTo>
                    <a:lnTo>
                      <a:pt x="819" y="1597"/>
                    </a:lnTo>
                    <a:lnTo>
                      <a:pt x="818" y="1611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16" y="1639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07" y="1689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1" y="1719"/>
                    </a:lnTo>
                    <a:lnTo>
                      <a:pt x="809" y="1714"/>
                    </a:lnTo>
                    <a:lnTo>
                      <a:pt x="804" y="1712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3" y="1717"/>
                    </a:lnTo>
                    <a:lnTo>
                      <a:pt x="811" y="1717"/>
                    </a:lnTo>
                    <a:lnTo>
                      <a:pt x="809" y="1712"/>
                    </a:lnTo>
                    <a:lnTo>
                      <a:pt x="804" y="1710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4" y="1698"/>
                    </a:lnTo>
                    <a:lnTo>
                      <a:pt x="802" y="1696"/>
                    </a:lnTo>
                    <a:lnTo>
                      <a:pt x="800" y="1689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7" y="1675"/>
                    </a:lnTo>
                    <a:lnTo>
                      <a:pt x="795" y="1668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3" y="1644"/>
                    </a:lnTo>
                    <a:lnTo>
                      <a:pt x="792" y="1644"/>
                    </a:lnTo>
                    <a:lnTo>
                      <a:pt x="786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6" y="1601"/>
                    </a:lnTo>
                    <a:lnTo>
                      <a:pt x="785" y="1587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83" y="1559"/>
                    </a:lnTo>
                    <a:lnTo>
                      <a:pt x="780" y="1528"/>
                    </a:lnTo>
                    <a:lnTo>
                      <a:pt x="774" y="147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73" y="1427"/>
                    </a:lnTo>
                    <a:lnTo>
                      <a:pt x="769" y="1378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62" y="1271"/>
                    </a:lnTo>
                    <a:lnTo>
                      <a:pt x="762" y="1243"/>
                    </a:lnTo>
                    <a:lnTo>
                      <a:pt x="757" y="1154"/>
                    </a:lnTo>
                    <a:lnTo>
                      <a:pt x="753" y="1092"/>
                    </a:lnTo>
                    <a:lnTo>
                      <a:pt x="753" y="1062"/>
                    </a:lnTo>
                    <a:lnTo>
                      <a:pt x="747" y="937"/>
                    </a:lnTo>
                    <a:lnTo>
                      <a:pt x="745" y="908"/>
                    </a:lnTo>
                    <a:lnTo>
                      <a:pt x="743" y="877"/>
                    </a:lnTo>
                    <a:lnTo>
                      <a:pt x="743" y="845"/>
                    </a:lnTo>
                    <a:lnTo>
                      <a:pt x="741" y="816"/>
                    </a:lnTo>
                    <a:lnTo>
                      <a:pt x="740" y="785"/>
                    </a:lnTo>
                    <a:lnTo>
                      <a:pt x="738" y="755"/>
                    </a:lnTo>
                    <a:lnTo>
                      <a:pt x="736" y="724"/>
                    </a:lnTo>
                    <a:lnTo>
                      <a:pt x="733" y="665"/>
                    </a:lnTo>
                    <a:lnTo>
                      <a:pt x="733" y="635"/>
                    </a:lnTo>
                    <a:lnTo>
                      <a:pt x="731" y="608"/>
                    </a:lnTo>
                    <a:lnTo>
                      <a:pt x="729" y="578"/>
                    </a:lnTo>
                    <a:lnTo>
                      <a:pt x="724" y="495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22" y="443"/>
                    </a:lnTo>
                    <a:lnTo>
                      <a:pt x="719" y="390"/>
                    </a:lnTo>
                    <a:lnTo>
                      <a:pt x="714" y="318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12" y="272"/>
                    </a:lnTo>
                    <a:lnTo>
                      <a:pt x="707" y="210"/>
                    </a:lnTo>
                    <a:lnTo>
                      <a:pt x="705" y="191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703" y="156"/>
                    </a:lnTo>
                    <a:lnTo>
                      <a:pt x="701" y="139"/>
                    </a:lnTo>
                    <a:lnTo>
                      <a:pt x="698" y="107"/>
                    </a:lnTo>
                    <a:lnTo>
                      <a:pt x="696" y="94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93" y="59"/>
                    </a:lnTo>
                    <a:lnTo>
                      <a:pt x="691" y="59"/>
                    </a:lnTo>
                    <a:lnTo>
                      <a:pt x="689" y="48"/>
                    </a:lnTo>
                    <a:lnTo>
                      <a:pt x="689" y="47"/>
                    </a:lnTo>
                    <a:lnTo>
                      <a:pt x="688" y="38"/>
                    </a:lnTo>
                    <a:lnTo>
                      <a:pt x="684" y="24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2" y="12"/>
                    </a:lnTo>
                    <a:lnTo>
                      <a:pt x="681" y="12"/>
                    </a:lnTo>
                    <a:lnTo>
                      <a:pt x="681" y="9"/>
                    </a:lnTo>
                    <a:lnTo>
                      <a:pt x="679" y="5"/>
                    </a:lnTo>
                    <a:lnTo>
                      <a:pt x="675" y="2"/>
                    </a:lnTo>
                    <a:lnTo>
                      <a:pt x="670" y="0"/>
                    </a:lnTo>
                    <a:lnTo>
                      <a:pt x="667" y="0"/>
                    </a:lnTo>
                    <a:lnTo>
                      <a:pt x="661" y="2"/>
                    </a:lnTo>
                    <a:lnTo>
                      <a:pt x="660" y="3"/>
                    </a:lnTo>
                    <a:lnTo>
                      <a:pt x="660" y="5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1" y="28"/>
                    </a:lnTo>
                    <a:lnTo>
                      <a:pt x="648" y="41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6" y="55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37" y="106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35" y="130"/>
                    </a:lnTo>
                    <a:lnTo>
                      <a:pt x="632" y="158"/>
                    </a:lnTo>
                    <a:lnTo>
                      <a:pt x="628" y="189"/>
                    </a:lnTo>
                    <a:lnTo>
                      <a:pt x="627" y="206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22" y="286"/>
                    </a:lnTo>
                    <a:lnTo>
                      <a:pt x="616" y="359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13" y="441"/>
                    </a:lnTo>
                    <a:lnTo>
                      <a:pt x="611" y="470"/>
                    </a:lnTo>
                    <a:lnTo>
                      <a:pt x="609" y="498"/>
                    </a:lnTo>
                    <a:lnTo>
                      <a:pt x="608" y="528"/>
                    </a:lnTo>
                    <a:lnTo>
                      <a:pt x="606" y="559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597" y="745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594" y="838"/>
                    </a:lnTo>
                    <a:lnTo>
                      <a:pt x="592" y="868"/>
                    </a:lnTo>
                    <a:lnTo>
                      <a:pt x="589" y="930"/>
                    </a:lnTo>
                    <a:lnTo>
                      <a:pt x="587" y="96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80" y="1108"/>
                    </a:lnTo>
                    <a:lnTo>
                      <a:pt x="576" y="1163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69" y="1295"/>
                    </a:lnTo>
                    <a:lnTo>
                      <a:pt x="566" y="1344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62" y="1411"/>
                    </a:lnTo>
                    <a:lnTo>
                      <a:pt x="559" y="1453"/>
                    </a:lnTo>
                    <a:lnTo>
                      <a:pt x="556" y="1491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54" y="1526"/>
                    </a:lnTo>
                    <a:lnTo>
                      <a:pt x="550" y="1557"/>
                    </a:lnTo>
                    <a:lnTo>
                      <a:pt x="549" y="1571"/>
                    </a:lnTo>
                    <a:lnTo>
                      <a:pt x="547" y="1583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2" y="1625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36" y="1644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8" y="1651"/>
                    </a:lnTo>
                    <a:lnTo>
                      <a:pt x="533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6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42" y="1655"/>
                    </a:lnTo>
                    <a:lnTo>
                      <a:pt x="540" y="1655"/>
                    </a:lnTo>
                    <a:lnTo>
                      <a:pt x="540" y="1651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31" y="1613"/>
                    </a:lnTo>
                    <a:lnTo>
                      <a:pt x="529" y="1611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1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23" y="1552"/>
                    </a:lnTo>
                    <a:lnTo>
                      <a:pt x="521" y="1540"/>
                    </a:lnTo>
                    <a:lnTo>
                      <a:pt x="517" y="1512"/>
                    </a:lnTo>
                    <a:lnTo>
                      <a:pt x="514" y="1481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12" y="1446"/>
                    </a:lnTo>
                    <a:lnTo>
                      <a:pt x="507" y="1384"/>
                    </a:lnTo>
                    <a:lnTo>
                      <a:pt x="505" y="1361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502" y="1288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1" y="1125"/>
                    </a:lnTo>
                    <a:lnTo>
                      <a:pt x="491" y="1095"/>
                    </a:lnTo>
                    <a:lnTo>
                      <a:pt x="490" y="1068"/>
                    </a:lnTo>
                    <a:lnTo>
                      <a:pt x="488" y="1038"/>
                    </a:lnTo>
                    <a:lnTo>
                      <a:pt x="486" y="1010"/>
                    </a:lnTo>
                    <a:lnTo>
                      <a:pt x="483" y="951"/>
                    </a:lnTo>
                    <a:lnTo>
                      <a:pt x="481" y="924"/>
                    </a:lnTo>
                    <a:lnTo>
                      <a:pt x="481" y="894"/>
                    </a:lnTo>
                    <a:lnTo>
                      <a:pt x="479" y="866"/>
                    </a:lnTo>
                    <a:lnTo>
                      <a:pt x="477" y="837"/>
                    </a:lnTo>
                    <a:lnTo>
                      <a:pt x="476" y="809"/>
                    </a:lnTo>
                    <a:lnTo>
                      <a:pt x="474" y="779"/>
                    </a:lnTo>
                    <a:lnTo>
                      <a:pt x="472" y="752"/>
                    </a:lnTo>
                    <a:lnTo>
                      <a:pt x="472" y="724"/>
                    </a:lnTo>
                    <a:lnTo>
                      <a:pt x="469" y="668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65" y="614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62" y="536"/>
                    </a:lnTo>
                    <a:lnTo>
                      <a:pt x="460" y="512"/>
                    </a:lnTo>
                    <a:lnTo>
                      <a:pt x="458" y="486"/>
                    </a:lnTo>
                    <a:lnTo>
                      <a:pt x="455" y="437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51" y="370"/>
                    </a:lnTo>
                    <a:lnTo>
                      <a:pt x="450" y="347"/>
                    </a:lnTo>
                    <a:lnTo>
                      <a:pt x="446" y="305"/>
                    </a:lnTo>
                    <a:lnTo>
                      <a:pt x="444" y="286"/>
                    </a:lnTo>
                    <a:lnTo>
                      <a:pt x="443" y="265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41" y="231"/>
                    </a:lnTo>
                    <a:lnTo>
                      <a:pt x="437" y="196"/>
                    </a:lnTo>
                    <a:lnTo>
                      <a:pt x="436" y="182"/>
                    </a:lnTo>
                    <a:lnTo>
                      <a:pt x="434" y="167"/>
                    </a:lnTo>
                    <a:lnTo>
                      <a:pt x="432" y="153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31" y="128"/>
                    </a:lnTo>
                    <a:lnTo>
                      <a:pt x="429" y="128"/>
                    </a:lnTo>
                    <a:lnTo>
                      <a:pt x="425" y="107"/>
                    </a:lnTo>
                    <a:lnTo>
                      <a:pt x="425" y="106"/>
                    </a:lnTo>
                    <a:lnTo>
                      <a:pt x="422" y="88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2" y="78"/>
                    </a:lnTo>
                    <a:lnTo>
                      <a:pt x="420" y="76"/>
                    </a:lnTo>
                    <a:lnTo>
                      <a:pt x="417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59"/>
                    </a:lnTo>
                    <a:lnTo>
                      <a:pt x="411" y="57"/>
                    </a:lnTo>
                    <a:lnTo>
                      <a:pt x="406" y="55"/>
                    </a:lnTo>
                    <a:lnTo>
                      <a:pt x="403" y="55"/>
                    </a:lnTo>
                    <a:lnTo>
                      <a:pt x="398" y="57"/>
                    </a:lnTo>
                    <a:lnTo>
                      <a:pt x="398" y="59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4" y="62"/>
                    </a:lnTo>
                    <a:lnTo>
                      <a:pt x="394" y="64"/>
                    </a:lnTo>
                    <a:lnTo>
                      <a:pt x="391" y="71"/>
                    </a:lnTo>
                    <a:lnTo>
                      <a:pt x="391" y="69"/>
                    </a:lnTo>
                    <a:lnTo>
                      <a:pt x="389" y="74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85" y="87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4" y="102"/>
                    </a:lnTo>
                    <a:lnTo>
                      <a:pt x="382" y="111"/>
                    </a:lnTo>
                    <a:lnTo>
                      <a:pt x="382" y="113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78" y="130"/>
                    </a:lnTo>
                    <a:lnTo>
                      <a:pt x="378" y="132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75" y="154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70" y="208"/>
                    </a:lnTo>
                    <a:lnTo>
                      <a:pt x="368" y="224"/>
                    </a:lnTo>
                    <a:lnTo>
                      <a:pt x="366" y="241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65" y="278"/>
                    </a:lnTo>
                    <a:lnTo>
                      <a:pt x="361" y="319"/>
                    </a:lnTo>
                    <a:lnTo>
                      <a:pt x="358" y="364"/>
                    </a:lnTo>
                    <a:lnTo>
                      <a:pt x="356" y="389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52" y="462"/>
                    </a:lnTo>
                    <a:lnTo>
                      <a:pt x="349" y="514"/>
                    </a:lnTo>
                    <a:lnTo>
                      <a:pt x="347" y="542"/>
                    </a:lnTo>
                    <a:lnTo>
                      <a:pt x="345" y="568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44" y="621"/>
                    </a:lnTo>
                    <a:lnTo>
                      <a:pt x="340" y="674"/>
                    </a:lnTo>
                    <a:lnTo>
                      <a:pt x="338" y="701"/>
                    </a:lnTo>
                    <a:lnTo>
                      <a:pt x="335" y="753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33" y="804"/>
                    </a:lnTo>
                    <a:lnTo>
                      <a:pt x="330" y="852"/>
                    </a:lnTo>
                    <a:lnTo>
                      <a:pt x="328" y="875"/>
                    </a:lnTo>
                    <a:lnTo>
                      <a:pt x="326" y="899"/>
                    </a:lnTo>
                    <a:lnTo>
                      <a:pt x="325" y="922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21" y="984"/>
                    </a:lnTo>
                    <a:lnTo>
                      <a:pt x="316" y="1042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14" y="1075"/>
                    </a:lnTo>
                    <a:lnTo>
                      <a:pt x="312" y="1090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06" y="1142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0" y="1179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5" y="1196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300" y="1191"/>
                    </a:lnTo>
                    <a:lnTo>
                      <a:pt x="299" y="1189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3" y="1170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88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90" y="1134"/>
                    </a:lnTo>
                    <a:lnTo>
                      <a:pt x="288" y="1121"/>
                    </a:lnTo>
                    <a:lnTo>
                      <a:pt x="286" y="1121"/>
                    </a:lnTo>
                    <a:lnTo>
                      <a:pt x="285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83" y="1087"/>
                    </a:lnTo>
                    <a:lnTo>
                      <a:pt x="281" y="1087"/>
                    </a:lnTo>
                    <a:lnTo>
                      <a:pt x="279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81" y="1064"/>
                    </a:lnTo>
                    <a:lnTo>
                      <a:pt x="276" y="1028"/>
                    </a:lnTo>
                    <a:lnTo>
                      <a:pt x="274" y="1028"/>
                    </a:lnTo>
                    <a:lnTo>
                      <a:pt x="273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71" y="983"/>
                    </a:lnTo>
                    <a:lnTo>
                      <a:pt x="269" y="983"/>
                    </a:lnTo>
                    <a:lnTo>
                      <a:pt x="262" y="941"/>
                    </a:lnTo>
                    <a:lnTo>
                      <a:pt x="262" y="939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60" y="915"/>
                    </a:lnTo>
                    <a:lnTo>
                      <a:pt x="259" y="913"/>
                    </a:lnTo>
                    <a:lnTo>
                      <a:pt x="257" y="906"/>
                    </a:lnTo>
                    <a:lnTo>
                      <a:pt x="255" y="898"/>
                    </a:lnTo>
                    <a:lnTo>
                      <a:pt x="250" y="882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50" y="877"/>
                    </a:lnTo>
                    <a:lnTo>
                      <a:pt x="248" y="877"/>
                    </a:lnTo>
                    <a:lnTo>
                      <a:pt x="246" y="871"/>
                    </a:lnTo>
                    <a:lnTo>
                      <a:pt x="243" y="868"/>
                    </a:lnTo>
                    <a:lnTo>
                      <a:pt x="238" y="866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7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8"/>
              <p:cNvSpPr>
                <a:spLocks noChangeArrowheads="1"/>
              </p:cNvSpPr>
              <p:nvPr/>
            </p:nvSpPr>
            <p:spPr bwMode="auto">
              <a:xfrm>
                <a:off x="3483" y="629"/>
                <a:ext cx="19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9"/>
              <p:cNvSpPr>
                <a:spLocks noEditPoints="1"/>
              </p:cNvSpPr>
              <p:nvPr/>
            </p:nvSpPr>
            <p:spPr bwMode="auto">
              <a:xfrm>
                <a:off x="3521" y="671"/>
                <a:ext cx="102" cy="116"/>
              </a:xfrm>
              <a:custGeom>
                <a:avLst/>
                <a:gdLst>
                  <a:gd name="T0" fmla="*/ 83 w 102"/>
                  <a:gd name="T1" fmla="*/ 80 h 116"/>
                  <a:gd name="T2" fmla="*/ 102 w 102"/>
                  <a:gd name="T3" fmla="*/ 83 h 116"/>
                  <a:gd name="T4" fmla="*/ 99 w 102"/>
                  <a:gd name="T5" fmla="*/ 92 h 116"/>
                  <a:gd name="T6" fmla="*/ 92 w 102"/>
                  <a:gd name="T7" fmla="*/ 101 h 116"/>
                  <a:gd name="T8" fmla="*/ 85 w 102"/>
                  <a:gd name="T9" fmla="*/ 108 h 116"/>
                  <a:gd name="T10" fmla="*/ 71 w 102"/>
                  <a:gd name="T11" fmla="*/ 115 h 116"/>
                  <a:gd name="T12" fmla="*/ 54 w 102"/>
                  <a:gd name="T13" fmla="*/ 116 h 116"/>
                  <a:gd name="T14" fmla="*/ 31 w 102"/>
                  <a:gd name="T15" fmla="*/ 113 h 116"/>
                  <a:gd name="T16" fmla="*/ 14 w 102"/>
                  <a:gd name="T17" fmla="*/ 101 h 116"/>
                  <a:gd name="T18" fmla="*/ 3 w 102"/>
                  <a:gd name="T19" fmla="*/ 83 h 116"/>
                  <a:gd name="T20" fmla="*/ 0 w 102"/>
                  <a:gd name="T21" fmla="*/ 59 h 116"/>
                  <a:gd name="T22" fmla="*/ 3 w 102"/>
                  <a:gd name="T23" fmla="*/ 35 h 116"/>
                  <a:gd name="T24" fmla="*/ 14 w 102"/>
                  <a:gd name="T25" fmla="*/ 16 h 116"/>
                  <a:gd name="T26" fmla="*/ 31 w 102"/>
                  <a:gd name="T27" fmla="*/ 4 h 116"/>
                  <a:gd name="T28" fmla="*/ 52 w 102"/>
                  <a:gd name="T29" fmla="*/ 0 h 116"/>
                  <a:gd name="T30" fmla="*/ 73 w 102"/>
                  <a:gd name="T31" fmla="*/ 4 h 116"/>
                  <a:gd name="T32" fmla="*/ 88 w 102"/>
                  <a:gd name="T33" fmla="*/ 16 h 116"/>
                  <a:gd name="T34" fmla="*/ 99 w 102"/>
                  <a:gd name="T35" fmla="*/ 33 h 116"/>
                  <a:gd name="T36" fmla="*/ 102 w 102"/>
                  <a:gd name="T37" fmla="*/ 57 h 116"/>
                  <a:gd name="T38" fmla="*/ 102 w 102"/>
                  <a:gd name="T39" fmla="*/ 59 h 116"/>
                  <a:gd name="T40" fmla="*/ 102 w 102"/>
                  <a:gd name="T41" fmla="*/ 63 h 116"/>
                  <a:gd name="T42" fmla="*/ 19 w 102"/>
                  <a:gd name="T43" fmla="*/ 63 h 116"/>
                  <a:gd name="T44" fmla="*/ 21 w 102"/>
                  <a:gd name="T45" fmla="*/ 71 h 116"/>
                  <a:gd name="T46" fmla="*/ 22 w 102"/>
                  <a:gd name="T47" fmla="*/ 78 h 116"/>
                  <a:gd name="T48" fmla="*/ 26 w 102"/>
                  <a:gd name="T49" fmla="*/ 83 h 116"/>
                  <a:gd name="T50" fmla="*/ 29 w 102"/>
                  <a:gd name="T51" fmla="*/ 89 h 116"/>
                  <a:gd name="T52" fmla="*/ 36 w 102"/>
                  <a:gd name="T53" fmla="*/ 94 h 116"/>
                  <a:gd name="T54" fmla="*/ 45 w 102"/>
                  <a:gd name="T55" fmla="*/ 97 h 116"/>
                  <a:gd name="T56" fmla="*/ 54 w 102"/>
                  <a:gd name="T57" fmla="*/ 99 h 116"/>
                  <a:gd name="T58" fmla="*/ 59 w 102"/>
                  <a:gd name="T59" fmla="*/ 99 h 116"/>
                  <a:gd name="T60" fmla="*/ 66 w 102"/>
                  <a:gd name="T61" fmla="*/ 97 h 116"/>
                  <a:gd name="T62" fmla="*/ 71 w 102"/>
                  <a:gd name="T63" fmla="*/ 94 h 116"/>
                  <a:gd name="T64" fmla="*/ 74 w 102"/>
                  <a:gd name="T65" fmla="*/ 90 h 116"/>
                  <a:gd name="T66" fmla="*/ 80 w 102"/>
                  <a:gd name="T67" fmla="*/ 87 h 116"/>
                  <a:gd name="T68" fmla="*/ 83 w 102"/>
                  <a:gd name="T69" fmla="*/ 80 h 116"/>
                  <a:gd name="T70" fmla="*/ 19 w 102"/>
                  <a:gd name="T71" fmla="*/ 45 h 116"/>
                  <a:gd name="T72" fmla="*/ 83 w 102"/>
                  <a:gd name="T73" fmla="*/ 45 h 116"/>
                  <a:gd name="T74" fmla="*/ 81 w 102"/>
                  <a:gd name="T75" fmla="*/ 38 h 116"/>
                  <a:gd name="T76" fmla="*/ 80 w 102"/>
                  <a:gd name="T77" fmla="*/ 31 h 116"/>
                  <a:gd name="T78" fmla="*/ 76 w 102"/>
                  <a:gd name="T79" fmla="*/ 26 h 116"/>
                  <a:gd name="T80" fmla="*/ 69 w 102"/>
                  <a:gd name="T81" fmla="*/ 21 h 116"/>
                  <a:gd name="T82" fmla="*/ 60 w 102"/>
                  <a:gd name="T83" fmla="*/ 19 h 116"/>
                  <a:gd name="T84" fmla="*/ 52 w 102"/>
                  <a:gd name="T85" fmla="*/ 17 h 116"/>
                  <a:gd name="T86" fmla="*/ 43 w 102"/>
                  <a:gd name="T87" fmla="*/ 19 h 116"/>
                  <a:gd name="T88" fmla="*/ 36 w 102"/>
                  <a:gd name="T89" fmla="*/ 21 h 116"/>
                  <a:gd name="T90" fmla="*/ 29 w 102"/>
                  <a:gd name="T91" fmla="*/ 24 h 116"/>
                  <a:gd name="T92" fmla="*/ 24 w 102"/>
                  <a:gd name="T93" fmla="*/ 30 h 116"/>
                  <a:gd name="T94" fmla="*/ 21 w 102"/>
                  <a:gd name="T95" fmla="*/ 37 h 116"/>
                  <a:gd name="T96" fmla="*/ 19 w 102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2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8" y="16"/>
                    </a:lnTo>
                    <a:lnTo>
                      <a:pt x="99" y="33"/>
                    </a:lnTo>
                    <a:lnTo>
                      <a:pt x="102" y="57"/>
                    </a:lnTo>
                    <a:lnTo>
                      <a:pt x="102" y="59"/>
                    </a:lnTo>
                    <a:lnTo>
                      <a:pt x="102" y="63"/>
                    </a:lnTo>
                    <a:lnTo>
                      <a:pt x="19" y="63"/>
                    </a:lnTo>
                    <a:lnTo>
                      <a:pt x="21" y="71"/>
                    </a:lnTo>
                    <a:lnTo>
                      <a:pt x="22" y="78"/>
                    </a:lnTo>
                    <a:lnTo>
                      <a:pt x="26" y="83"/>
                    </a:lnTo>
                    <a:lnTo>
                      <a:pt x="29" y="89"/>
                    </a:lnTo>
                    <a:lnTo>
                      <a:pt x="36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59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19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0" y="19"/>
                    </a:lnTo>
                    <a:lnTo>
                      <a:pt x="52" y="17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4"/>
                    </a:lnTo>
                    <a:lnTo>
                      <a:pt x="24" y="30"/>
                    </a:lnTo>
                    <a:lnTo>
                      <a:pt x="21" y="37"/>
                    </a:lnTo>
                    <a:lnTo>
                      <a:pt x="19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3637" y="628"/>
                <a:ext cx="66" cy="158"/>
              </a:xfrm>
              <a:custGeom>
                <a:avLst/>
                <a:gdLst>
                  <a:gd name="T0" fmla="*/ 16 w 66"/>
                  <a:gd name="T1" fmla="*/ 158 h 158"/>
                  <a:gd name="T2" fmla="*/ 16 w 66"/>
                  <a:gd name="T3" fmla="*/ 62 h 158"/>
                  <a:gd name="T4" fmla="*/ 0 w 66"/>
                  <a:gd name="T5" fmla="*/ 62 h 158"/>
                  <a:gd name="T6" fmla="*/ 0 w 66"/>
                  <a:gd name="T7" fmla="*/ 45 h 158"/>
                  <a:gd name="T8" fmla="*/ 16 w 66"/>
                  <a:gd name="T9" fmla="*/ 45 h 158"/>
                  <a:gd name="T10" fmla="*/ 16 w 66"/>
                  <a:gd name="T11" fmla="*/ 33 h 158"/>
                  <a:gd name="T12" fmla="*/ 16 w 66"/>
                  <a:gd name="T13" fmla="*/ 26 h 158"/>
                  <a:gd name="T14" fmla="*/ 17 w 66"/>
                  <a:gd name="T15" fmla="*/ 21 h 158"/>
                  <a:gd name="T16" fmla="*/ 17 w 66"/>
                  <a:gd name="T17" fmla="*/ 17 h 158"/>
                  <a:gd name="T18" fmla="*/ 21 w 66"/>
                  <a:gd name="T19" fmla="*/ 12 h 158"/>
                  <a:gd name="T20" fmla="*/ 24 w 66"/>
                  <a:gd name="T21" fmla="*/ 8 h 158"/>
                  <a:gd name="T22" fmla="*/ 28 w 66"/>
                  <a:gd name="T23" fmla="*/ 5 h 158"/>
                  <a:gd name="T24" fmla="*/ 35 w 66"/>
                  <a:gd name="T25" fmla="*/ 1 h 158"/>
                  <a:gd name="T26" fmla="*/ 40 w 66"/>
                  <a:gd name="T27" fmla="*/ 0 h 158"/>
                  <a:gd name="T28" fmla="*/ 49 w 66"/>
                  <a:gd name="T29" fmla="*/ 0 h 158"/>
                  <a:gd name="T30" fmla="*/ 57 w 66"/>
                  <a:gd name="T31" fmla="*/ 0 h 158"/>
                  <a:gd name="T32" fmla="*/ 66 w 66"/>
                  <a:gd name="T33" fmla="*/ 1 h 158"/>
                  <a:gd name="T34" fmla="*/ 63 w 66"/>
                  <a:gd name="T35" fmla="*/ 19 h 158"/>
                  <a:gd name="T36" fmla="*/ 52 w 66"/>
                  <a:gd name="T37" fmla="*/ 17 h 158"/>
                  <a:gd name="T38" fmla="*/ 47 w 66"/>
                  <a:gd name="T39" fmla="*/ 19 h 158"/>
                  <a:gd name="T40" fmla="*/ 43 w 66"/>
                  <a:gd name="T41" fmla="*/ 19 h 158"/>
                  <a:gd name="T42" fmla="*/ 40 w 66"/>
                  <a:gd name="T43" fmla="*/ 22 h 158"/>
                  <a:gd name="T44" fmla="*/ 38 w 66"/>
                  <a:gd name="T45" fmla="*/ 24 h 158"/>
                  <a:gd name="T46" fmla="*/ 37 w 66"/>
                  <a:gd name="T47" fmla="*/ 29 h 158"/>
                  <a:gd name="T48" fmla="*/ 37 w 66"/>
                  <a:gd name="T49" fmla="*/ 34 h 158"/>
                  <a:gd name="T50" fmla="*/ 37 w 66"/>
                  <a:gd name="T51" fmla="*/ 45 h 158"/>
                  <a:gd name="T52" fmla="*/ 57 w 66"/>
                  <a:gd name="T53" fmla="*/ 45 h 158"/>
                  <a:gd name="T54" fmla="*/ 57 w 66"/>
                  <a:gd name="T55" fmla="*/ 62 h 158"/>
                  <a:gd name="T56" fmla="*/ 37 w 66"/>
                  <a:gd name="T57" fmla="*/ 62 h 158"/>
                  <a:gd name="T58" fmla="*/ 37 w 66"/>
                  <a:gd name="T59" fmla="*/ 158 h 158"/>
                  <a:gd name="T60" fmla="*/ 16 w 66"/>
                  <a:gd name="T6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158">
                    <a:moveTo>
                      <a:pt x="16" y="158"/>
                    </a:moveTo>
                    <a:lnTo>
                      <a:pt x="16" y="62"/>
                    </a:lnTo>
                    <a:lnTo>
                      <a:pt x="0" y="62"/>
                    </a:lnTo>
                    <a:lnTo>
                      <a:pt x="0" y="45"/>
                    </a:lnTo>
                    <a:lnTo>
                      <a:pt x="16" y="45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7" y="21"/>
                    </a:lnTo>
                    <a:lnTo>
                      <a:pt x="17" y="17"/>
                    </a:lnTo>
                    <a:lnTo>
                      <a:pt x="21" y="12"/>
                    </a:lnTo>
                    <a:lnTo>
                      <a:pt x="24" y="8"/>
                    </a:lnTo>
                    <a:lnTo>
                      <a:pt x="28" y="5"/>
                    </a:lnTo>
                    <a:lnTo>
                      <a:pt x="35" y="1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57" y="0"/>
                    </a:lnTo>
                    <a:lnTo>
                      <a:pt x="66" y="1"/>
                    </a:lnTo>
                    <a:lnTo>
                      <a:pt x="63" y="19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43" y="19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7" y="29"/>
                    </a:lnTo>
                    <a:lnTo>
                      <a:pt x="37" y="34"/>
                    </a:lnTo>
                    <a:lnTo>
                      <a:pt x="37" y="45"/>
                    </a:lnTo>
                    <a:lnTo>
                      <a:pt x="57" y="45"/>
                    </a:lnTo>
                    <a:lnTo>
                      <a:pt x="57" y="62"/>
                    </a:lnTo>
                    <a:lnTo>
                      <a:pt x="37" y="62"/>
                    </a:lnTo>
                    <a:lnTo>
                      <a:pt x="37" y="158"/>
                    </a:lnTo>
                    <a:lnTo>
                      <a:pt x="16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3700" y="635"/>
                <a:ext cx="55" cy="152"/>
              </a:xfrm>
              <a:custGeom>
                <a:avLst/>
                <a:gdLst>
                  <a:gd name="T0" fmla="*/ 52 w 55"/>
                  <a:gd name="T1" fmla="*/ 135 h 152"/>
                  <a:gd name="T2" fmla="*/ 55 w 55"/>
                  <a:gd name="T3" fmla="*/ 151 h 152"/>
                  <a:gd name="T4" fmla="*/ 46 w 55"/>
                  <a:gd name="T5" fmla="*/ 152 h 152"/>
                  <a:gd name="T6" fmla="*/ 40 w 55"/>
                  <a:gd name="T7" fmla="*/ 152 h 152"/>
                  <a:gd name="T8" fmla="*/ 34 w 55"/>
                  <a:gd name="T9" fmla="*/ 152 h 152"/>
                  <a:gd name="T10" fmla="*/ 29 w 55"/>
                  <a:gd name="T11" fmla="*/ 151 h 152"/>
                  <a:gd name="T12" fmla="*/ 24 w 55"/>
                  <a:gd name="T13" fmla="*/ 149 h 152"/>
                  <a:gd name="T14" fmla="*/ 19 w 55"/>
                  <a:gd name="T15" fmla="*/ 145 h 152"/>
                  <a:gd name="T16" fmla="*/ 17 w 55"/>
                  <a:gd name="T17" fmla="*/ 140 h 152"/>
                  <a:gd name="T18" fmla="*/ 15 w 55"/>
                  <a:gd name="T19" fmla="*/ 137 h 152"/>
                  <a:gd name="T20" fmla="*/ 13 w 55"/>
                  <a:gd name="T21" fmla="*/ 128 h 152"/>
                  <a:gd name="T22" fmla="*/ 13 w 55"/>
                  <a:gd name="T23" fmla="*/ 119 h 152"/>
                  <a:gd name="T24" fmla="*/ 13 w 55"/>
                  <a:gd name="T25" fmla="*/ 55 h 152"/>
                  <a:gd name="T26" fmla="*/ 0 w 55"/>
                  <a:gd name="T27" fmla="*/ 55 h 152"/>
                  <a:gd name="T28" fmla="*/ 0 w 55"/>
                  <a:gd name="T29" fmla="*/ 38 h 152"/>
                  <a:gd name="T30" fmla="*/ 13 w 55"/>
                  <a:gd name="T31" fmla="*/ 38 h 152"/>
                  <a:gd name="T32" fmla="*/ 13 w 55"/>
                  <a:gd name="T33" fmla="*/ 10 h 152"/>
                  <a:gd name="T34" fmla="*/ 34 w 55"/>
                  <a:gd name="T35" fmla="*/ 0 h 152"/>
                  <a:gd name="T36" fmla="*/ 34 w 55"/>
                  <a:gd name="T37" fmla="*/ 38 h 152"/>
                  <a:gd name="T38" fmla="*/ 52 w 55"/>
                  <a:gd name="T39" fmla="*/ 38 h 152"/>
                  <a:gd name="T40" fmla="*/ 52 w 55"/>
                  <a:gd name="T41" fmla="*/ 55 h 152"/>
                  <a:gd name="T42" fmla="*/ 34 w 55"/>
                  <a:gd name="T43" fmla="*/ 55 h 152"/>
                  <a:gd name="T44" fmla="*/ 34 w 55"/>
                  <a:gd name="T45" fmla="*/ 119 h 152"/>
                  <a:gd name="T46" fmla="*/ 34 w 55"/>
                  <a:gd name="T47" fmla="*/ 126 h 152"/>
                  <a:gd name="T48" fmla="*/ 34 w 55"/>
                  <a:gd name="T49" fmla="*/ 130 h 152"/>
                  <a:gd name="T50" fmla="*/ 36 w 55"/>
                  <a:gd name="T51" fmla="*/ 132 h 152"/>
                  <a:gd name="T52" fmla="*/ 38 w 55"/>
                  <a:gd name="T53" fmla="*/ 133 h 152"/>
                  <a:gd name="T54" fmla="*/ 41 w 55"/>
                  <a:gd name="T55" fmla="*/ 135 h 152"/>
                  <a:gd name="T56" fmla="*/ 45 w 55"/>
                  <a:gd name="T57" fmla="*/ 135 h 152"/>
                  <a:gd name="T58" fmla="*/ 48 w 55"/>
                  <a:gd name="T59" fmla="*/ 135 h 152"/>
                  <a:gd name="T60" fmla="*/ 52 w 55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2">
                    <a:moveTo>
                      <a:pt x="52" y="135"/>
                    </a:moveTo>
                    <a:lnTo>
                      <a:pt x="55" y="151"/>
                    </a:lnTo>
                    <a:lnTo>
                      <a:pt x="46" y="152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9" y="151"/>
                    </a:lnTo>
                    <a:lnTo>
                      <a:pt x="24" y="149"/>
                    </a:lnTo>
                    <a:lnTo>
                      <a:pt x="19" y="145"/>
                    </a:lnTo>
                    <a:lnTo>
                      <a:pt x="17" y="140"/>
                    </a:lnTo>
                    <a:lnTo>
                      <a:pt x="15" y="137"/>
                    </a:lnTo>
                    <a:lnTo>
                      <a:pt x="13" y="128"/>
                    </a:lnTo>
                    <a:lnTo>
                      <a:pt x="13" y="119"/>
                    </a:lnTo>
                    <a:lnTo>
                      <a:pt x="13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3" y="38"/>
                    </a:lnTo>
                    <a:lnTo>
                      <a:pt x="13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5"/>
                    </a:lnTo>
                    <a:lnTo>
                      <a:pt x="34" y="55"/>
                    </a:lnTo>
                    <a:lnTo>
                      <a:pt x="34" y="119"/>
                    </a:lnTo>
                    <a:lnTo>
                      <a:pt x="34" y="126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3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2"/>
              <p:cNvSpPr>
                <a:spLocks noEditPoints="1"/>
              </p:cNvSpPr>
              <p:nvPr/>
            </p:nvSpPr>
            <p:spPr bwMode="auto">
              <a:xfrm>
                <a:off x="3807" y="629"/>
                <a:ext cx="44" cy="202"/>
              </a:xfrm>
              <a:custGeom>
                <a:avLst/>
                <a:gdLst>
                  <a:gd name="T0" fmla="*/ 25 w 44"/>
                  <a:gd name="T1" fmla="*/ 21 h 202"/>
                  <a:gd name="T2" fmla="*/ 25 w 44"/>
                  <a:gd name="T3" fmla="*/ 0 h 202"/>
                  <a:gd name="T4" fmla="*/ 44 w 44"/>
                  <a:gd name="T5" fmla="*/ 0 h 202"/>
                  <a:gd name="T6" fmla="*/ 44 w 44"/>
                  <a:gd name="T7" fmla="*/ 21 h 202"/>
                  <a:gd name="T8" fmla="*/ 25 w 44"/>
                  <a:gd name="T9" fmla="*/ 21 h 202"/>
                  <a:gd name="T10" fmla="*/ 0 w 44"/>
                  <a:gd name="T11" fmla="*/ 200 h 202"/>
                  <a:gd name="T12" fmla="*/ 4 w 44"/>
                  <a:gd name="T13" fmla="*/ 183 h 202"/>
                  <a:gd name="T14" fmla="*/ 9 w 44"/>
                  <a:gd name="T15" fmla="*/ 183 h 202"/>
                  <a:gd name="T16" fmla="*/ 12 w 44"/>
                  <a:gd name="T17" fmla="*/ 183 h 202"/>
                  <a:gd name="T18" fmla="*/ 18 w 44"/>
                  <a:gd name="T19" fmla="*/ 183 h 202"/>
                  <a:gd name="T20" fmla="*/ 21 w 44"/>
                  <a:gd name="T21" fmla="*/ 179 h 202"/>
                  <a:gd name="T22" fmla="*/ 23 w 44"/>
                  <a:gd name="T23" fmla="*/ 176 h 202"/>
                  <a:gd name="T24" fmla="*/ 23 w 44"/>
                  <a:gd name="T25" fmla="*/ 169 h 202"/>
                  <a:gd name="T26" fmla="*/ 25 w 44"/>
                  <a:gd name="T27" fmla="*/ 160 h 202"/>
                  <a:gd name="T28" fmla="*/ 25 w 44"/>
                  <a:gd name="T29" fmla="*/ 44 h 202"/>
                  <a:gd name="T30" fmla="*/ 44 w 44"/>
                  <a:gd name="T31" fmla="*/ 44 h 202"/>
                  <a:gd name="T32" fmla="*/ 44 w 44"/>
                  <a:gd name="T33" fmla="*/ 162 h 202"/>
                  <a:gd name="T34" fmla="*/ 42 w 44"/>
                  <a:gd name="T35" fmla="*/ 179 h 202"/>
                  <a:gd name="T36" fmla="*/ 38 w 44"/>
                  <a:gd name="T37" fmla="*/ 191 h 202"/>
                  <a:gd name="T38" fmla="*/ 35 w 44"/>
                  <a:gd name="T39" fmla="*/ 195 h 202"/>
                  <a:gd name="T40" fmla="*/ 30 w 44"/>
                  <a:gd name="T41" fmla="*/ 198 h 202"/>
                  <a:gd name="T42" fmla="*/ 23 w 44"/>
                  <a:gd name="T43" fmla="*/ 200 h 202"/>
                  <a:gd name="T44" fmla="*/ 16 w 44"/>
                  <a:gd name="T45" fmla="*/ 202 h 202"/>
                  <a:gd name="T46" fmla="*/ 7 w 44"/>
                  <a:gd name="T47" fmla="*/ 200 h 202"/>
                  <a:gd name="T48" fmla="*/ 0 w 44"/>
                  <a:gd name="T4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2">
                    <a:moveTo>
                      <a:pt x="25" y="21"/>
                    </a:moveTo>
                    <a:lnTo>
                      <a:pt x="25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5" y="21"/>
                    </a:lnTo>
                    <a:close/>
                    <a:moveTo>
                      <a:pt x="0" y="200"/>
                    </a:moveTo>
                    <a:lnTo>
                      <a:pt x="4" y="183"/>
                    </a:lnTo>
                    <a:lnTo>
                      <a:pt x="9" y="183"/>
                    </a:lnTo>
                    <a:lnTo>
                      <a:pt x="12" y="183"/>
                    </a:lnTo>
                    <a:lnTo>
                      <a:pt x="18" y="183"/>
                    </a:lnTo>
                    <a:lnTo>
                      <a:pt x="21" y="179"/>
                    </a:lnTo>
                    <a:lnTo>
                      <a:pt x="23" y="176"/>
                    </a:lnTo>
                    <a:lnTo>
                      <a:pt x="23" y="169"/>
                    </a:lnTo>
                    <a:lnTo>
                      <a:pt x="25" y="160"/>
                    </a:lnTo>
                    <a:lnTo>
                      <a:pt x="25" y="44"/>
                    </a:lnTo>
                    <a:lnTo>
                      <a:pt x="44" y="44"/>
                    </a:lnTo>
                    <a:lnTo>
                      <a:pt x="44" y="162"/>
                    </a:lnTo>
                    <a:lnTo>
                      <a:pt x="42" y="179"/>
                    </a:lnTo>
                    <a:lnTo>
                      <a:pt x="38" y="191"/>
                    </a:lnTo>
                    <a:lnTo>
                      <a:pt x="35" y="195"/>
                    </a:lnTo>
                    <a:lnTo>
                      <a:pt x="30" y="198"/>
                    </a:lnTo>
                    <a:lnTo>
                      <a:pt x="23" y="200"/>
                    </a:lnTo>
                    <a:lnTo>
                      <a:pt x="16" y="202"/>
                    </a:lnTo>
                    <a:lnTo>
                      <a:pt x="7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3"/>
              <p:cNvSpPr>
                <a:spLocks noEditPoints="1"/>
              </p:cNvSpPr>
              <p:nvPr/>
            </p:nvSpPr>
            <p:spPr bwMode="auto">
              <a:xfrm>
                <a:off x="3877" y="671"/>
                <a:ext cx="100" cy="116"/>
              </a:xfrm>
              <a:custGeom>
                <a:avLst/>
                <a:gdLst>
                  <a:gd name="T0" fmla="*/ 0 w 100"/>
                  <a:gd name="T1" fmla="*/ 57 h 116"/>
                  <a:gd name="T2" fmla="*/ 1 w 100"/>
                  <a:gd name="T3" fmla="*/ 40 h 116"/>
                  <a:gd name="T4" fmla="*/ 7 w 100"/>
                  <a:gd name="T5" fmla="*/ 24 h 116"/>
                  <a:gd name="T6" fmla="*/ 15 w 100"/>
                  <a:gd name="T7" fmla="*/ 12 h 116"/>
                  <a:gd name="T8" fmla="*/ 31 w 100"/>
                  <a:gd name="T9" fmla="*/ 4 h 116"/>
                  <a:gd name="T10" fmla="*/ 50 w 100"/>
                  <a:gd name="T11" fmla="*/ 0 h 116"/>
                  <a:gd name="T12" fmla="*/ 69 w 100"/>
                  <a:gd name="T13" fmla="*/ 4 h 116"/>
                  <a:gd name="T14" fmla="*/ 86 w 100"/>
                  <a:gd name="T15" fmla="*/ 14 h 116"/>
                  <a:gd name="T16" fmla="*/ 97 w 100"/>
                  <a:gd name="T17" fmla="*/ 33 h 116"/>
                  <a:gd name="T18" fmla="*/ 100 w 100"/>
                  <a:gd name="T19" fmla="*/ 57 h 116"/>
                  <a:gd name="T20" fmla="*/ 99 w 100"/>
                  <a:gd name="T21" fmla="*/ 77 h 116"/>
                  <a:gd name="T22" fmla="*/ 93 w 100"/>
                  <a:gd name="T23" fmla="*/ 90 h 116"/>
                  <a:gd name="T24" fmla="*/ 88 w 100"/>
                  <a:gd name="T25" fmla="*/ 99 h 116"/>
                  <a:gd name="T26" fmla="*/ 83 w 100"/>
                  <a:gd name="T27" fmla="*/ 104 h 116"/>
                  <a:gd name="T28" fmla="*/ 76 w 100"/>
                  <a:gd name="T29" fmla="*/ 109 h 116"/>
                  <a:gd name="T30" fmla="*/ 67 w 100"/>
                  <a:gd name="T31" fmla="*/ 113 h 116"/>
                  <a:gd name="T32" fmla="*/ 59 w 100"/>
                  <a:gd name="T33" fmla="*/ 116 h 116"/>
                  <a:gd name="T34" fmla="*/ 50 w 100"/>
                  <a:gd name="T35" fmla="*/ 116 h 116"/>
                  <a:gd name="T36" fmla="*/ 29 w 100"/>
                  <a:gd name="T37" fmla="*/ 113 h 116"/>
                  <a:gd name="T38" fmla="*/ 14 w 100"/>
                  <a:gd name="T39" fmla="*/ 101 h 116"/>
                  <a:gd name="T40" fmla="*/ 3 w 100"/>
                  <a:gd name="T41" fmla="*/ 83 h 116"/>
                  <a:gd name="T42" fmla="*/ 0 w 100"/>
                  <a:gd name="T43" fmla="*/ 57 h 116"/>
                  <a:gd name="T44" fmla="*/ 19 w 100"/>
                  <a:gd name="T45" fmla="*/ 57 h 116"/>
                  <a:gd name="T46" fmla="*/ 21 w 100"/>
                  <a:gd name="T47" fmla="*/ 77 h 116"/>
                  <a:gd name="T48" fmla="*/ 27 w 100"/>
                  <a:gd name="T49" fmla="*/ 89 h 116"/>
                  <a:gd name="T50" fmla="*/ 34 w 100"/>
                  <a:gd name="T51" fmla="*/ 94 h 116"/>
                  <a:gd name="T52" fmla="*/ 41 w 100"/>
                  <a:gd name="T53" fmla="*/ 97 h 116"/>
                  <a:gd name="T54" fmla="*/ 50 w 100"/>
                  <a:gd name="T55" fmla="*/ 99 h 116"/>
                  <a:gd name="T56" fmla="*/ 57 w 100"/>
                  <a:gd name="T57" fmla="*/ 97 h 116"/>
                  <a:gd name="T58" fmla="*/ 66 w 100"/>
                  <a:gd name="T59" fmla="*/ 94 h 116"/>
                  <a:gd name="T60" fmla="*/ 71 w 100"/>
                  <a:gd name="T61" fmla="*/ 89 h 116"/>
                  <a:gd name="T62" fmla="*/ 78 w 100"/>
                  <a:gd name="T63" fmla="*/ 77 h 116"/>
                  <a:gd name="T64" fmla="*/ 80 w 100"/>
                  <a:gd name="T65" fmla="*/ 57 h 116"/>
                  <a:gd name="T66" fmla="*/ 78 w 100"/>
                  <a:gd name="T67" fmla="*/ 40 h 116"/>
                  <a:gd name="T68" fmla="*/ 71 w 100"/>
                  <a:gd name="T69" fmla="*/ 28 h 116"/>
                  <a:gd name="T70" fmla="*/ 66 w 100"/>
                  <a:gd name="T71" fmla="*/ 23 h 116"/>
                  <a:gd name="T72" fmla="*/ 57 w 100"/>
                  <a:gd name="T73" fmla="*/ 19 h 116"/>
                  <a:gd name="T74" fmla="*/ 50 w 100"/>
                  <a:gd name="T75" fmla="*/ 17 h 116"/>
                  <a:gd name="T76" fmla="*/ 41 w 100"/>
                  <a:gd name="T77" fmla="*/ 19 h 116"/>
                  <a:gd name="T78" fmla="*/ 34 w 100"/>
                  <a:gd name="T79" fmla="*/ 23 h 116"/>
                  <a:gd name="T80" fmla="*/ 27 w 100"/>
                  <a:gd name="T81" fmla="*/ 28 h 116"/>
                  <a:gd name="T82" fmla="*/ 21 w 100"/>
                  <a:gd name="T83" fmla="*/ 40 h 116"/>
                  <a:gd name="T84" fmla="*/ 19 w 100"/>
                  <a:gd name="T85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116">
                    <a:moveTo>
                      <a:pt x="0" y="57"/>
                    </a:moveTo>
                    <a:lnTo>
                      <a:pt x="1" y="40"/>
                    </a:lnTo>
                    <a:lnTo>
                      <a:pt x="7" y="24"/>
                    </a:lnTo>
                    <a:lnTo>
                      <a:pt x="15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69" y="4"/>
                    </a:lnTo>
                    <a:lnTo>
                      <a:pt x="86" y="14"/>
                    </a:lnTo>
                    <a:lnTo>
                      <a:pt x="97" y="33"/>
                    </a:lnTo>
                    <a:lnTo>
                      <a:pt x="100" y="57"/>
                    </a:lnTo>
                    <a:lnTo>
                      <a:pt x="99" y="77"/>
                    </a:lnTo>
                    <a:lnTo>
                      <a:pt x="93" y="90"/>
                    </a:lnTo>
                    <a:lnTo>
                      <a:pt x="88" y="99"/>
                    </a:lnTo>
                    <a:lnTo>
                      <a:pt x="83" y="104"/>
                    </a:lnTo>
                    <a:lnTo>
                      <a:pt x="76" y="109"/>
                    </a:lnTo>
                    <a:lnTo>
                      <a:pt x="67" y="113"/>
                    </a:lnTo>
                    <a:lnTo>
                      <a:pt x="59" y="116"/>
                    </a:lnTo>
                    <a:lnTo>
                      <a:pt x="50" y="116"/>
                    </a:lnTo>
                    <a:lnTo>
                      <a:pt x="29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7"/>
                    </a:lnTo>
                    <a:close/>
                    <a:moveTo>
                      <a:pt x="19" y="57"/>
                    </a:moveTo>
                    <a:lnTo>
                      <a:pt x="21" y="77"/>
                    </a:lnTo>
                    <a:lnTo>
                      <a:pt x="27" y="89"/>
                    </a:lnTo>
                    <a:lnTo>
                      <a:pt x="34" y="94"/>
                    </a:lnTo>
                    <a:lnTo>
                      <a:pt x="41" y="97"/>
                    </a:lnTo>
                    <a:lnTo>
                      <a:pt x="50" y="99"/>
                    </a:lnTo>
                    <a:lnTo>
                      <a:pt x="57" y="97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7"/>
                    </a:lnTo>
                    <a:lnTo>
                      <a:pt x="78" y="40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7" y="19"/>
                    </a:lnTo>
                    <a:lnTo>
                      <a:pt x="50" y="17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1" y="40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4"/>
              <p:cNvSpPr>
                <a:spLocks noEditPoints="1"/>
              </p:cNvSpPr>
              <p:nvPr/>
            </p:nvSpPr>
            <p:spPr bwMode="auto">
              <a:xfrm>
                <a:off x="4002" y="629"/>
                <a:ext cx="21" cy="157"/>
              </a:xfrm>
              <a:custGeom>
                <a:avLst/>
                <a:gdLst>
                  <a:gd name="T0" fmla="*/ 0 w 21"/>
                  <a:gd name="T1" fmla="*/ 21 h 157"/>
                  <a:gd name="T2" fmla="*/ 0 w 21"/>
                  <a:gd name="T3" fmla="*/ 0 h 157"/>
                  <a:gd name="T4" fmla="*/ 21 w 21"/>
                  <a:gd name="T5" fmla="*/ 0 h 157"/>
                  <a:gd name="T6" fmla="*/ 21 w 21"/>
                  <a:gd name="T7" fmla="*/ 21 h 157"/>
                  <a:gd name="T8" fmla="*/ 0 w 21"/>
                  <a:gd name="T9" fmla="*/ 21 h 157"/>
                  <a:gd name="T10" fmla="*/ 0 w 21"/>
                  <a:gd name="T11" fmla="*/ 157 h 157"/>
                  <a:gd name="T12" fmla="*/ 0 w 21"/>
                  <a:gd name="T13" fmla="*/ 44 h 157"/>
                  <a:gd name="T14" fmla="*/ 21 w 21"/>
                  <a:gd name="T15" fmla="*/ 44 h 157"/>
                  <a:gd name="T16" fmla="*/ 21 w 21"/>
                  <a:gd name="T17" fmla="*/ 157 h 157"/>
                  <a:gd name="T18" fmla="*/ 0 w 21"/>
                  <a:gd name="T1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7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7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4049" y="671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2 h 115"/>
                  <a:gd name="T4" fmla="*/ 20 w 88"/>
                  <a:gd name="T5" fmla="*/ 2 h 115"/>
                  <a:gd name="T6" fmla="*/ 20 w 88"/>
                  <a:gd name="T7" fmla="*/ 17 h 115"/>
                  <a:gd name="T8" fmla="*/ 29 w 88"/>
                  <a:gd name="T9" fmla="*/ 7 h 115"/>
                  <a:gd name="T10" fmla="*/ 40 w 88"/>
                  <a:gd name="T11" fmla="*/ 2 h 115"/>
                  <a:gd name="T12" fmla="*/ 53 w 88"/>
                  <a:gd name="T13" fmla="*/ 0 h 115"/>
                  <a:gd name="T14" fmla="*/ 62 w 88"/>
                  <a:gd name="T15" fmla="*/ 0 h 115"/>
                  <a:gd name="T16" fmla="*/ 71 w 88"/>
                  <a:gd name="T17" fmla="*/ 4 h 115"/>
                  <a:gd name="T18" fmla="*/ 76 w 88"/>
                  <a:gd name="T19" fmla="*/ 7 h 115"/>
                  <a:gd name="T20" fmla="*/ 81 w 88"/>
                  <a:gd name="T21" fmla="*/ 12 h 115"/>
                  <a:gd name="T22" fmla="*/ 85 w 88"/>
                  <a:gd name="T23" fmla="*/ 19 h 115"/>
                  <a:gd name="T24" fmla="*/ 86 w 88"/>
                  <a:gd name="T25" fmla="*/ 26 h 115"/>
                  <a:gd name="T26" fmla="*/ 88 w 88"/>
                  <a:gd name="T27" fmla="*/ 31 h 115"/>
                  <a:gd name="T28" fmla="*/ 88 w 88"/>
                  <a:gd name="T29" fmla="*/ 38 h 115"/>
                  <a:gd name="T30" fmla="*/ 88 w 88"/>
                  <a:gd name="T31" fmla="*/ 45 h 115"/>
                  <a:gd name="T32" fmla="*/ 88 w 88"/>
                  <a:gd name="T33" fmla="*/ 115 h 115"/>
                  <a:gd name="T34" fmla="*/ 67 w 88"/>
                  <a:gd name="T35" fmla="*/ 115 h 115"/>
                  <a:gd name="T36" fmla="*/ 67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6 w 88"/>
                  <a:gd name="T43" fmla="*/ 30 h 115"/>
                  <a:gd name="T44" fmla="*/ 64 w 88"/>
                  <a:gd name="T45" fmla="*/ 24 h 115"/>
                  <a:gd name="T46" fmla="*/ 59 w 88"/>
                  <a:gd name="T47" fmla="*/ 21 h 115"/>
                  <a:gd name="T48" fmla="*/ 53 w 88"/>
                  <a:gd name="T49" fmla="*/ 19 h 115"/>
                  <a:gd name="T50" fmla="*/ 46 w 88"/>
                  <a:gd name="T51" fmla="*/ 17 h 115"/>
                  <a:gd name="T52" fmla="*/ 40 w 88"/>
                  <a:gd name="T53" fmla="*/ 19 h 115"/>
                  <a:gd name="T54" fmla="*/ 34 w 88"/>
                  <a:gd name="T55" fmla="*/ 21 h 115"/>
                  <a:gd name="T56" fmla="*/ 29 w 88"/>
                  <a:gd name="T57" fmla="*/ 24 h 115"/>
                  <a:gd name="T58" fmla="*/ 22 w 88"/>
                  <a:gd name="T59" fmla="*/ 37 h 115"/>
                  <a:gd name="T60" fmla="*/ 20 w 88"/>
                  <a:gd name="T61" fmla="*/ 54 h 115"/>
                  <a:gd name="T62" fmla="*/ 20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17"/>
                    </a:lnTo>
                    <a:lnTo>
                      <a:pt x="29" y="7"/>
                    </a:lnTo>
                    <a:lnTo>
                      <a:pt x="40" y="2"/>
                    </a:lnTo>
                    <a:lnTo>
                      <a:pt x="53" y="0"/>
                    </a:lnTo>
                    <a:lnTo>
                      <a:pt x="62" y="0"/>
                    </a:lnTo>
                    <a:lnTo>
                      <a:pt x="71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6" y="26"/>
                    </a:lnTo>
                    <a:lnTo>
                      <a:pt x="88" y="31"/>
                    </a:lnTo>
                    <a:lnTo>
                      <a:pt x="88" y="38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6" y="30"/>
                    </a:lnTo>
                    <a:lnTo>
                      <a:pt x="64" y="24"/>
                    </a:lnTo>
                    <a:lnTo>
                      <a:pt x="59" y="21"/>
                    </a:lnTo>
                    <a:lnTo>
                      <a:pt x="53" y="19"/>
                    </a:lnTo>
                    <a:lnTo>
                      <a:pt x="46" y="17"/>
                    </a:lnTo>
                    <a:lnTo>
                      <a:pt x="40" y="19"/>
                    </a:lnTo>
                    <a:lnTo>
                      <a:pt x="34" y="21"/>
                    </a:lnTo>
                    <a:lnTo>
                      <a:pt x="29" y="24"/>
                    </a:lnTo>
                    <a:lnTo>
                      <a:pt x="22" y="37"/>
                    </a:lnTo>
                    <a:lnTo>
                      <a:pt x="20" y="54"/>
                    </a:lnTo>
                    <a:lnTo>
                      <a:pt x="20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4158" y="635"/>
                <a:ext cx="54" cy="152"/>
              </a:xfrm>
              <a:custGeom>
                <a:avLst/>
                <a:gdLst>
                  <a:gd name="T0" fmla="*/ 50 w 54"/>
                  <a:gd name="T1" fmla="*/ 135 h 152"/>
                  <a:gd name="T2" fmla="*/ 54 w 54"/>
                  <a:gd name="T3" fmla="*/ 151 h 152"/>
                  <a:gd name="T4" fmla="*/ 45 w 54"/>
                  <a:gd name="T5" fmla="*/ 152 h 152"/>
                  <a:gd name="T6" fmla="*/ 38 w 54"/>
                  <a:gd name="T7" fmla="*/ 152 h 152"/>
                  <a:gd name="T8" fmla="*/ 33 w 54"/>
                  <a:gd name="T9" fmla="*/ 152 h 152"/>
                  <a:gd name="T10" fmla="*/ 28 w 54"/>
                  <a:gd name="T11" fmla="*/ 151 h 152"/>
                  <a:gd name="T12" fmla="*/ 23 w 54"/>
                  <a:gd name="T13" fmla="*/ 149 h 152"/>
                  <a:gd name="T14" fmla="*/ 17 w 54"/>
                  <a:gd name="T15" fmla="*/ 145 h 152"/>
                  <a:gd name="T16" fmla="*/ 16 w 54"/>
                  <a:gd name="T17" fmla="*/ 140 h 152"/>
                  <a:gd name="T18" fmla="*/ 14 w 54"/>
                  <a:gd name="T19" fmla="*/ 137 h 152"/>
                  <a:gd name="T20" fmla="*/ 12 w 54"/>
                  <a:gd name="T21" fmla="*/ 128 h 152"/>
                  <a:gd name="T22" fmla="*/ 12 w 54"/>
                  <a:gd name="T23" fmla="*/ 119 h 152"/>
                  <a:gd name="T24" fmla="*/ 12 w 54"/>
                  <a:gd name="T25" fmla="*/ 55 h 152"/>
                  <a:gd name="T26" fmla="*/ 0 w 54"/>
                  <a:gd name="T27" fmla="*/ 55 h 152"/>
                  <a:gd name="T28" fmla="*/ 0 w 54"/>
                  <a:gd name="T29" fmla="*/ 38 h 152"/>
                  <a:gd name="T30" fmla="*/ 12 w 54"/>
                  <a:gd name="T31" fmla="*/ 38 h 152"/>
                  <a:gd name="T32" fmla="*/ 12 w 54"/>
                  <a:gd name="T33" fmla="*/ 10 h 152"/>
                  <a:gd name="T34" fmla="*/ 33 w 54"/>
                  <a:gd name="T35" fmla="*/ 0 h 152"/>
                  <a:gd name="T36" fmla="*/ 33 w 54"/>
                  <a:gd name="T37" fmla="*/ 38 h 152"/>
                  <a:gd name="T38" fmla="*/ 50 w 54"/>
                  <a:gd name="T39" fmla="*/ 38 h 152"/>
                  <a:gd name="T40" fmla="*/ 50 w 54"/>
                  <a:gd name="T41" fmla="*/ 55 h 152"/>
                  <a:gd name="T42" fmla="*/ 33 w 54"/>
                  <a:gd name="T43" fmla="*/ 55 h 152"/>
                  <a:gd name="T44" fmla="*/ 33 w 54"/>
                  <a:gd name="T45" fmla="*/ 119 h 152"/>
                  <a:gd name="T46" fmla="*/ 33 w 54"/>
                  <a:gd name="T47" fmla="*/ 126 h 152"/>
                  <a:gd name="T48" fmla="*/ 35 w 54"/>
                  <a:gd name="T49" fmla="*/ 130 h 152"/>
                  <a:gd name="T50" fmla="*/ 35 w 54"/>
                  <a:gd name="T51" fmla="*/ 132 h 152"/>
                  <a:gd name="T52" fmla="*/ 36 w 54"/>
                  <a:gd name="T53" fmla="*/ 133 h 152"/>
                  <a:gd name="T54" fmla="*/ 40 w 54"/>
                  <a:gd name="T55" fmla="*/ 135 h 152"/>
                  <a:gd name="T56" fmla="*/ 43 w 54"/>
                  <a:gd name="T57" fmla="*/ 135 h 152"/>
                  <a:gd name="T58" fmla="*/ 47 w 54"/>
                  <a:gd name="T59" fmla="*/ 135 h 152"/>
                  <a:gd name="T60" fmla="*/ 50 w 54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2">
                    <a:moveTo>
                      <a:pt x="50" y="135"/>
                    </a:moveTo>
                    <a:lnTo>
                      <a:pt x="54" y="151"/>
                    </a:lnTo>
                    <a:lnTo>
                      <a:pt x="45" y="152"/>
                    </a:lnTo>
                    <a:lnTo>
                      <a:pt x="38" y="152"/>
                    </a:lnTo>
                    <a:lnTo>
                      <a:pt x="33" y="152"/>
                    </a:lnTo>
                    <a:lnTo>
                      <a:pt x="28" y="151"/>
                    </a:lnTo>
                    <a:lnTo>
                      <a:pt x="23" y="149"/>
                    </a:lnTo>
                    <a:lnTo>
                      <a:pt x="17" y="145"/>
                    </a:lnTo>
                    <a:lnTo>
                      <a:pt x="16" y="140"/>
                    </a:lnTo>
                    <a:lnTo>
                      <a:pt x="14" y="137"/>
                    </a:lnTo>
                    <a:lnTo>
                      <a:pt x="12" y="128"/>
                    </a:lnTo>
                    <a:lnTo>
                      <a:pt x="12" y="11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12" y="10"/>
                    </a:lnTo>
                    <a:lnTo>
                      <a:pt x="33" y="0"/>
                    </a:lnTo>
                    <a:lnTo>
                      <a:pt x="33" y="38"/>
                    </a:lnTo>
                    <a:lnTo>
                      <a:pt x="50" y="38"/>
                    </a:lnTo>
                    <a:lnTo>
                      <a:pt x="50" y="55"/>
                    </a:lnTo>
                    <a:lnTo>
                      <a:pt x="33" y="55"/>
                    </a:lnTo>
                    <a:lnTo>
                      <a:pt x="33" y="119"/>
                    </a:lnTo>
                    <a:lnTo>
                      <a:pt x="33" y="126"/>
                    </a:lnTo>
                    <a:lnTo>
                      <a:pt x="35" y="130"/>
                    </a:lnTo>
                    <a:lnTo>
                      <a:pt x="35" y="132"/>
                    </a:lnTo>
                    <a:lnTo>
                      <a:pt x="36" y="133"/>
                    </a:lnTo>
                    <a:lnTo>
                      <a:pt x="40" y="135"/>
                    </a:lnTo>
                    <a:lnTo>
                      <a:pt x="43" y="135"/>
                    </a:lnTo>
                    <a:lnTo>
                      <a:pt x="47" y="135"/>
                    </a:lnTo>
                    <a:lnTo>
                      <a:pt x="50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7"/>
              <p:cNvSpPr>
                <a:spLocks noEditPoints="1"/>
              </p:cNvSpPr>
              <p:nvPr/>
            </p:nvSpPr>
            <p:spPr bwMode="auto">
              <a:xfrm>
                <a:off x="4283" y="671"/>
                <a:ext cx="101" cy="116"/>
              </a:xfrm>
              <a:custGeom>
                <a:avLst/>
                <a:gdLst>
                  <a:gd name="T0" fmla="*/ 64 w 101"/>
                  <a:gd name="T1" fmla="*/ 108 h 116"/>
                  <a:gd name="T2" fmla="*/ 45 w 101"/>
                  <a:gd name="T3" fmla="*/ 116 h 116"/>
                  <a:gd name="T4" fmla="*/ 28 w 101"/>
                  <a:gd name="T5" fmla="*/ 116 h 116"/>
                  <a:gd name="T6" fmla="*/ 14 w 101"/>
                  <a:gd name="T7" fmla="*/ 111 h 116"/>
                  <a:gd name="T8" fmla="*/ 3 w 101"/>
                  <a:gd name="T9" fmla="*/ 101 h 116"/>
                  <a:gd name="T10" fmla="*/ 0 w 101"/>
                  <a:gd name="T11" fmla="*/ 85 h 116"/>
                  <a:gd name="T12" fmla="*/ 3 w 101"/>
                  <a:gd name="T13" fmla="*/ 70 h 116"/>
                  <a:gd name="T14" fmla="*/ 12 w 101"/>
                  <a:gd name="T15" fmla="*/ 57 h 116"/>
                  <a:gd name="T16" fmla="*/ 26 w 101"/>
                  <a:gd name="T17" fmla="*/ 52 h 116"/>
                  <a:gd name="T18" fmla="*/ 42 w 101"/>
                  <a:gd name="T19" fmla="*/ 49 h 116"/>
                  <a:gd name="T20" fmla="*/ 73 w 101"/>
                  <a:gd name="T21" fmla="*/ 42 h 116"/>
                  <a:gd name="T22" fmla="*/ 73 w 101"/>
                  <a:gd name="T23" fmla="*/ 38 h 116"/>
                  <a:gd name="T24" fmla="*/ 69 w 101"/>
                  <a:gd name="T25" fmla="*/ 26 h 116"/>
                  <a:gd name="T26" fmla="*/ 62 w 101"/>
                  <a:gd name="T27" fmla="*/ 21 h 116"/>
                  <a:gd name="T28" fmla="*/ 49 w 101"/>
                  <a:gd name="T29" fmla="*/ 17 h 116"/>
                  <a:gd name="T30" fmla="*/ 35 w 101"/>
                  <a:gd name="T31" fmla="*/ 19 h 116"/>
                  <a:gd name="T32" fmla="*/ 28 w 101"/>
                  <a:gd name="T33" fmla="*/ 24 h 116"/>
                  <a:gd name="T34" fmla="*/ 23 w 101"/>
                  <a:gd name="T35" fmla="*/ 35 h 116"/>
                  <a:gd name="T36" fmla="*/ 5 w 101"/>
                  <a:gd name="T37" fmla="*/ 26 h 116"/>
                  <a:gd name="T38" fmla="*/ 10 w 101"/>
                  <a:gd name="T39" fmla="*/ 14 h 116"/>
                  <a:gd name="T40" fmla="*/ 21 w 101"/>
                  <a:gd name="T41" fmla="*/ 7 h 116"/>
                  <a:gd name="T42" fmla="*/ 35 w 101"/>
                  <a:gd name="T43" fmla="*/ 2 h 116"/>
                  <a:gd name="T44" fmla="*/ 52 w 101"/>
                  <a:gd name="T45" fmla="*/ 0 h 116"/>
                  <a:gd name="T46" fmla="*/ 69 w 101"/>
                  <a:gd name="T47" fmla="*/ 2 h 116"/>
                  <a:gd name="T48" fmla="*/ 83 w 101"/>
                  <a:gd name="T49" fmla="*/ 7 h 116"/>
                  <a:gd name="T50" fmla="*/ 92 w 101"/>
                  <a:gd name="T51" fmla="*/ 17 h 116"/>
                  <a:gd name="T52" fmla="*/ 94 w 101"/>
                  <a:gd name="T53" fmla="*/ 28 h 116"/>
                  <a:gd name="T54" fmla="*/ 95 w 101"/>
                  <a:gd name="T55" fmla="*/ 42 h 116"/>
                  <a:gd name="T56" fmla="*/ 95 w 101"/>
                  <a:gd name="T57" fmla="*/ 87 h 116"/>
                  <a:gd name="T58" fmla="*/ 99 w 101"/>
                  <a:gd name="T59" fmla="*/ 106 h 116"/>
                  <a:gd name="T60" fmla="*/ 82 w 101"/>
                  <a:gd name="T61" fmla="*/ 115 h 116"/>
                  <a:gd name="T62" fmla="*/ 75 w 101"/>
                  <a:gd name="T63" fmla="*/ 101 h 116"/>
                  <a:gd name="T64" fmla="*/ 61 w 101"/>
                  <a:gd name="T65" fmla="*/ 64 h 116"/>
                  <a:gd name="T66" fmla="*/ 35 w 101"/>
                  <a:gd name="T67" fmla="*/ 68 h 116"/>
                  <a:gd name="T68" fmla="*/ 26 w 101"/>
                  <a:gd name="T69" fmla="*/ 73 h 116"/>
                  <a:gd name="T70" fmla="*/ 21 w 101"/>
                  <a:gd name="T71" fmla="*/ 80 h 116"/>
                  <a:gd name="T72" fmla="*/ 21 w 101"/>
                  <a:gd name="T73" fmla="*/ 87 h 116"/>
                  <a:gd name="T74" fmla="*/ 26 w 101"/>
                  <a:gd name="T75" fmla="*/ 94 h 116"/>
                  <a:gd name="T76" fmla="*/ 35 w 101"/>
                  <a:gd name="T77" fmla="*/ 99 h 116"/>
                  <a:gd name="T78" fmla="*/ 50 w 101"/>
                  <a:gd name="T79" fmla="*/ 97 h 116"/>
                  <a:gd name="T80" fmla="*/ 64 w 101"/>
                  <a:gd name="T81" fmla="*/ 89 h 116"/>
                  <a:gd name="T82" fmla="*/ 71 w 101"/>
                  <a:gd name="T83" fmla="*/ 78 h 116"/>
                  <a:gd name="T84" fmla="*/ 73 w 101"/>
                  <a:gd name="T85" fmla="*/ 6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6">
                    <a:moveTo>
                      <a:pt x="75" y="101"/>
                    </a:moveTo>
                    <a:lnTo>
                      <a:pt x="64" y="108"/>
                    </a:lnTo>
                    <a:lnTo>
                      <a:pt x="56" y="113"/>
                    </a:lnTo>
                    <a:lnTo>
                      <a:pt x="45" y="116"/>
                    </a:lnTo>
                    <a:lnTo>
                      <a:pt x="36" y="116"/>
                    </a:lnTo>
                    <a:lnTo>
                      <a:pt x="28" y="116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3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7"/>
                    </a:lnTo>
                    <a:lnTo>
                      <a:pt x="19" y="54"/>
                    </a:lnTo>
                    <a:lnTo>
                      <a:pt x="26" y="52"/>
                    </a:lnTo>
                    <a:lnTo>
                      <a:pt x="31" y="50"/>
                    </a:lnTo>
                    <a:lnTo>
                      <a:pt x="42" y="49"/>
                    </a:lnTo>
                    <a:lnTo>
                      <a:pt x="59" y="45"/>
                    </a:lnTo>
                    <a:lnTo>
                      <a:pt x="73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1" y="31"/>
                    </a:lnTo>
                    <a:lnTo>
                      <a:pt x="69" y="26"/>
                    </a:lnTo>
                    <a:lnTo>
                      <a:pt x="68" y="23"/>
                    </a:lnTo>
                    <a:lnTo>
                      <a:pt x="62" y="21"/>
                    </a:lnTo>
                    <a:lnTo>
                      <a:pt x="56" y="17"/>
                    </a:lnTo>
                    <a:lnTo>
                      <a:pt x="49" y="17"/>
                    </a:lnTo>
                    <a:lnTo>
                      <a:pt x="42" y="17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28" y="24"/>
                    </a:lnTo>
                    <a:lnTo>
                      <a:pt x="24" y="30"/>
                    </a:lnTo>
                    <a:lnTo>
                      <a:pt x="23" y="35"/>
                    </a:lnTo>
                    <a:lnTo>
                      <a:pt x="2" y="33"/>
                    </a:lnTo>
                    <a:lnTo>
                      <a:pt x="5" y="26"/>
                    </a:lnTo>
                    <a:lnTo>
                      <a:pt x="7" y="19"/>
                    </a:lnTo>
                    <a:lnTo>
                      <a:pt x="10" y="14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5" y="4"/>
                    </a:lnTo>
                    <a:lnTo>
                      <a:pt x="83" y="7"/>
                    </a:lnTo>
                    <a:lnTo>
                      <a:pt x="89" y="12"/>
                    </a:lnTo>
                    <a:lnTo>
                      <a:pt x="92" y="17"/>
                    </a:lnTo>
                    <a:lnTo>
                      <a:pt x="94" y="24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99"/>
                    </a:lnTo>
                    <a:lnTo>
                      <a:pt x="99" y="106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6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4"/>
                    </a:lnTo>
                    <a:lnTo>
                      <a:pt x="45" y="66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6" y="73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3" y="90"/>
                    </a:lnTo>
                    <a:lnTo>
                      <a:pt x="26" y="94"/>
                    </a:lnTo>
                    <a:lnTo>
                      <a:pt x="30" y="97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0" y="97"/>
                    </a:lnTo>
                    <a:lnTo>
                      <a:pt x="59" y="94"/>
                    </a:lnTo>
                    <a:lnTo>
                      <a:pt x="64" y="89"/>
                    </a:lnTo>
                    <a:lnTo>
                      <a:pt x="69" y="82"/>
                    </a:lnTo>
                    <a:lnTo>
                      <a:pt x="71" y="78"/>
                    </a:lnTo>
                    <a:lnTo>
                      <a:pt x="71" y="73"/>
                    </a:lnTo>
                    <a:lnTo>
                      <a:pt x="73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4410" y="671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7 h 115"/>
                  <a:gd name="T8" fmla="*/ 28 w 87"/>
                  <a:gd name="T9" fmla="*/ 7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69 w 87"/>
                  <a:gd name="T17" fmla="*/ 4 h 115"/>
                  <a:gd name="T18" fmla="*/ 76 w 87"/>
                  <a:gd name="T19" fmla="*/ 7 h 115"/>
                  <a:gd name="T20" fmla="*/ 81 w 87"/>
                  <a:gd name="T21" fmla="*/ 12 h 115"/>
                  <a:gd name="T22" fmla="*/ 85 w 87"/>
                  <a:gd name="T23" fmla="*/ 19 h 115"/>
                  <a:gd name="T24" fmla="*/ 87 w 87"/>
                  <a:gd name="T25" fmla="*/ 26 h 115"/>
                  <a:gd name="T26" fmla="*/ 87 w 87"/>
                  <a:gd name="T27" fmla="*/ 31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7 w 87"/>
                  <a:gd name="T35" fmla="*/ 115 h 115"/>
                  <a:gd name="T36" fmla="*/ 67 w 87"/>
                  <a:gd name="T37" fmla="*/ 47 h 115"/>
                  <a:gd name="T38" fmla="*/ 67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2 w 87"/>
                  <a:gd name="T45" fmla="*/ 24 h 115"/>
                  <a:gd name="T46" fmla="*/ 57 w 87"/>
                  <a:gd name="T47" fmla="*/ 21 h 115"/>
                  <a:gd name="T48" fmla="*/ 52 w 87"/>
                  <a:gd name="T49" fmla="*/ 19 h 115"/>
                  <a:gd name="T50" fmla="*/ 47 w 87"/>
                  <a:gd name="T51" fmla="*/ 17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4 h 115"/>
                  <a:gd name="T58" fmla="*/ 22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7"/>
                    </a:lnTo>
                    <a:lnTo>
                      <a:pt x="28" y="7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7" y="26"/>
                    </a:lnTo>
                    <a:lnTo>
                      <a:pt x="87" y="31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2" y="24"/>
                    </a:lnTo>
                    <a:lnTo>
                      <a:pt x="57" y="21"/>
                    </a:lnTo>
                    <a:lnTo>
                      <a:pt x="52" y="19"/>
                    </a:lnTo>
                    <a:lnTo>
                      <a:pt x="47" y="17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4"/>
                    </a:lnTo>
                    <a:lnTo>
                      <a:pt x="22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9"/>
              <p:cNvSpPr>
                <a:spLocks noEditPoints="1"/>
              </p:cNvSpPr>
              <p:nvPr/>
            </p:nvSpPr>
            <p:spPr bwMode="auto">
              <a:xfrm>
                <a:off x="4519" y="671"/>
                <a:ext cx="97" cy="160"/>
              </a:xfrm>
              <a:custGeom>
                <a:avLst/>
                <a:gdLst>
                  <a:gd name="T0" fmla="*/ 23 w 97"/>
                  <a:gd name="T1" fmla="*/ 125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1 h 160"/>
                  <a:gd name="T8" fmla="*/ 61 w 97"/>
                  <a:gd name="T9" fmla="*/ 139 h 160"/>
                  <a:gd name="T10" fmla="*/ 71 w 97"/>
                  <a:gd name="T11" fmla="*/ 134 h 160"/>
                  <a:gd name="T12" fmla="*/ 77 w 97"/>
                  <a:gd name="T13" fmla="*/ 123 h 160"/>
                  <a:gd name="T14" fmla="*/ 77 w 97"/>
                  <a:gd name="T15" fmla="*/ 111 h 160"/>
                  <a:gd name="T16" fmla="*/ 64 w 97"/>
                  <a:gd name="T17" fmla="*/ 111 h 160"/>
                  <a:gd name="T18" fmla="*/ 28 w 97"/>
                  <a:gd name="T19" fmla="*/ 109 h 160"/>
                  <a:gd name="T20" fmla="*/ 4 w 97"/>
                  <a:gd name="T21" fmla="*/ 80 h 160"/>
                  <a:gd name="T22" fmla="*/ 2 w 97"/>
                  <a:gd name="T23" fmla="*/ 42 h 160"/>
                  <a:gd name="T24" fmla="*/ 11 w 97"/>
                  <a:gd name="T25" fmla="*/ 19 h 160"/>
                  <a:gd name="T26" fmla="*/ 23 w 97"/>
                  <a:gd name="T27" fmla="*/ 7 h 160"/>
                  <a:gd name="T28" fmla="*/ 37 w 97"/>
                  <a:gd name="T29" fmla="*/ 0 h 160"/>
                  <a:gd name="T30" fmla="*/ 63 w 97"/>
                  <a:gd name="T31" fmla="*/ 4 h 160"/>
                  <a:gd name="T32" fmla="*/ 77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48 h 160"/>
                  <a:gd name="T40" fmla="*/ 63 w 97"/>
                  <a:gd name="T41" fmla="*/ 158 h 160"/>
                  <a:gd name="T42" fmla="*/ 30 w 97"/>
                  <a:gd name="T43" fmla="*/ 156 h 160"/>
                  <a:gd name="T44" fmla="*/ 9 w 97"/>
                  <a:gd name="T45" fmla="*/ 146 h 160"/>
                  <a:gd name="T46" fmla="*/ 4 w 97"/>
                  <a:gd name="T47" fmla="*/ 132 h 160"/>
                  <a:gd name="T48" fmla="*/ 21 w 97"/>
                  <a:gd name="T49" fmla="*/ 56 h 160"/>
                  <a:gd name="T50" fmla="*/ 30 w 97"/>
                  <a:gd name="T51" fmla="*/ 87 h 160"/>
                  <a:gd name="T52" fmla="*/ 42 w 97"/>
                  <a:gd name="T53" fmla="*/ 96 h 160"/>
                  <a:gd name="T54" fmla="*/ 56 w 97"/>
                  <a:gd name="T55" fmla="*/ 96 h 160"/>
                  <a:gd name="T56" fmla="*/ 70 w 97"/>
                  <a:gd name="T57" fmla="*/ 87 h 160"/>
                  <a:gd name="T58" fmla="*/ 77 w 97"/>
                  <a:gd name="T59" fmla="*/ 57 h 160"/>
                  <a:gd name="T60" fmla="*/ 70 w 97"/>
                  <a:gd name="T61" fmla="*/ 28 h 160"/>
                  <a:gd name="T62" fmla="*/ 56 w 97"/>
                  <a:gd name="T63" fmla="*/ 19 h 160"/>
                  <a:gd name="T64" fmla="*/ 42 w 97"/>
                  <a:gd name="T65" fmla="*/ 19 h 160"/>
                  <a:gd name="T66" fmla="*/ 30 w 97"/>
                  <a:gd name="T67" fmla="*/ 28 h 160"/>
                  <a:gd name="T68" fmla="*/ 21 w 97"/>
                  <a:gd name="T6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4" y="123"/>
                    </a:moveTo>
                    <a:lnTo>
                      <a:pt x="23" y="125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1"/>
                    </a:lnTo>
                    <a:lnTo>
                      <a:pt x="56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7" y="123"/>
                    </a:lnTo>
                    <a:lnTo>
                      <a:pt x="77" y="118"/>
                    </a:lnTo>
                    <a:lnTo>
                      <a:pt x="77" y="111"/>
                    </a:lnTo>
                    <a:lnTo>
                      <a:pt x="77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09"/>
                    </a:lnTo>
                    <a:lnTo>
                      <a:pt x="12" y="97"/>
                    </a:lnTo>
                    <a:lnTo>
                      <a:pt x="4" y="80"/>
                    </a:lnTo>
                    <a:lnTo>
                      <a:pt x="0" y="57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1" y="19"/>
                    </a:lnTo>
                    <a:lnTo>
                      <a:pt x="16" y="12"/>
                    </a:lnTo>
                    <a:lnTo>
                      <a:pt x="23" y="7"/>
                    </a:lnTo>
                    <a:lnTo>
                      <a:pt x="30" y="4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4"/>
                    </a:lnTo>
                    <a:lnTo>
                      <a:pt x="77" y="16"/>
                    </a:lnTo>
                    <a:lnTo>
                      <a:pt x="77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6" y="122"/>
                    </a:lnTo>
                    <a:lnTo>
                      <a:pt x="92" y="136"/>
                    </a:lnTo>
                    <a:lnTo>
                      <a:pt x="89" y="142"/>
                    </a:lnTo>
                    <a:lnTo>
                      <a:pt x="82" y="148"/>
                    </a:lnTo>
                    <a:lnTo>
                      <a:pt x="75" y="153"/>
                    </a:lnTo>
                    <a:lnTo>
                      <a:pt x="63" y="158"/>
                    </a:lnTo>
                    <a:lnTo>
                      <a:pt x="47" y="160"/>
                    </a:lnTo>
                    <a:lnTo>
                      <a:pt x="30" y="156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4" y="132"/>
                    </a:lnTo>
                    <a:lnTo>
                      <a:pt x="4" y="123"/>
                    </a:lnTo>
                    <a:close/>
                    <a:moveTo>
                      <a:pt x="21" y="56"/>
                    </a:moveTo>
                    <a:lnTo>
                      <a:pt x="23" y="75"/>
                    </a:lnTo>
                    <a:lnTo>
                      <a:pt x="30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6"/>
                    </a:lnTo>
                    <a:lnTo>
                      <a:pt x="56" y="96"/>
                    </a:lnTo>
                    <a:lnTo>
                      <a:pt x="63" y="92"/>
                    </a:lnTo>
                    <a:lnTo>
                      <a:pt x="70" y="87"/>
                    </a:lnTo>
                    <a:lnTo>
                      <a:pt x="75" y="75"/>
                    </a:lnTo>
                    <a:lnTo>
                      <a:pt x="77" y="57"/>
                    </a:lnTo>
                    <a:lnTo>
                      <a:pt x="75" y="40"/>
                    </a:lnTo>
                    <a:lnTo>
                      <a:pt x="70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7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60"/>
              <p:cNvSpPr>
                <a:spLocks noChangeArrowheads="1"/>
              </p:cNvSpPr>
              <p:nvPr/>
            </p:nvSpPr>
            <p:spPr bwMode="auto">
              <a:xfrm>
                <a:off x="4648" y="629"/>
                <a:ext cx="20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61"/>
              <p:cNvSpPr>
                <a:spLocks noEditPoints="1"/>
              </p:cNvSpPr>
              <p:nvPr/>
            </p:nvSpPr>
            <p:spPr bwMode="auto">
              <a:xfrm>
                <a:off x="4686" y="671"/>
                <a:ext cx="104" cy="116"/>
              </a:xfrm>
              <a:custGeom>
                <a:avLst/>
                <a:gdLst>
                  <a:gd name="T0" fmla="*/ 83 w 104"/>
                  <a:gd name="T1" fmla="*/ 80 h 116"/>
                  <a:gd name="T2" fmla="*/ 102 w 104"/>
                  <a:gd name="T3" fmla="*/ 83 h 116"/>
                  <a:gd name="T4" fmla="*/ 99 w 104"/>
                  <a:gd name="T5" fmla="*/ 92 h 116"/>
                  <a:gd name="T6" fmla="*/ 94 w 104"/>
                  <a:gd name="T7" fmla="*/ 101 h 116"/>
                  <a:gd name="T8" fmla="*/ 87 w 104"/>
                  <a:gd name="T9" fmla="*/ 108 h 116"/>
                  <a:gd name="T10" fmla="*/ 71 w 104"/>
                  <a:gd name="T11" fmla="*/ 115 h 116"/>
                  <a:gd name="T12" fmla="*/ 54 w 104"/>
                  <a:gd name="T13" fmla="*/ 116 h 116"/>
                  <a:gd name="T14" fmla="*/ 31 w 104"/>
                  <a:gd name="T15" fmla="*/ 113 h 116"/>
                  <a:gd name="T16" fmla="*/ 14 w 104"/>
                  <a:gd name="T17" fmla="*/ 101 h 116"/>
                  <a:gd name="T18" fmla="*/ 3 w 104"/>
                  <a:gd name="T19" fmla="*/ 83 h 116"/>
                  <a:gd name="T20" fmla="*/ 0 w 104"/>
                  <a:gd name="T21" fmla="*/ 59 h 116"/>
                  <a:gd name="T22" fmla="*/ 3 w 104"/>
                  <a:gd name="T23" fmla="*/ 35 h 116"/>
                  <a:gd name="T24" fmla="*/ 15 w 104"/>
                  <a:gd name="T25" fmla="*/ 16 h 116"/>
                  <a:gd name="T26" fmla="*/ 31 w 104"/>
                  <a:gd name="T27" fmla="*/ 4 h 116"/>
                  <a:gd name="T28" fmla="*/ 52 w 104"/>
                  <a:gd name="T29" fmla="*/ 0 h 116"/>
                  <a:gd name="T30" fmla="*/ 73 w 104"/>
                  <a:gd name="T31" fmla="*/ 4 h 116"/>
                  <a:gd name="T32" fmla="*/ 90 w 104"/>
                  <a:gd name="T33" fmla="*/ 16 h 116"/>
                  <a:gd name="T34" fmla="*/ 101 w 104"/>
                  <a:gd name="T35" fmla="*/ 33 h 116"/>
                  <a:gd name="T36" fmla="*/ 104 w 104"/>
                  <a:gd name="T37" fmla="*/ 57 h 116"/>
                  <a:gd name="T38" fmla="*/ 104 w 104"/>
                  <a:gd name="T39" fmla="*/ 59 h 116"/>
                  <a:gd name="T40" fmla="*/ 104 w 104"/>
                  <a:gd name="T41" fmla="*/ 63 h 116"/>
                  <a:gd name="T42" fmla="*/ 21 w 104"/>
                  <a:gd name="T43" fmla="*/ 63 h 116"/>
                  <a:gd name="T44" fmla="*/ 21 w 104"/>
                  <a:gd name="T45" fmla="*/ 71 h 116"/>
                  <a:gd name="T46" fmla="*/ 24 w 104"/>
                  <a:gd name="T47" fmla="*/ 78 h 116"/>
                  <a:gd name="T48" fmla="*/ 26 w 104"/>
                  <a:gd name="T49" fmla="*/ 83 h 116"/>
                  <a:gd name="T50" fmla="*/ 31 w 104"/>
                  <a:gd name="T51" fmla="*/ 89 h 116"/>
                  <a:gd name="T52" fmla="*/ 38 w 104"/>
                  <a:gd name="T53" fmla="*/ 94 h 116"/>
                  <a:gd name="T54" fmla="*/ 45 w 104"/>
                  <a:gd name="T55" fmla="*/ 97 h 116"/>
                  <a:gd name="T56" fmla="*/ 54 w 104"/>
                  <a:gd name="T57" fmla="*/ 99 h 116"/>
                  <a:gd name="T58" fmla="*/ 61 w 104"/>
                  <a:gd name="T59" fmla="*/ 99 h 116"/>
                  <a:gd name="T60" fmla="*/ 66 w 104"/>
                  <a:gd name="T61" fmla="*/ 97 h 116"/>
                  <a:gd name="T62" fmla="*/ 71 w 104"/>
                  <a:gd name="T63" fmla="*/ 94 h 116"/>
                  <a:gd name="T64" fmla="*/ 76 w 104"/>
                  <a:gd name="T65" fmla="*/ 90 h 116"/>
                  <a:gd name="T66" fmla="*/ 80 w 104"/>
                  <a:gd name="T67" fmla="*/ 87 h 116"/>
                  <a:gd name="T68" fmla="*/ 83 w 104"/>
                  <a:gd name="T69" fmla="*/ 80 h 116"/>
                  <a:gd name="T70" fmla="*/ 21 w 104"/>
                  <a:gd name="T71" fmla="*/ 45 h 116"/>
                  <a:gd name="T72" fmla="*/ 83 w 104"/>
                  <a:gd name="T73" fmla="*/ 45 h 116"/>
                  <a:gd name="T74" fmla="*/ 81 w 104"/>
                  <a:gd name="T75" fmla="*/ 38 h 116"/>
                  <a:gd name="T76" fmla="*/ 80 w 104"/>
                  <a:gd name="T77" fmla="*/ 31 h 116"/>
                  <a:gd name="T78" fmla="*/ 76 w 104"/>
                  <a:gd name="T79" fmla="*/ 26 h 116"/>
                  <a:gd name="T80" fmla="*/ 69 w 104"/>
                  <a:gd name="T81" fmla="*/ 21 h 116"/>
                  <a:gd name="T82" fmla="*/ 62 w 104"/>
                  <a:gd name="T83" fmla="*/ 19 h 116"/>
                  <a:gd name="T84" fmla="*/ 52 w 104"/>
                  <a:gd name="T85" fmla="*/ 17 h 116"/>
                  <a:gd name="T86" fmla="*/ 45 w 104"/>
                  <a:gd name="T87" fmla="*/ 19 h 116"/>
                  <a:gd name="T88" fmla="*/ 36 w 104"/>
                  <a:gd name="T89" fmla="*/ 21 h 116"/>
                  <a:gd name="T90" fmla="*/ 31 w 104"/>
                  <a:gd name="T91" fmla="*/ 24 h 116"/>
                  <a:gd name="T92" fmla="*/ 26 w 104"/>
                  <a:gd name="T93" fmla="*/ 30 h 116"/>
                  <a:gd name="T94" fmla="*/ 22 w 104"/>
                  <a:gd name="T95" fmla="*/ 37 h 116"/>
                  <a:gd name="T96" fmla="*/ 21 w 104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4" y="101"/>
                    </a:lnTo>
                    <a:lnTo>
                      <a:pt x="87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5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90" y="16"/>
                    </a:lnTo>
                    <a:lnTo>
                      <a:pt x="101" y="33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4" y="78"/>
                    </a:lnTo>
                    <a:lnTo>
                      <a:pt x="26" y="83"/>
                    </a:lnTo>
                    <a:lnTo>
                      <a:pt x="31" y="89"/>
                    </a:lnTo>
                    <a:lnTo>
                      <a:pt x="38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6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21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45" y="19"/>
                    </a:lnTo>
                    <a:lnTo>
                      <a:pt x="36" y="21"/>
                    </a:lnTo>
                    <a:lnTo>
                      <a:pt x="31" y="24"/>
                    </a:lnTo>
                    <a:lnTo>
                      <a:pt x="26" y="30"/>
                    </a:lnTo>
                    <a:lnTo>
                      <a:pt x="22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62"/>
              <p:cNvSpPr>
                <a:spLocks noChangeArrowheads="1"/>
              </p:cNvSpPr>
              <p:nvPr/>
            </p:nvSpPr>
            <p:spPr bwMode="auto">
              <a:xfrm>
                <a:off x="3269" y="704"/>
                <a:ext cx="179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3"/>
              <p:cNvSpPr>
                <a:spLocks/>
              </p:cNvSpPr>
              <p:nvPr/>
            </p:nvSpPr>
            <p:spPr bwMode="auto">
              <a:xfrm>
                <a:off x="3483" y="933"/>
                <a:ext cx="57" cy="115"/>
              </a:xfrm>
              <a:custGeom>
                <a:avLst/>
                <a:gdLst>
                  <a:gd name="T0" fmla="*/ 0 w 57"/>
                  <a:gd name="T1" fmla="*/ 115 h 115"/>
                  <a:gd name="T2" fmla="*/ 0 w 57"/>
                  <a:gd name="T3" fmla="*/ 2 h 115"/>
                  <a:gd name="T4" fmla="*/ 17 w 57"/>
                  <a:gd name="T5" fmla="*/ 2 h 115"/>
                  <a:gd name="T6" fmla="*/ 17 w 57"/>
                  <a:gd name="T7" fmla="*/ 18 h 115"/>
                  <a:gd name="T8" fmla="*/ 20 w 57"/>
                  <a:gd name="T9" fmla="*/ 12 h 115"/>
                  <a:gd name="T10" fmla="*/ 24 w 57"/>
                  <a:gd name="T11" fmla="*/ 7 h 115"/>
                  <a:gd name="T12" fmla="*/ 27 w 57"/>
                  <a:gd name="T13" fmla="*/ 4 h 115"/>
                  <a:gd name="T14" fmla="*/ 34 w 57"/>
                  <a:gd name="T15" fmla="*/ 0 h 115"/>
                  <a:gd name="T16" fmla="*/ 39 w 57"/>
                  <a:gd name="T17" fmla="*/ 0 h 115"/>
                  <a:gd name="T18" fmla="*/ 48 w 57"/>
                  <a:gd name="T19" fmla="*/ 2 h 115"/>
                  <a:gd name="T20" fmla="*/ 57 w 57"/>
                  <a:gd name="T21" fmla="*/ 6 h 115"/>
                  <a:gd name="T22" fmla="*/ 52 w 57"/>
                  <a:gd name="T23" fmla="*/ 23 h 115"/>
                  <a:gd name="T24" fmla="*/ 45 w 57"/>
                  <a:gd name="T25" fmla="*/ 19 h 115"/>
                  <a:gd name="T26" fmla="*/ 39 w 57"/>
                  <a:gd name="T27" fmla="*/ 18 h 115"/>
                  <a:gd name="T28" fmla="*/ 34 w 57"/>
                  <a:gd name="T29" fmla="*/ 19 h 115"/>
                  <a:gd name="T30" fmla="*/ 29 w 57"/>
                  <a:gd name="T31" fmla="*/ 23 h 115"/>
                  <a:gd name="T32" fmla="*/ 26 w 57"/>
                  <a:gd name="T33" fmla="*/ 26 h 115"/>
                  <a:gd name="T34" fmla="*/ 22 w 57"/>
                  <a:gd name="T35" fmla="*/ 33 h 115"/>
                  <a:gd name="T36" fmla="*/ 20 w 57"/>
                  <a:gd name="T37" fmla="*/ 44 h 115"/>
                  <a:gd name="T38" fmla="*/ 19 w 57"/>
                  <a:gd name="T39" fmla="*/ 56 h 115"/>
                  <a:gd name="T40" fmla="*/ 19 w 57"/>
                  <a:gd name="T41" fmla="*/ 115 h 115"/>
                  <a:gd name="T42" fmla="*/ 0 w 57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7" y="2"/>
                    </a:lnTo>
                    <a:lnTo>
                      <a:pt x="17" y="18"/>
                    </a:lnTo>
                    <a:lnTo>
                      <a:pt x="20" y="12"/>
                    </a:lnTo>
                    <a:lnTo>
                      <a:pt x="24" y="7"/>
                    </a:lnTo>
                    <a:lnTo>
                      <a:pt x="27" y="4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8" y="2"/>
                    </a:lnTo>
                    <a:lnTo>
                      <a:pt x="57" y="6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39" y="18"/>
                    </a:lnTo>
                    <a:lnTo>
                      <a:pt x="34" y="19"/>
                    </a:lnTo>
                    <a:lnTo>
                      <a:pt x="29" y="23"/>
                    </a:lnTo>
                    <a:lnTo>
                      <a:pt x="26" y="26"/>
                    </a:lnTo>
                    <a:lnTo>
                      <a:pt x="22" y="33"/>
                    </a:lnTo>
                    <a:lnTo>
                      <a:pt x="20" y="44"/>
                    </a:lnTo>
                    <a:lnTo>
                      <a:pt x="19" y="56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64"/>
              <p:cNvSpPr>
                <a:spLocks noEditPoints="1"/>
              </p:cNvSpPr>
              <p:nvPr/>
            </p:nvSpPr>
            <p:spPr bwMode="auto">
              <a:xfrm>
                <a:off x="3554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65"/>
              <p:cNvSpPr>
                <a:spLocks noEditPoints="1"/>
              </p:cNvSpPr>
              <p:nvPr/>
            </p:nvSpPr>
            <p:spPr bwMode="auto">
              <a:xfrm>
                <a:off x="3592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3 h 160"/>
                  <a:gd name="T8" fmla="*/ 61 w 97"/>
                  <a:gd name="T9" fmla="*/ 139 h 160"/>
                  <a:gd name="T10" fmla="*/ 71 w 97"/>
                  <a:gd name="T11" fmla="*/ 134 h 160"/>
                  <a:gd name="T12" fmla="*/ 76 w 97"/>
                  <a:gd name="T13" fmla="*/ 124 h 160"/>
                  <a:gd name="T14" fmla="*/ 76 w 97"/>
                  <a:gd name="T15" fmla="*/ 111 h 160"/>
                  <a:gd name="T16" fmla="*/ 64 w 97"/>
                  <a:gd name="T17" fmla="*/ 111 h 160"/>
                  <a:gd name="T18" fmla="*/ 28 w 97"/>
                  <a:gd name="T19" fmla="*/ 111 h 160"/>
                  <a:gd name="T20" fmla="*/ 3 w 97"/>
                  <a:gd name="T21" fmla="*/ 80 h 160"/>
                  <a:gd name="T22" fmla="*/ 2 w 97"/>
                  <a:gd name="T23" fmla="*/ 42 h 160"/>
                  <a:gd name="T24" fmla="*/ 10 w 97"/>
                  <a:gd name="T25" fmla="*/ 19 h 160"/>
                  <a:gd name="T26" fmla="*/ 21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50 h 160"/>
                  <a:gd name="T40" fmla="*/ 62 w 97"/>
                  <a:gd name="T41" fmla="*/ 158 h 160"/>
                  <a:gd name="T42" fmla="*/ 29 w 97"/>
                  <a:gd name="T43" fmla="*/ 158 h 160"/>
                  <a:gd name="T44" fmla="*/ 9 w 97"/>
                  <a:gd name="T45" fmla="*/ 146 h 160"/>
                  <a:gd name="T46" fmla="*/ 3 w 97"/>
                  <a:gd name="T47" fmla="*/ 132 h 160"/>
                  <a:gd name="T48" fmla="*/ 21 w 97"/>
                  <a:gd name="T49" fmla="*/ 58 h 160"/>
                  <a:gd name="T50" fmla="*/ 28 w 97"/>
                  <a:gd name="T51" fmla="*/ 87 h 160"/>
                  <a:gd name="T52" fmla="*/ 42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8 w 97"/>
                  <a:gd name="T61" fmla="*/ 28 h 160"/>
                  <a:gd name="T62" fmla="*/ 55 w 97"/>
                  <a:gd name="T63" fmla="*/ 19 h 160"/>
                  <a:gd name="T64" fmla="*/ 42 w 97"/>
                  <a:gd name="T65" fmla="*/ 19 h 160"/>
                  <a:gd name="T66" fmla="*/ 29 w 97"/>
                  <a:gd name="T67" fmla="*/ 28 h 160"/>
                  <a:gd name="T68" fmla="*/ 21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2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6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6" y="12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7" y="143"/>
                    </a:lnTo>
                    <a:lnTo>
                      <a:pt x="82" y="150"/>
                    </a:lnTo>
                    <a:lnTo>
                      <a:pt x="75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9" y="158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2" y="75"/>
                    </a:lnTo>
                    <a:lnTo>
                      <a:pt x="28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5" y="75"/>
                    </a:lnTo>
                    <a:lnTo>
                      <a:pt x="76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6"/>
              <p:cNvSpPr>
                <a:spLocks/>
              </p:cNvSpPr>
              <p:nvPr/>
            </p:nvSpPr>
            <p:spPr bwMode="auto">
              <a:xfrm>
                <a:off x="3720" y="893"/>
                <a:ext cx="89" cy="155"/>
              </a:xfrm>
              <a:custGeom>
                <a:avLst/>
                <a:gdLst>
                  <a:gd name="T0" fmla="*/ 0 w 89"/>
                  <a:gd name="T1" fmla="*/ 155 h 155"/>
                  <a:gd name="T2" fmla="*/ 0 w 89"/>
                  <a:gd name="T3" fmla="*/ 0 h 155"/>
                  <a:gd name="T4" fmla="*/ 21 w 89"/>
                  <a:gd name="T5" fmla="*/ 0 h 155"/>
                  <a:gd name="T6" fmla="*/ 21 w 89"/>
                  <a:gd name="T7" fmla="*/ 58 h 155"/>
                  <a:gd name="T8" fmla="*/ 35 w 89"/>
                  <a:gd name="T9" fmla="*/ 44 h 155"/>
                  <a:gd name="T10" fmla="*/ 52 w 89"/>
                  <a:gd name="T11" fmla="*/ 40 h 155"/>
                  <a:gd name="T12" fmla="*/ 59 w 89"/>
                  <a:gd name="T13" fmla="*/ 40 h 155"/>
                  <a:gd name="T14" fmla="*/ 66 w 89"/>
                  <a:gd name="T15" fmla="*/ 42 h 155"/>
                  <a:gd name="T16" fmla="*/ 72 w 89"/>
                  <a:gd name="T17" fmla="*/ 46 h 155"/>
                  <a:gd name="T18" fmla="*/ 77 w 89"/>
                  <a:gd name="T19" fmla="*/ 49 h 155"/>
                  <a:gd name="T20" fmla="*/ 82 w 89"/>
                  <a:gd name="T21" fmla="*/ 54 h 155"/>
                  <a:gd name="T22" fmla="*/ 85 w 89"/>
                  <a:gd name="T23" fmla="*/ 59 h 155"/>
                  <a:gd name="T24" fmla="*/ 87 w 89"/>
                  <a:gd name="T25" fmla="*/ 65 h 155"/>
                  <a:gd name="T26" fmla="*/ 87 w 89"/>
                  <a:gd name="T27" fmla="*/ 73 h 155"/>
                  <a:gd name="T28" fmla="*/ 89 w 89"/>
                  <a:gd name="T29" fmla="*/ 84 h 155"/>
                  <a:gd name="T30" fmla="*/ 89 w 89"/>
                  <a:gd name="T31" fmla="*/ 155 h 155"/>
                  <a:gd name="T32" fmla="*/ 68 w 89"/>
                  <a:gd name="T33" fmla="*/ 155 h 155"/>
                  <a:gd name="T34" fmla="*/ 68 w 89"/>
                  <a:gd name="T35" fmla="*/ 85 h 155"/>
                  <a:gd name="T36" fmla="*/ 68 w 89"/>
                  <a:gd name="T37" fmla="*/ 77 h 155"/>
                  <a:gd name="T38" fmla="*/ 66 w 89"/>
                  <a:gd name="T39" fmla="*/ 70 h 155"/>
                  <a:gd name="T40" fmla="*/ 63 w 89"/>
                  <a:gd name="T41" fmla="*/ 65 h 155"/>
                  <a:gd name="T42" fmla="*/ 58 w 89"/>
                  <a:gd name="T43" fmla="*/ 61 h 155"/>
                  <a:gd name="T44" fmla="*/ 52 w 89"/>
                  <a:gd name="T45" fmla="*/ 59 h 155"/>
                  <a:gd name="T46" fmla="*/ 47 w 89"/>
                  <a:gd name="T47" fmla="*/ 58 h 155"/>
                  <a:gd name="T48" fmla="*/ 40 w 89"/>
                  <a:gd name="T49" fmla="*/ 59 h 155"/>
                  <a:gd name="T50" fmla="*/ 33 w 89"/>
                  <a:gd name="T51" fmla="*/ 63 h 155"/>
                  <a:gd name="T52" fmla="*/ 28 w 89"/>
                  <a:gd name="T53" fmla="*/ 68 h 155"/>
                  <a:gd name="T54" fmla="*/ 23 w 89"/>
                  <a:gd name="T55" fmla="*/ 75 h 155"/>
                  <a:gd name="T56" fmla="*/ 21 w 89"/>
                  <a:gd name="T57" fmla="*/ 80 h 155"/>
                  <a:gd name="T58" fmla="*/ 21 w 89"/>
                  <a:gd name="T59" fmla="*/ 87 h 155"/>
                  <a:gd name="T60" fmla="*/ 21 w 89"/>
                  <a:gd name="T61" fmla="*/ 94 h 155"/>
                  <a:gd name="T62" fmla="*/ 21 w 89"/>
                  <a:gd name="T63" fmla="*/ 155 h 155"/>
                  <a:gd name="T64" fmla="*/ 0 w 89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4"/>
                    </a:lnTo>
                    <a:lnTo>
                      <a:pt x="52" y="40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2" y="46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5" y="59"/>
                    </a:lnTo>
                    <a:lnTo>
                      <a:pt x="87" y="65"/>
                    </a:lnTo>
                    <a:lnTo>
                      <a:pt x="87" y="73"/>
                    </a:lnTo>
                    <a:lnTo>
                      <a:pt x="89" y="84"/>
                    </a:lnTo>
                    <a:lnTo>
                      <a:pt x="89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6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2" y="59"/>
                    </a:lnTo>
                    <a:lnTo>
                      <a:pt x="47" y="58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67"/>
              <p:cNvSpPr>
                <a:spLocks/>
              </p:cNvSpPr>
              <p:nvPr/>
            </p:nvSpPr>
            <p:spPr bwMode="auto">
              <a:xfrm>
                <a:off x="3828" y="897"/>
                <a:ext cx="54" cy="153"/>
              </a:xfrm>
              <a:custGeom>
                <a:avLst/>
                <a:gdLst>
                  <a:gd name="T0" fmla="*/ 52 w 54"/>
                  <a:gd name="T1" fmla="*/ 135 h 153"/>
                  <a:gd name="T2" fmla="*/ 54 w 54"/>
                  <a:gd name="T3" fmla="*/ 151 h 153"/>
                  <a:gd name="T4" fmla="*/ 47 w 54"/>
                  <a:gd name="T5" fmla="*/ 153 h 153"/>
                  <a:gd name="T6" fmla="*/ 40 w 54"/>
                  <a:gd name="T7" fmla="*/ 153 h 153"/>
                  <a:gd name="T8" fmla="*/ 35 w 54"/>
                  <a:gd name="T9" fmla="*/ 153 h 153"/>
                  <a:gd name="T10" fmla="*/ 28 w 54"/>
                  <a:gd name="T11" fmla="*/ 153 h 153"/>
                  <a:gd name="T12" fmla="*/ 24 w 54"/>
                  <a:gd name="T13" fmla="*/ 151 h 153"/>
                  <a:gd name="T14" fmla="*/ 19 w 54"/>
                  <a:gd name="T15" fmla="*/ 146 h 153"/>
                  <a:gd name="T16" fmla="*/ 16 w 54"/>
                  <a:gd name="T17" fmla="*/ 142 h 153"/>
                  <a:gd name="T18" fmla="*/ 16 w 54"/>
                  <a:gd name="T19" fmla="*/ 137 h 153"/>
                  <a:gd name="T20" fmla="*/ 14 w 54"/>
                  <a:gd name="T21" fmla="*/ 130 h 153"/>
                  <a:gd name="T22" fmla="*/ 14 w 54"/>
                  <a:gd name="T23" fmla="*/ 120 h 153"/>
                  <a:gd name="T24" fmla="*/ 14 w 54"/>
                  <a:gd name="T25" fmla="*/ 57 h 153"/>
                  <a:gd name="T26" fmla="*/ 0 w 54"/>
                  <a:gd name="T27" fmla="*/ 57 h 153"/>
                  <a:gd name="T28" fmla="*/ 0 w 54"/>
                  <a:gd name="T29" fmla="*/ 38 h 153"/>
                  <a:gd name="T30" fmla="*/ 14 w 54"/>
                  <a:gd name="T31" fmla="*/ 38 h 153"/>
                  <a:gd name="T32" fmla="*/ 14 w 54"/>
                  <a:gd name="T33" fmla="*/ 10 h 153"/>
                  <a:gd name="T34" fmla="*/ 35 w 54"/>
                  <a:gd name="T35" fmla="*/ 0 h 153"/>
                  <a:gd name="T36" fmla="*/ 35 w 54"/>
                  <a:gd name="T37" fmla="*/ 38 h 153"/>
                  <a:gd name="T38" fmla="*/ 52 w 54"/>
                  <a:gd name="T39" fmla="*/ 38 h 153"/>
                  <a:gd name="T40" fmla="*/ 52 w 54"/>
                  <a:gd name="T41" fmla="*/ 57 h 153"/>
                  <a:gd name="T42" fmla="*/ 35 w 54"/>
                  <a:gd name="T43" fmla="*/ 57 h 153"/>
                  <a:gd name="T44" fmla="*/ 35 w 54"/>
                  <a:gd name="T45" fmla="*/ 120 h 153"/>
                  <a:gd name="T46" fmla="*/ 35 w 54"/>
                  <a:gd name="T47" fmla="*/ 127 h 153"/>
                  <a:gd name="T48" fmla="*/ 35 w 54"/>
                  <a:gd name="T49" fmla="*/ 130 h 153"/>
                  <a:gd name="T50" fmla="*/ 37 w 54"/>
                  <a:gd name="T51" fmla="*/ 132 h 153"/>
                  <a:gd name="T52" fmla="*/ 38 w 54"/>
                  <a:gd name="T53" fmla="*/ 134 h 153"/>
                  <a:gd name="T54" fmla="*/ 42 w 54"/>
                  <a:gd name="T55" fmla="*/ 135 h 153"/>
                  <a:gd name="T56" fmla="*/ 45 w 54"/>
                  <a:gd name="T57" fmla="*/ 135 h 153"/>
                  <a:gd name="T58" fmla="*/ 49 w 54"/>
                  <a:gd name="T59" fmla="*/ 135 h 153"/>
                  <a:gd name="T60" fmla="*/ 52 w 54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3">
                    <a:moveTo>
                      <a:pt x="52" y="135"/>
                    </a:moveTo>
                    <a:lnTo>
                      <a:pt x="54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5" y="153"/>
                    </a:lnTo>
                    <a:lnTo>
                      <a:pt x="28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5" y="57"/>
                    </a:lnTo>
                    <a:lnTo>
                      <a:pt x="35" y="120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2"/>
                    </a:lnTo>
                    <a:lnTo>
                      <a:pt x="38" y="134"/>
                    </a:lnTo>
                    <a:lnTo>
                      <a:pt x="42" y="135"/>
                    </a:lnTo>
                    <a:lnTo>
                      <a:pt x="45" y="135"/>
                    </a:lnTo>
                    <a:lnTo>
                      <a:pt x="49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8"/>
              <p:cNvSpPr>
                <a:spLocks noEditPoints="1"/>
              </p:cNvSpPr>
              <p:nvPr/>
            </p:nvSpPr>
            <p:spPr bwMode="auto">
              <a:xfrm>
                <a:off x="3936" y="893"/>
                <a:ext cx="43" cy="200"/>
              </a:xfrm>
              <a:custGeom>
                <a:avLst/>
                <a:gdLst>
                  <a:gd name="T0" fmla="*/ 22 w 43"/>
                  <a:gd name="T1" fmla="*/ 19 h 200"/>
                  <a:gd name="T2" fmla="*/ 22 w 43"/>
                  <a:gd name="T3" fmla="*/ 0 h 200"/>
                  <a:gd name="T4" fmla="*/ 43 w 43"/>
                  <a:gd name="T5" fmla="*/ 0 h 200"/>
                  <a:gd name="T6" fmla="*/ 43 w 43"/>
                  <a:gd name="T7" fmla="*/ 19 h 200"/>
                  <a:gd name="T8" fmla="*/ 22 w 43"/>
                  <a:gd name="T9" fmla="*/ 19 h 200"/>
                  <a:gd name="T10" fmla="*/ 0 w 43"/>
                  <a:gd name="T11" fmla="*/ 198 h 200"/>
                  <a:gd name="T12" fmla="*/ 3 w 43"/>
                  <a:gd name="T13" fmla="*/ 181 h 200"/>
                  <a:gd name="T14" fmla="*/ 8 w 43"/>
                  <a:gd name="T15" fmla="*/ 181 h 200"/>
                  <a:gd name="T16" fmla="*/ 12 w 43"/>
                  <a:gd name="T17" fmla="*/ 183 h 200"/>
                  <a:gd name="T18" fmla="*/ 17 w 43"/>
                  <a:gd name="T19" fmla="*/ 181 h 200"/>
                  <a:gd name="T20" fmla="*/ 21 w 43"/>
                  <a:gd name="T21" fmla="*/ 177 h 200"/>
                  <a:gd name="T22" fmla="*/ 22 w 43"/>
                  <a:gd name="T23" fmla="*/ 174 h 200"/>
                  <a:gd name="T24" fmla="*/ 22 w 43"/>
                  <a:gd name="T25" fmla="*/ 169 h 200"/>
                  <a:gd name="T26" fmla="*/ 22 w 43"/>
                  <a:gd name="T27" fmla="*/ 158 h 200"/>
                  <a:gd name="T28" fmla="*/ 22 w 43"/>
                  <a:gd name="T29" fmla="*/ 42 h 200"/>
                  <a:gd name="T30" fmla="*/ 43 w 43"/>
                  <a:gd name="T31" fmla="*/ 42 h 200"/>
                  <a:gd name="T32" fmla="*/ 43 w 43"/>
                  <a:gd name="T33" fmla="*/ 160 h 200"/>
                  <a:gd name="T34" fmla="*/ 41 w 43"/>
                  <a:gd name="T35" fmla="*/ 177 h 200"/>
                  <a:gd name="T36" fmla="*/ 38 w 43"/>
                  <a:gd name="T37" fmla="*/ 190 h 200"/>
                  <a:gd name="T38" fmla="*/ 34 w 43"/>
                  <a:gd name="T39" fmla="*/ 195 h 200"/>
                  <a:gd name="T40" fmla="*/ 29 w 43"/>
                  <a:gd name="T41" fmla="*/ 197 h 200"/>
                  <a:gd name="T42" fmla="*/ 22 w 43"/>
                  <a:gd name="T43" fmla="*/ 200 h 200"/>
                  <a:gd name="T44" fmla="*/ 15 w 43"/>
                  <a:gd name="T45" fmla="*/ 200 h 200"/>
                  <a:gd name="T46" fmla="*/ 7 w 43"/>
                  <a:gd name="T47" fmla="*/ 200 h 200"/>
                  <a:gd name="T48" fmla="*/ 0 w 43"/>
                  <a:gd name="T49" fmla="*/ 19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0">
                    <a:moveTo>
                      <a:pt x="22" y="19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19"/>
                    </a:lnTo>
                    <a:lnTo>
                      <a:pt x="22" y="19"/>
                    </a:lnTo>
                    <a:close/>
                    <a:moveTo>
                      <a:pt x="0" y="198"/>
                    </a:moveTo>
                    <a:lnTo>
                      <a:pt x="3" y="181"/>
                    </a:lnTo>
                    <a:lnTo>
                      <a:pt x="8" y="181"/>
                    </a:lnTo>
                    <a:lnTo>
                      <a:pt x="12" y="183"/>
                    </a:lnTo>
                    <a:lnTo>
                      <a:pt x="17" y="181"/>
                    </a:lnTo>
                    <a:lnTo>
                      <a:pt x="21" y="177"/>
                    </a:lnTo>
                    <a:lnTo>
                      <a:pt x="22" y="174"/>
                    </a:lnTo>
                    <a:lnTo>
                      <a:pt x="22" y="169"/>
                    </a:lnTo>
                    <a:lnTo>
                      <a:pt x="22" y="158"/>
                    </a:lnTo>
                    <a:lnTo>
                      <a:pt x="22" y="42"/>
                    </a:lnTo>
                    <a:lnTo>
                      <a:pt x="43" y="42"/>
                    </a:lnTo>
                    <a:lnTo>
                      <a:pt x="43" y="160"/>
                    </a:lnTo>
                    <a:lnTo>
                      <a:pt x="41" y="177"/>
                    </a:lnTo>
                    <a:lnTo>
                      <a:pt x="38" y="190"/>
                    </a:lnTo>
                    <a:lnTo>
                      <a:pt x="34" y="195"/>
                    </a:lnTo>
                    <a:lnTo>
                      <a:pt x="29" y="197"/>
                    </a:lnTo>
                    <a:lnTo>
                      <a:pt x="22" y="200"/>
                    </a:lnTo>
                    <a:lnTo>
                      <a:pt x="15" y="200"/>
                    </a:lnTo>
                    <a:lnTo>
                      <a:pt x="7" y="20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69"/>
              <p:cNvSpPr>
                <a:spLocks noEditPoints="1"/>
              </p:cNvSpPr>
              <p:nvPr/>
            </p:nvSpPr>
            <p:spPr bwMode="auto">
              <a:xfrm>
                <a:off x="4003" y="933"/>
                <a:ext cx="103" cy="117"/>
              </a:xfrm>
              <a:custGeom>
                <a:avLst/>
                <a:gdLst>
                  <a:gd name="T0" fmla="*/ 0 w 103"/>
                  <a:gd name="T1" fmla="*/ 59 h 117"/>
                  <a:gd name="T2" fmla="*/ 2 w 103"/>
                  <a:gd name="T3" fmla="*/ 40 h 117"/>
                  <a:gd name="T4" fmla="*/ 9 w 103"/>
                  <a:gd name="T5" fmla="*/ 25 h 117"/>
                  <a:gd name="T6" fmla="*/ 18 w 103"/>
                  <a:gd name="T7" fmla="*/ 12 h 117"/>
                  <a:gd name="T8" fmla="*/ 33 w 103"/>
                  <a:gd name="T9" fmla="*/ 4 h 117"/>
                  <a:gd name="T10" fmla="*/ 53 w 103"/>
                  <a:gd name="T11" fmla="*/ 0 h 117"/>
                  <a:gd name="T12" fmla="*/ 72 w 103"/>
                  <a:gd name="T13" fmla="*/ 4 h 117"/>
                  <a:gd name="T14" fmla="*/ 89 w 103"/>
                  <a:gd name="T15" fmla="*/ 16 h 117"/>
                  <a:gd name="T16" fmla="*/ 99 w 103"/>
                  <a:gd name="T17" fmla="*/ 33 h 117"/>
                  <a:gd name="T18" fmla="*/ 103 w 103"/>
                  <a:gd name="T19" fmla="*/ 58 h 117"/>
                  <a:gd name="T20" fmla="*/ 101 w 103"/>
                  <a:gd name="T21" fmla="*/ 77 h 117"/>
                  <a:gd name="T22" fmla="*/ 96 w 103"/>
                  <a:gd name="T23" fmla="*/ 91 h 117"/>
                  <a:gd name="T24" fmla="*/ 91 w 103"/>
                  <a:gd name="T25" fmla="*/ 99 h 117"/>
                  <a:gd name="T26" fmla="*/ 86 w 103"/>
                  <a:gd name="T27" fmla="*/ 104 h 117"/>
                  <a:gd name="T28" fmla="*/ 79 w 103"/>
                  <a:gd name="T29" fmla="*/ 110 h 117"/>
                  <a:gd name="T30" fmla="*/ 70 w 103"/>
                  <a:gd name="T31" fmla="*/ 115 h 117"/>
                  <a:gd name="T32" fmla="*/ 61 w 103"/>
                  <a:gd name="T33" fmla="*/ 117 h 117"/>
                  <a:gd name="T34" fmla="*/ 53 w 103"/>
                  <a:gd name="T35" fmla="*/ 117 h 117"/>
                  <a:gd name="T36" fmla="*/ 32 w 103"/>
                  <a:gd name="T37" fmla="*/ 113 h 117"/>
                  <a:gd name="T38" fmla="*/ 14 w 103"/>
                  <a:gd name="T39" fmla="*/ 103 h 117"/>
                  <a:gd name="T40" fmla="*/ 4 w 103"/>
                  <a:gd name="T41" fmla="*/ 84 h 117"/>
                  <a:gd name="T42" fmla="*/ 0 w 103"/>
                  <a:gd name="T43" fmla="*/ 59 h 117"/>
                  <a:gd name="T44" fmla="*/ 21 w 103"/>
                  <a:gd name="T45" fmla="*/ 59 h 117"/>
                  <a:gd name="T46" fmla="*/ 23 w 103"/>
                  <a:gd name="T47" fmla="*/ 77 h 117"/>
                  <a:gd name="T48" fmla="*/ 30 w 103"/>
                  <a:gd name="T49" fmla="*/ 89 h 117"/>
                  <a:gd name="T50" fmla="*/ 37 w 103"/>
                  <a:gd name="T51" fmla="*/ 94 h 117"/>
                  <a:gd name="T52" fmla="*/ 44 w 103"/>
                  <a:gd name="T53" fmla="*/ 98 h 117"/>
                  <a:gd name="T54" fmla="*/ 53 w 103"/>
                  <a:gd name="T55" fmla="*/ 99 h 117"/>
                  <a:gd name="T56" fmla="*/ 59 w 103"/>
                  <a:gd name="T57" fmla="*/ 98 h 117"/>
                  <a:gd name="T58" fmla="*/ 66 w 103"/>
                  <a:gd name="T59" fmla="*/ 94 h 117"/>
                  <a:gd name="T60" fmla="*/ 73 w 103"/>
                  <a:gd name="T61" fmla="*/ 89 h 117"/>
                  <a:gd name="T62" fmla="*/ 80 w 103"/>
                  <a:gd name="T63" fmla="*/ 77 h 117"/>
                  <a:gd name="T64" fmla="*/ 82 w 103"/>
                  <a:gd name="T65" fmla="*/ 58 h 117"/>
                  <a:gd name="T66" fmla="*/ 80 w 103"/>
                  <a:gd name="T67" fmla="*/ 40 h 117"/>
                  <a:gd name="T68" fmla="*/ 73 w 103"/>
                  <a:gd name="T69" fmla="*/ 28 h 117"/>
                  <a:gd name="T70" fmla="*/ 66 w 103"/>
                  <a:gd name="T71" fmla="*/ 23 h 117"/>
                  <a:gd name="T72" fmla="*/ 59 w 103"/>
                  <a:gd name="T73" fmla="*/ 19 h 117"/>
                  <a:gd name="T74" fmla="*/ 53 w 103"/>
                  <a:gd name="T75" fmla="*/ 18 h 117"/>
                  <a:gd name="T76" fmla="*/ 44 w 103"/>
                  <a:gd name="T77" fmla="*/ 19 h 117"/>
                  <a:gd name="T78" fmla="*/ 37 w 103"/>
                  <a:gd name="T79" fmla="*/ 23 h 117"/>
                  <a:gd name="T80" fmla="*/ 30 w 103"/>
                  <a:gd name="T81" fmla="*/ 28 h 117"/>
                  <a:gd name="T82" fmla="*/ 23 w 103"/>
                  <a:gd name="T83" fmla="*/ 40 h 117"/>
                  <a:gd name="T84" fmla="*/ 21 w 103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8" y="12"/>
                    </a:lnTo>
                    <a:lnTo>
                      <a:pt x="33" y="4"/>
                    </a:lnTo>
                    <a:lnTo>
                      <a:pt x="53" y="0"/>
                    </a:lnTo>
                    <a:lnTo>
                      <a:pt x="72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1" y="77"/>
                    </a:lnTo>
                    <a:lnTo>
                      <a:pt x="96" y="91"/>
                    </a:lnTo>
                    <a:lnTo>
                      <a:pt x="91" y="99"/>
                    </a:lnTo>
                    <a:lnTo>
                      <a:pt x="86" y="104"/>
                    </a:lnTo>
                    <a:lnTo>
                      <a:pt x="79" y="110"/>
                    </a:lnTo>
                    <a:lnTo>
                      <a:pt x="70" y="115"/>
                    </a:lnTo>
                    <a:lnTo>
                      <a:pt x="61" y="117"/>
                    </a:lnTo>
                    <a:lnTo>
                      <a:pt x="53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7" y="94"/>
                    </a:lnTo>
                    <a:lnTo>
                      <a:pt x="44" y="98"/>
                    </a:lnTo>
                    <a:lnTo>
                      <a:pt x="53" y="99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80" y="77"/>
                    </a:lnTo>
                    <a:lnTo>
                      <a:pt x="82" y="58"/>
                    </a:lnTo>
                    <a:lnTo>
                      <a:pt x="80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3" y="18"/>
                    </a:lnTo>
                    <a:lnTo>
                      <a:pt x="44" y="19"/>
                    </a:lnTo>
                    <a:lnTo>
                      <a:pt x="37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0"/>
              <p:cNvSpPr>
                <a:spLocks noEditPoints="1"/>
              </p:cNvSpPr>
              <p:nvPr/>
            </p:nvSpPr>
            <p:spPr bwMode="auto">
              <a:xfrm>
                <a:off x="4130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4177" y="933"/>
                <a:ext cx="89" cy="115"/>
              </a:xfrm>
              <a:custGeom>
                <a:avLst/>
                <a:gdLst>
                  <a:gd name="T0" fmla="*/ 0 w 89"/>
                  <a:gd name="T1" fmla="*/ 115 h 115"/>
                  <a:gd name="T2" fmla="*/ 0 w 89"/>
                  <a:gd name="T3" fmla="*/ 2 h 115"/>
                  <a:gd name="T4" fmla="*/ 21 w 89"/>
                  <a:gd name="T5" fmla="*/ 2 h 115"/>
                  <a:gd name="T6" fmla="*/ 21 w 89"/>
                  <a:gd name="T7" fmla="*/ 18 h 115"/>
                  <a:gd name="T8" fmla="*/ 30 w 89"/>
                  <a:gd name="T9" fmla="*/ 9 h 115"/>
                  <a:gd name="T10" fmla="*/ 40 w 89"/>
                  <a:gd name="T11" fmla="*/ 2 h 115"/>
                  <a:gd name="T12" fmla="*/ 54 w 89"/>
                  <a:gd name="T13" fmla="*/ 0 h 115"/>
                  <a:gd name="T14" fmla="*/ 63 w 89"/>
                  <a:gd name="T15" fmla="*/ 0 h 115"/>
                  <a:gd name="T16" fmla="*/ 70 w 89"/>
                  <a:gd name="T17" fmla="*/ 4 h 115"/>
                  <a:gd name="T18" fmla="*/ 76 w 89"/>
                  <a:gd name="T19" fmla="*/ 7 h 115"/>
                  <a:gd name="T20" fmla="*/ 82 w 89"/>
                  <a:gd name="T21" fmla="*/ 14 h 115"/>
                  <a:gd name="T22" fmla="*/ 85 w 89"/>
                  <a:gd name="T23" fmla="*/ 19 h 115"/>
                  <a:gd name="T24" fmla="*/ 87 w 89"/>
                  <a:gd name="T25" fmla="*/ 28 h 115"/>
                  <a:gd name="T26" fmla="*/ 89 w 89"/>
                  <a:gd name="T27" fmla="*/ 32 h 115"/>
                  <a:gd name="T28" fmla="*/ 89 w 89"/>
                  <a:gd name="T29" fmla="*/ 38 h 115"/>
                  <a:gd name="T30" fmla="*/ 89 w 89"/>
                  <a:gd name="T31" fmla="*/ 45 h 115"/>
                  <a:gd name="T32" fmla="*/ 89 w 89"/>
                  <a:gd name="T33" fmla="*/ 115 h 115"/>
                  <a:gd name="T34" fmla="*/ 68 w 89"/>
                  <a:gd name="T35" fmla="*/ 115 h 115"/>
                  <a:gd name="T36" fmla="*/ 68 w 89"/>
                  <a:gd name="T37" fmla="*/ 47 h 115"/>
                  <a:gd name="T38" fmla="*/ 68 w 89"/>
                  <a:gd name="T39" fmla="*/ 40 h 115"/>
                  <a:gd name="T40" fmla="*/ 68 w 89"/>
                  <a:gd name="T41" fmla="*/ 35 h 115"/>
                  <a:gd name="T42" fmla="*/ 66 w 89"/>
                  <a:gd name="T43" fmla="*/ 30 h 115"/>
                  <a:gd name="T44" fmla="*/ 63 w 89"/>
                  <a:gd name="T45" fmla="*/ 26 h 115"/>
                  <a:gd name="T46" fmla="*/ 59 w 89"/>
                  <a:gd name="T47" fmla="*/ 21 h 115"/>
                  <a:gd name="T48" fmla="*/ 54 w 89"/>
                  <a:gd name="T49" fmla="*/ 19 h 115"/>
                  <a:gd name="T50" fmla="*/ 47 w 89"/>
                  <a:gd name="T51" fmla="*/ 18 h 115"/>
                  <a:gd name="T52" fmla="*/ 40 w 89"/>
                  <a:gd name="T53" fmla="*/ 19 h 115"/>
                  <a:gd name="T54" fmla="*/ 35 w 89"/>
                  <a:gd name="T55" fmla="*/ 21 h 115"/>
                  <a:gd name="T56" fmla="*/ 28 w 89"/>
                  <a:gd name="T57" fmla="*/ 26 h 115"/>
                  <a:gd name="T58" fmla="*/ 23 w 89"/>
                  <a:gd name="T59" fmla="*/ 37 h 115"/>
                  <a:gd name="T60" fmla="*/ 21 w 89"/>
                  <a:gd name="T61" fmla="*/ 54 h 115"/>
                  <a:gd name="T62" fmla="*/ 21 w 89"/>
                  <a:gd name="T63" fmla="*/ 115 h 115"/>
                  <a:gd name="T64" fmla="*/ 0 w 89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1" y="2"/>
                    </a:lnTo>
                    <a:lnTo>
                      <a:pt x="21" y="18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0" y="4"/>
                    </a:lnTo>
                    <a:lnTo>
                      <a:pt x="76" y="7"/>
                    </a:lnTo>
                    <a:lnTo>
                      <a:pt x="82" y="14"/>
                    </a:lnTo>
                    <a:lnTo>
                      <a:pt x="85" y="19"/>
                    </a:lnTo>
                    <a:lnTo>
                      <a:pt x="87" y="28"/>
                    </a:lnTo>
                    <a:lnTo>
                      <a:pt x="89" y="32"/>
                    </a:lnTo>
                    <a:lnTo>
                      <a:pt x="89" y="38"/>
                    </a:lnTo>
                    <a:lnTo>
                      <a:pt x="89" y="45"/>
                    </a:lnTo>
                    <a:lnTo>
                      <a:pt x="89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8" y="35"/>
                    </a:lnTo>
                    <a:lnTo>
                      <a:pt x="66" y="30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2"/>
              <p:cNvSpPr>
                <a:spLocks/>
              </p:cNvSpPr>
              <p:nvPr/>
            </p:nvSpPr>
            <p:spPr bwMode="auto">
              <a:xfrm>
                <a:off x="4285" y="897"/>
                <a:ext cx="55" cy="153"/>
              </a:xfrm>
              <a:custGeom>
                <a:avLst/>
                <a:gdLst>
                  <a:gd name="T0" fmla="*/ 52 w 55"/>
                  <a:gd name="T1" fmla="*/ 135 h 153"/>
                  <a:gd name="T2" fmla="*/ 55 w 55"/>
                  <a:gd name="T3" fmla="*/ 151 h 153"/>
                  <a:gd name="T4" fmla="*/ 47 w 55"/>
                  <a:gd name="T5" fmla="*/ 153 h 153"/>
                  <a:gd name="T6" fmla="*/ 40 w 55"/>
                  <a:gd name="T7" fmla="*/ 153 h 153"/>
                  <a:gd name="T8" fmla="*/ 34 w 55"/>
                  <a:gd name="T9" fmla="*/ 153 h 153"/>
                  <a:gd name="T10" fmla="*/ 29 w 55"/>
                  <a:gd name="T11" fmla="*/ 153 h 153"/>
                  <a:gd name="T12" fmla="*/ 24 w 55"/>
                  <a:gd name="T13" fmla="*/ 151 h 153"/>
                  <a:gd name="T14" fmla="*/ 19 w 55"/>
                  <a:gd name="T15" fmla="*/ 146 h 153"/>
                  <a:gd name="T16" fmla="*/ 17 w 55"/>
                  <a:gd name="T17" fmla="*/ 142 h 153"/>
                  <a:gd name="T18" fmla="*/ 15 w 55"/>
                  <a:gd name="T19" fmla="*/ 137 h 153"/>
                  <a:gd name="T20" fmla="*/ 14 w 55"/>
                  <a:gd name="T21" fmla="*/ 130 h 153"/>
                  <a:gd name="T22" fmla="*/ 14 w 55"/>
                  <a:gd name="T23" fmla="*/ 120 h 153"/>
                  <a:gd name="T24" fmla="*/ 14 w 55"/>
                  <a:gd name="T25" fmla="*/ 57 h 153"/>
                  <a:gd name="T26" fmla="*/ 0 w 55"/>
                  <a:gd name="T27" fmla="*/ 57 h 153"/>
                  <a:gd name="T28" fmla="*/ 0 w 55"/>
                  <a:gd name="T29" fmla="*/ 38 h 153"/>
                  <a:gd name="T30" fmla="*/ 14 w 55"/>
                  <a:gd name="T31" fmla="*/ 38 h 153"/>
                  <a:gd name="T32" fmla="*/ 14 w 55"/>
                  <a:gd name="T33" fmla="*/ 10 h 153"/>
                  <a:gd name="T34" fmla="*/ 34 w 55"/>
                  <a:gd name="T35" fmla="*/ 0 h 153"/>
                  <a:gd name="T36" fmla="*/ 34 w 55"/>
                  <a:gd name="T37" fmla="*/ 38 h 153"/>
                  <a:gd name="T38" fmla="*/ 52 w 55"/>
                  <a:gd name="T39" fmla="*/ 38 h 153"/>
                  <a:gd name="T40" fmla="*/ 52 w 55"/>
                  <a:gd name="T41" fmla="*/ 57 h 153"/>
                  <a:gd name="T42" fmla="*/ 34 w 55"/>
                  <a:gd name="T43" fmla="*/ 57 h 153"/>
                  <a:gd name="T44" fmla="*/ 34 w 55"/>
                  <a:gd name="T45" fmla="*/ 120 h 153"/>
                  <a:gd name="T46" fmla="*/ 34 w 55"/>
                  <a:gd name="T47" fmla="*/ 127 h 153"/>
                  <a:gd name="T48" fmla="*/ 34 w 55"/>
                  <a:gd name="T49" fmla="*/ 130 h 153"/>
                  <a:gd name="T50" fmla="*/ 36 w 55"/>
                  <a:gd name="T51" fmla="*/ 132 h 153"/>
                  <a:gd name="T52" fmla="*/ 38 w 55"/>
                  <a:gd name="T53" fmla="*/ 134 h 153"/>
                  <a:gd name="T54" fmla="*/ 41 w 55"/>
                  <a:gd name="T55" fmla="*/ 135 h 153"/>
                  <a:gd name="T56" fmla="*/ 45 w 55"/>
                  <a:gd name="T57" fmla="*/ 135 h 153"/>
                  <a:gd name="T58" fmla="*/ 48 w 55"/>
                  <a:gd name="T59" fmla="*/ 135 h 153"/>
                  <a:gd name="T60" fmla="*/ 52 w 55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3">
                    <a:moveTo>
                      <a:pt x="52" y="135"/>
                    </a:moveTo>
                    <a:lnTo>
                      <a:pt x="55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4" y="153"/>
                    </a:lnTo>
                    <a:lnTo>
                      <a:pt x="29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7" y="142"/>
                    </a:lnTo>
                    <a:lnTo>
                      <a:pt x="15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4" y="57"/>
                    </a:lnTo>
                    <a:lnTo>
                      <a:pt x="34" y="120"/>
                    </a:lnTo>
                    <a:lnTo>
                      <a:pt x="34" y="127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4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73"/>
              <p:cNvSpPr>
                <a:spLocks noEditPoints="1"/>
              </p:cNvSpPr>
              <p:nvPr/>
            </p:nvSpPr>
            <p:spPr bwMode="auto">
              <a:xfrm>
                <a:off x="4411" y="933"/>
                <a:ext cx="101" cy="117"/>
              </a:xfrm>
              <a:custGeom>
                <a:avLst/>
                <a:gdLst>
                  <a:gd name="T0" fmla="*/ 65 w 101"/>
                  <a:gd name="T1" fmla="*/ 110 h 117"/>
                  <a:gd name="T2" fmla="*/ 46 w 101"/>
                  <a:gd name="T3" fmla="*/ 117 h 117"/>
                  <a:gd name="T4" fmla="*/ 28 w 101"/>
                  <a:gd name="T5" fmla="*/ 117 h 117"/>
                  <a:gd name="T6" fmla="*/ 14 w 101"/>
                  <a:gd name="T7" fmla="*/ 111 h 117"/>
                  <a:gd name="T8" fmla="*/ 4 w 101"/>
                  <a:gd name="T9" fmla="*/ 101 h 117"/>
                  <a:gd name="T10" fmla="*/ 0 w 101"/>
                  <a:gd name="T11" fmla="*/ 85 h 117"/>
                  <a:gd name="T12" fmla="*/ 4 w 101"/>
                  <a:gd name="T13" fmla="*/ 70 h 117"/>
                  <a:gd name="T14" fmla="*/ 13 w 101"/>
                  <a:gd name="T15" fmla="*/ 59 h 117"/>
                  <a:gd name="T16" fmla="*/ 25 w 101"/>
                  <a:gd name="T17" fmla="*/ 52 h 117"/>
                  <a:gd name="T18" fmla="*/ 40 w 101"/>
                  <a:gd name="T19" fmla="*/ 49 h 117"/>
                  <a:gd name="T20" fmla="*/ 72 w 101"/>
                  <a:gd name="T21" fmla="*/ 44 h 117"/>
                  <a:gd name="T22" fmla="*/ 73 w 101"/>
                  <a:gd name="T23" fmla="*/ 38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8 h 117"/>
                  <a:gd name="T30" fmla="*/ 35 w 101"/>
                  <a:gd name="T31" fmla="*/ 19 h 117"/>
                  <a:gd name="T32" fmla="*/ 28 w 101"/>
                  <a:gd name="T33" fmla="*/ 26 h 117"/>
                  <a:gd name="T34" fmla="*/ 23 w 101"/>
                  <a:gd name="T35" fmla="*/ 37 h 117"/>
                  <a:gd name="T36" fmla="*/ 4 w 101"/>
                  <a:gd name="T37" fmla="*/ 26 h 117"/>
                  <a:gd name="T38" fmla="*/ 11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3 w 101"/>
                  <a:gd name="T45" fmla="*/ 0 h 117"/>
                  <a:gd name="T46" fmla="*/ 68 w 101"/>
                  <a:gd name="T47" fmla="*/ 2 h 117"/>
                  <a:gd name="T48" fmla="*/ 84 w 101"/>
                  <a:gd name="T49" fmla="*/ 7 h 117"/>
                  <a:gd name="T50" fmla="*/ 93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6 w 101"/>
                  <a:gd name="T57" fmla="*/ 87 h 117"/>
                  <a:gd name="T58" fmla="*/ 98 w 101"/>
                  <a:gd name="T59" fmla="*/ 108 h 117"/>
                  <a:gd name="T60" fmla="*/ 82 w 101"/>
                  <a:gd name="T61" fmla="*/ 115 h 117"/>
                  <a:gd name="T62" fmla="*/ 75 w 101"/>
                  <a:gd name="T63" fmla="*/ 101 h 117"/>
                  <a:gd name="T64" fmla="*/ 61 w 101"/>
                  <a:gd name="T65" fmla="*/ 65 h 117"/>
                  <a:gd name="T66" fmla="*/ 35 w 101"/>
                  <a:gd name="T67" fmla="*/ 68 h 117"/>
                  <a:gd name="T68" fmla="*/ 27 w 101"/>
                  <a:gd name="T69" fmla="*/ 73 h 117"/>
                  <a:gd name="T70" fmla="*/ 21 w 101"/>
                  <a:gd name="T71" fmla="*/ 80 h 117"/>
                  <a:gd name="T72" fmla="*/ 21 w 101"/>
                  <a:gd name="T73" fmla="*/ 87 h 117"/>
                  <a:gd name="T74" fmla="*/ 27 w 101"/>
                  <a:gd name="T75" fmla="*/ 94 h 117"/>
                  <a:gd name="T76" fmla="*/ 35 w 101"/>
                  <a:gd name="T77" fmla="*/ 99 h 117"/>
                  <a:gd name="T78" fmla="*/ 51 w 101"/>
                  <a:gd name="T79" fmla="*/ 98 h 117"/>
                  <a:gd name="T80" fmla="*/ 65 w 101"/>
                  <a:gd name="T81" fmla="*/ 89 h 117"/>
                  <a:gd name="T82" fmla="*/ 72 w 101"/>
                  <a:gd name="T83" fmla="*/ 78 h 117"/>
                  <a:gd name="T84" fmla="*/ 72 w 101"/>
                  <a:gd name="T8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75" y="101"/>
                    </a:moveTo>
                    <a:lnTo>
                      <a:pt x="65" y="110"/>
                    </a:lnTo>
                    <a:lnTo>
                      <a:pt x="56" y="113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4" y="70"/>
                    </a:lnTo>
                    <a:lnTo>
                      <a:pt x="7" y="63"/>
                    </a:lnTo>
                    <a:lnTo>
                      <a:pt x="13" y="59"/>
                    </a:lnTo>
                    <a:lnTo>
                      <a:pt x="20" y="56"/>
                    </a:lnTo>
                    <a:lnTo>
                      <a:pt x="25" y="52"/>
                    </a:lnTo>
                    <a:lnTo>
                      <a:pt x="32" y="51"/>
                    </a:lnTo>
                    <a:lnTo>
                      <a:pt x="40" y="49"/>
                    </a:lnTo>
                    <a:lnTo>
                      <a:pt x="60" y="47"/>
                    </a:lnTo>
                    <a:lnTo>
                      <a:pt x="72" y="44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2" y="32"/>
                    </a:lnTo>
                    <a:lnTo>
                      <a:pt x="70" y="28"/>
                    </a:lnTo>
                    <a:lnTo>
                      <a:pt x="68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19"/>
                    </a:lnTo>
                    <a:lnTo>
                      <a:pt x="32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3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4" y="7"/>
                    </a:lnTo>
                    <a:lnTo>
                      <a:pt x="89" y="12"/>
                    </a:lnTo>
                    <a:lnTo>
                      <a:pt x="93" y="18"/>
                    </a:lnTo>
                    <a:lnTo>
                      <a:pt x="94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6" y="87"/>
                    </a:lnTo>
                    <a:lnTo>
                      <a:pt x="96" y="99"/>
                    </a:lnTo>
                    <a:lnTo>
                      <a:pt x="98" y="108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7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5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7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3" y="92"/>
                    </a:lnTo>
                    <a:lnTo>
                      <a:pt x="27" y="94"/>
                    </a:lnTo>
                    <a:lnTo>
                      <a:pt x="30" y="98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1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70" y="84"/>
                    </a:lnTo>
                    <a:lnTo>
                      <a:pt x="72" y="78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4"/>
              <p:cNvSpPr>
                <a:spLocks/>
              </p:cNvSpPr>
              <p:nvPr/>
            </p:nvSpPr>
            <p:spPr bwMode="auto">
              <a:xfrm>
                <a:off x="4538" y="933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8 h 115"/>
                  <a:gd name="T8" fmla="*/ 28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70 w 87"/>
                  <a:gd name="T17" fmla="*/ 4 h 115"/>
                  <a:gd name="T18" fmla="*/ 77 w 87"/>
                  <a:gd name="T19" fmla="*/ 7 h 115"/>
                  <a:gd name="T20" fmla="*/ 82 w 87"/>
                  <a:gd name="T21" fmla="*/ 14 h 115"/>
                  <a:gd name="T22" fmla="*/ 84 w 87"/>
                  <a:gd name="T23" fmla="*/ 19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3 w 87"/>
                  <a:gd name="T45" fmla="*/ 26 h 115"/>
                  <a:gd name="T46" fmla="*/ 58 w 87"/>
                  <a:gd name="T47" fmla="*/ 21 h 115"/>
                  <a:gd name="T48" fmla="*/ 52 w 87"/>
                  <a:gd name="T49" fmla="*/ 19 h 115"/>
                  <a:gd name="T50" fmla="*/ 47 w 87"/>
                  <a:gd name="T51" fmla="*/ 18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8"/>
                    </a:lnTo>
                    <a:lnTo>
                      <a:pt x="28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7" y="7"/>
                    </a:lnTo>
                    <a:lnTo>
                      <a:pt x="82" y="14"/>
                    </a:lnTo>
                    <a:lnTo>
                      <a:pt x="84" y="19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2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5"/>
              <p:cNvSpPr>
                <a:spLocks noEditPoints="1"/>
              </p:cNvSpPr>
              <p:nvPr/>
            </p:nvSpPr>
            <p:spPr bwMode="auto">
              <a:xfrm>
                <a:off x="4648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3 w 97"/>
                  <a:gd name="T5" fmla="*/ 139 h 160"/>
                  <a:gd name="T6" fmla="*/ 47 w 97"/>
                  <a:gd name="T7" fmla="*/ 143 h 160"/>
                  <a:gd name="T8" fmla="*/ 60 w 97"/>
                  <a:gd name="T9" fmla="*/ 139 h 160"/>
                  <a:gd name="T10" fmla="*/ 71 w 97"/>
                  <a:gd name="T11" fmla="*/ 134 h 160"/>
                  <a:gd name="T12" fmla="*/ 74 w 97"/>
                  <a:gd name="T13" fmla="*/ 124 h 160"/>
                  <a:gd name="T14" fmla="*/ 76 w 97"/>
                  <a:gd name="T15" fmla="*/ 111 h 160"/>
                  <a:gd name="T16" fmla="*/ 62 w 97"/>
                  <a:gd name="T17" fmla="*/ 111 h 160"/>
                  <a:gd name="T18" fmla="*/ 27 w 97"/>
                  <a:gd name="T19" fmla="*/ 111 h 160"/>
                  <a:gd name="T20" fmla="*/ 3 w 97"/>
                  <a:gd name="T21" fmla="*/ 80 h 160"/>
                  <a:gd name="T22" fmla="*/ 1 w 97"/>
                  <a:gd name="T23" fmla="*/ 42 h 160"/>
                  <a:gd name="T24" fmla="*/ 10 w 97"/>
                  <a:gd name="T25" fmla="*/ 19 h 160"/>
                  <a:gd name="T26" fmla="*/ 20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1 w 97"/>
                  <a:gd name="T39" fmla="*/ 150 h 160"/>
                  <a:gd name="T40" fmla="*/ 62 w 97"/>
                  <a:gd name="T41" fmla="*/ 158 h 160"/>
                  <a:gd name="T42" fmla="*/ 27 w 97"/>
                  <a:gd name="T43" fmla="*/ 158 h 160"/>
                  <a:gd name="T44" fmla="*/ 8 w 97"/>
                  <a:gd name="T45" fmla="*/ 146 h 160"/>
                  <a:gd name="T46" fmla="*/ 3 w 97"/>
                  <a:gd name="T47" fmla="*/ 132 h 160"/>
                  <a:gd name="T48" fmla="*/ 20 w 97"/>
                  <a:gd name="T49" fmla="*/ 58 h 160"/>
                  <a:gd name="T50" fmla="*/ 27 w 97"/>
                  <a:gd name="T51" fmla="*/ 87 h 160"/>
                  <a:gd name="T52" fmla="*/ 41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7 w 97"/>
                  <a:gd name="T61" fmla="*/ 28 h 160"/>
                  <a:gd name="T62" fmla="*/ 55 w 97"/>
                  <a:gd name="T63" fmla="*/ 19 h 160"/>
                  <a:gd name="T64" fmla="*/ 41 w 97"/>
                  <a:gd name="T65" fmla="*/ 19 h 160"/>
                  <a:gd name="T66" fmla="*/ 27 w 97"/>
                  <a:gd name="T67" fmla="*/ 28 h 160"/>
                  <a:gd name="T68" fmla="*/ 20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1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3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0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4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2" y="111"/>
                    </a:lnTo>
                    <a:lnTo>
                      <a:pt x="47" y="115"/>
                    </a:lnTo>
                    <a:lnTo>
                      <a:pt x="27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1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5" y="12"/>
                    </a:lnTo>
                    <a:lnTo>
                      <a:pt x="20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6" y="143"/>
                    </a:lnTo>
                    <a:lnTo>
                      <a:pt x="81" y="150"/>
                    </a:lnTo>
                    <a:lnTo>
                      <a:pt x="74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7" y="158"/>
                    </a:lnTo>
                    <a:lnTo>
                      <a:pt x="14" y="151"/>
                    </a:lnTo>
                    <a:lnTo>
                      <a:pt x="8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1" y="124"/>
                    </a:lnTo>
                    <a:close/>
                    <a:moveTo>
                      <a:pt x="20" y="58"/>
                    </a:moveTo>
                    <a:lnTo>
                      <a:pt x="22" y="75"/>
                    </a:lnTo>
                    <a:lnTo>
                      <a:pt x="27" y="87"/>
                    </a:lnTo>
                    <a:lnTo>
                      <a:pt x="34" y="92"/>
                    </a:lnTo>
                    <a:lnTo>
                      <a:pt x="41" y="96"/>
                    </a:lnTo>
                    <a:lnTo>
                      <a:pt x="48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4" y="75"/>
                    </a:lnTo>
                    <a:lnTo>
                      <a:pt x="76" y="58"/>
                    </a:lnTo>
                    <a:lnTo>
                      <a:pt x="74" y="40"/>
                    </a:lnTo>
                    <a:lnTo>
                      <a:pt x="67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8" y="18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2" y="40"/>
                    </a:lnTo>
                    <a:lnTo>
                      <a:pt x="2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76"/>
              <p:cNvSpPr>
                <a:spLocks noChangeArrowheads="1"/>
              </p:cNvSpPr>
              <p:nvPr/>
            </p:nvSpPr>
            <p:spPr bwMode="auto">
              <a:xfrm>
                <a:off x="4776" y="893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7"/>
              <p:cNvSpPr>
                <a:spLocks noEditPoints="1"/>
              </p:cNvSpPr>
              <p:nvPr/>
            </p:nvSpPr>
            <p:spPr bwMode="auto">
              <a:xfrm>
                <a:off x="4814" y="933"/>
                <a:ext cx="104" cy="117"/>
              </a:xfrm>
              <a:custGeom>
                <a:avLst/>
                <a:gdLst>
                  <a:gd name="T0" fmla="*/ 84 w 104"/>
                  <a:gd name="T1" fmla="*/ 82 h 117"/>
                  <a:gd name="T2" fmla="*/ 103 w 104"/>
                  <a:gd name="T3" fmla="*/ 84 h 117"/>
                  <a:gd name="T4" fmla="*/ 99 w 104"/>
                  <a:gd name="T5" fmla="*/ 94 h 117"/>
                  <a:gd name="T6" fmla="*/ 94 w 104"/>
                  <a:gd name="T7" fmla="*/ 101 h 117"/>
                  <a:gd name="T8" fmla="*/ 85 w 104"/>
                  <a:gd name="T9" fmla="*/ 108 h 117"/>
                  <a:gd name="T10" fmla="*/ 72 w 104"/>
                  <a:gd name="T11" fmla="*/ 115 h 117"/>
                  <a:gd name="T12" fmla="*/ 54 w 104"/>
                  <a:gd name="T13" fmla="*/ 117 h 117"/>
                  <a:gd name="T14" fmla="*/ 32 w 104"/>
                  <a:gd name="T15" fmla="*/ 113 h 117"/>
                  <a:gd name="T16" fmla="*/ 14 w 104"/>
                  <a:gd name="T17" fmla="*/ 103 h 117"/>
                  <a:gd name="T18" fmla="*/ 4 w 104"/>
                  <a:gd name="T19" fmla="*/ 84 h 117"/>
                  <a:gd name="T20" fmla="*/ 0 w 104"/>
                  <a:gd name="T21" fmla="*/ 59 h 117"/>
                  <a:gd name="T22" fmla="*/ 4 w 104"/>
                  <a:gd name="T23" fmla="*/ 35 h 117"/>
                  <a:gd name="T24" fmla="*/ 14 w 104"/>
                  <a:gd name="T25" fmla="*/ 16 h 117"/>
                  <a:gd name="T26" fmla="*/ 32 w 104"/>
                  <a:gd name="T27" fmla="*/ 4 h 117"/>
                  <a:gd name="T28" fmla="*/ 52 w 104"/>
                  <a:gd name="T29" fmla="*/ 0 h 117"/>
                  <a:gd name="T30" fmla="*/ 73 w 104"/>
                  <a:gd name="T31" fmla="*/ 4 h 117"/>
                  <a:gd name="T32" fmla="*/ 89 w 104"/>
                  <a:gd name="T33" fmla="*/ 16 h 117"/>
                  <a:gd name="T34" fmla="*/ 101 w 104"/>
                  <a:gd name="T35" fmla="*/ 33 h 117"/>
                  <a:gd name="T36" fmla="*/ 104 w 104"/>
                  <a:gd name="T37" fmla="*/ 58 h 117"/>
                  <a:gd name="T38" fmla="*/ 104 w 104"/>
                  <a:gd name="T39" fmla="*/ 61 h 117"/>
                  <a:gd name="T40" fmla="*/ 104 w 104"/>
                  <a:gd name="T41" fmla="*/ 63 h 117"/>
                  <a:gd name="T42" fmla="*/ 21 w 104"/>
                  <a:gd name="T43" fmla="*/ 63 h 117"/>
                  <a:gd name="T44" fmla="*/ 21 w 104"/>
                  <a:gd name="T45" fmla="*/ 71 h 117"/>
                  <a:gd name="T46" fmla="*/ 25 w 104"/>
                  <a:gd name="T47" fmla="*/ 78 h 117"/>
                  <a:gd name="T48" fmla="*/ 26 w 104"/>
                  <a:gd name="T49" fmla="*/ 85 h 117"/>
                  <a:gd name="T50" fmla="*/ 32 w 104"/>
                  <a:gd name="T51" fmla="*/ 91 h 117"/>
                  <a:gd name="T52" fmla="*/ 39 w 104"/>
                  <a:gd name="T53" fmla="*/ 96 h 117"/>
                  <a:gd name="T54" fmla="*/ 45 w 104"/>
                  <a:gd name="T55" fmla="*/ 98 h 117"/>
                  <a:gd name="T56" fmla="*/ 54 w 104"/>
                  <a:gd name="T57" fmla="*/ 99 h 117"/>
                  <a:gd name="T58" fmla="*/ 61 w 104"/>
                  <a:gd name="T59" fmla="*/ 99 h 117"/>
                  <a:gd name="T60" fmla="*/ 66 w 104"/>
                  <a:gd name="T61" fmla="*/ 98 h 117"/>
                  <a:gd name="T62" fmla="*/ 72 w 104"/>
                  <a:gd name="T63" fmla="*/ 96 h 117"/>
                  <a:gd name="T64" fmla="*/ 77 w 104"/>
                  <a:gd name="T65" fmla="*/ 92 h 117"/>
                  <a:gd name="T66" fmla="*/ 80 w 104"/>
                  <a:gd name="T67" fmla="*/ 87 h 117"/>
                  <a:gd name="T68" fmla="*/ 84 w 104"/>
                  <a:gd name="T69" fmla="*/ 82 h 117"/>
                  <a:gd name="T70" fmla="*/ 21 w 104"/>
                  <a:gd name="T71" fmla="*/ 45 h 117"/>
                  <a:gd name="T72" fmla="*/ 84 w 104"/>
                  <a:gd name="T73" fmla="*/ 45 h 117"/>
                  <a:gd name="T74" fmla="*/ 82 w 104"/>
                  <a:gd name="T75" fmla="*/ 38 h 117"/>
                  <a:gd name="T76" fmla="*/ 80 w 104"/>
                  <a:gd name="T77" fmla="*/ 32 h 117"/>
                  <a:gd name="T78" fmla="*/ 77 w 104"/>
                  <a:gd name="T79" fmla="*/ 28 h 117"/>
                  <a:gd name="T80" fmla="*/ 70 w 104"/>
                  <a:gd name="T81" fmla="*/ 23 h 117"/>
                  <a:gd name="T82" fmla="*/ 61 w 104"/>
                  <a:gd name="T83" fmla="*/ 19 h 117"/>
                  <a:gd name="T84" fmla="*/ 52 w 104"/>
                  <a:gd name="T85" fmla="*/ 18 h 117"/>
                  <a:gd name="T86" fmla="*/ 44 w 104"/>
                  <a:gd name="T87" fmla="*/ 19 h 117"/>
                  <a:gd name="T88" fmla="*/ 37 w 104"/>
                  <a:gd name="T89" fmla="*/ 21 h 117"/>
                  <a:gd name="T90" fmla="*/ 30 w 104"/>
                  <a:gd name="T91" fmla="*/ 26 h 117"/>
                  <a:gd name="T92" fmla="*/ 26 w 104"/>
                  <a:gd name="T93" fmla="*/ 32 h 117"/>
                  <a:gd name="T94" fmla="*/ 23 w 104"/>
                  <a:gd name="T95" fmla="*/ 37 h 117"/>
                  <a:gd name="T96" fmla="*/ 21 w 104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99" y="94"/>
                    </a:lnTo>
                    <a:lnTo>
                      <a:pt x="94" y="101"/>
                    </a:lnTo>
                    <a:lnTo>
                      <a:pt x="85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1" y="33"/>
                    </a:lnTo>
                    <a:lnTo>
                      <a:pt x="104" y="58"/>
                    </a:lnTo>
                    <a:lnTo>
                      <a:pt x="104" y="61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5" y="78"/>
                    </a:lnTo>
                    <a:lnTo>
                      <a:pt x="26" y="85"/>
                    </a:lnTo>
                    <a:lnTo>
                      <a:pt x="32" y="91"/>
                    </a:lnTo>
                    <a:lnTo>
                      <a:pt x="39" y="96"/>
                    </a:lnTo>
                    <a:lnTo>
                      <a:pt x="45" y="98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8"/>
                    </a:lnTo>
                    <a:lnTo>
                      <a:pt x="72" y="96"/>
                    </a:lnTo>
                    <a:lnTo>
                      <a:pt x="77" y="92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8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2" y="18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6" y="32"/>
                    </a:lnTo>
                    <a:lnTo>
                      <a:pt x="23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78"/>
              <p:cNvSpPr>
                <a:spLocks noChangeArrowheads="1"/>
              </p:cNvSpPr>
              <p:nvPr/>
            </p:nvSpPr>
            <p:spPr bwMode="auto">
              <a:xfrm>
                <a:off x="3269" y="966"/>
                <a:ext cx="179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79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 bwMode="auto">
            <a:xfrm>
              <a:off x="5448356" y="918630"/>
              <a:ext cx="123944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In-phase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277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800">
        <p:fade/>
      </p:transition>
    </mc:Choice>
    <mc:Fallback>
      <p:transition spd="med" advTm="43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5|15.3|9.7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3|20.2|27.6|7.1|11|7.7|46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.2|3.3|3.4|2.4|3.5|4.6|5.2|4.4|6.3|15.2|15.6|3.5|7.1|9.8|1.7|6.7|4.8|5.4|3|8.5|5.3|1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0.9|5.7|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0.6|7.4|5.1|5.5"/>
</p:tagLst>
</file>

<file path=ppt/theme/theme1.xml><?xml version="1.0" encoding="utf-8"?>
<a:theme xmlns:a="http://schemas.openxmlformats.org/drawingml/2006/main" name="WTM">
  <a:themeElements>
    <a:clrScheme name="1_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1_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12700" algn="ctr">
          <a:noFill/>
          <a:miter lim="800000"/>
          <a:headEnd/>
          <a:tailEnd/>
        </a:ln>
      </a:spPr>
      <a:bodyPr>
        <a:spAutoFit/>
      </a:bodyPr>
      <a:lstStyle>
        <a:defPPr algn="l">
          <a:defRPr dirty="0"/>
        </a:defPPr>
      </a:lstStyle>
    </a:txDef>
  </a:objectDefaults>
  <a:extraClrSchemeLst>
    <a:extraClrScheme>
      <a:clrScheme name="1_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WTM</Template>
  <TotalTime>7099</TotalTime>
  <Words>1620</Words>
  <Application>Microsoft Office PowerPoint</Application>
  <PresentationFormat>On-screen Show (4:3)</PresentationFormat>
  <Paragraphs>387</Paragraphs>
  <Slides>21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Bodoni MT</vt:lpstr>
      <vt:lpstr>Cambria Math</vt:lpstr>
      <vt:lpstr>Droid Sans Fallback</vt:lpstr>
      <vt:lpstr>FreeSans</vt:lpstr>
      <vt:lpstr>Tahoma</vt:lpstr>
      <vt:lpstr>Times New Roman</vt:lpstr>
      <vt:lpstr>Wingdings</vt:lpstr>
      <vt:lpstr>WTM</vt:lpstr>
      <vt:lpstr>A Neural Oscillator for Position Controlled Joints</vt:lpstr>
      <vt:lpstr>Motivation</vt:lpstr>
      <vt:lpstr>Outline</vt:lpstr>
      <vt:lpstr>Biological Background</vt:lpstr>
      <vt:lpstr>Half-center neuron model</vt:lpstr>
      <vt:lpstr>Matsuoka Oscillator</vt:lpstr>
      <vt:lpstr>Proposed Joint Control Technique</vt:lpstr>
      <vt:lpstr>Coupling of oscillators</vt:lpstr>
      <vt:lpstr>Anti-phase / in-phase oscillations</vt:lpstr>
      <vt:lpstr>Joint Control Demonstration</vt:lpstr>
      <vt:lpstr>Conclusion</vt:lpstr>
      <vt:lpstr>Future Work</vt:lpstr>
      <vt:lpstr>Neural oscillator network</vt:lpstr>
      <vt:lpstr>Balance Controller</vt:lpstr>
      <vt:lpstr>Literature</vt:lpstr>
      <vt:lpstr>Thank you</vt:lpstr>
      <vt:lpstr>Extra slides</vt:lpstr>
      <vt:lpstr>Different Coupling Mechanisms</vt:lpstr>
      <vt:lpstr>Output Pattern Modulation</vt:lpstr>
      <vt:lpstr>Helpful Properties</vt:lpstr>
      <vt:lpstr>Stable Attractors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Sayantan Auddy</dc:creator>
  <cp:lastModifiedBy>Sayantan Auddy</cp:lastModifiedBy>
  <cp:revision>256</cp:revision>
  <cp:lastPrinted>2002-01-28T12:49:24Z</cp:lastPrinted>
  <dcterms:created xsi:type="dcterms:W3CDTF">2017-03-04T21:36:28Z</dcterms:created>
  <dcterms:modified xsi:type="dcterms:W3CDTF">2017-03-27T22:10:08Z</dcterms:modified>
</cp:coreProperties>
</file>